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printerSettings" Target="printerSettings/printerSettings1.bin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3261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433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936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609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46661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845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2149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8388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08279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02287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43754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Relationship Id="rId11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3.png"/><Relationship Id="rId8" Type="http://schemas.openxmlformats.org/officeDocument/2006/relationships/image" Target="../media/image79.png"/><Relationship Id="rId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4.jpeg"/><Relationship Id="rId5" Type="http://schemas.openxmlformats.org/officeDocument/2006/relationships/image" Target="../media/image85.png"/><Relationship Id="rId1" Type="http://schemas.microsoft.com/office/2007/relationships/media" Target="file://localhost/Users/suemorris/Documents/InnerFit%20NZ/Sue's%20CJK's%20Master%20Folder/Unit%20Planning/Self%20Control/Latest%20version/Self%20Control/%20Self%20Control%20Electronic%20Version/SC%20Level%203/L3%20for%20PC/Famous%20Failures-1.mov" TargetMode="External"/><Relationship Id="rId2" Type="http://schemas.openxmlformats.org/officeDocument/2006/relationships/video" Target="file://localhost/Users/suemorris/Documents/InnerFit%20NZ/Sue's%20CJK's%20Master%20Folder/Unit%20Planning/Self%20Control/Latest%20version/Self%20Control/%20Self%20Control%20Electronic%20Version/SC%20Level%203/L3%20for%20PC/Famous%20Failures-1.mov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eg"/><Relationship Id="rId3" Type="http://schemas.openxmlformats.org/officeDocument/2006/relationships/image" Target="../media/image9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jpeg"/><Relationship Id="rId5" Type="http://schemas.openxmlformats.org/officeDocument/2006/relationships/image" Target="../media/image12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4.jpeg"/><Relationship Id="rId5" Type="http://schemas.openxmlformats.org/officeDocument/2006/relationships/image" Target="../media/image102.png"/><Relationship Id="rId1" Type="http://schemas.microsoft.com/office/2007/relationships/media" Target="file://localhost/Users/suemorris/Documents/InnerFit%20NZ/Sue's%20CJK's%20Master%20Folder/Unit%20Planning/Self%20Control/Latest%20version/Self%20Control/%20Self%20Control%20Electronic%20Version/SC%20Level%203/L3%20for%20PC/Space%20Shuttle%20Launch.mp4" TargetMode="External"/><Relationship Id="rId2" Type="http://schemas.openxmlformats.org/officeDocument/2006/relationships/video" Target="file://localhost/Users/suemorris/Documents/InnerFit%20NZ/Sue's%20CJK's%20Master%20Folder/Unit%20Planning/Self%20Control/Latest%20version/Self%20Control/%20Self%20Control%20Electronic%20Version/SC%20Level%203/L3%20for%20PC/Space%20Shuttle%20Launch.mp4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3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jpeg"/><Relationship Id="rId5" Type="http://schemas.openxmlformats.org/officeDocument/2006/relationships/image" Target="../media/image107.jpeg"/><Relationship Id="rId6" Type="http://schemas.openxmlformats.org/officeDocument/2006/relationships/image" Target="../media/image108.jpeg"/><Relationship Id="rId7" Type="http://schemas.openxmlformats.org/officeDocument/2006/relationships/image" Target="../media/image109.jpeg"/><Relationship Id="rId8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4" Type="http://schemas.openxmlformats.org/officeDocument/2006/relationships/image" Target="../media/image112.jpeg"/><Relationship Id="rId5" Type="http://schemas.openxmlformats.org/officeDocument/2006/relationships/image" Target="../media/image113.jpeg"/><Relationship Id="rId6" Type="http://schemas.openxmlformats.org/officeDocument/2006/relationships/image" Target="../media/image114.jpeg"/><Relationship Id="rId7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4" Type="http://schemas.openxmlformats.org/officeDocument/2006/relationships/image" Target="../media/image116.jpeg"/><Relationship Id="rId5" Type="http://schemas.openxmlformats.org/officeDocument/2006/relationships/image" Target="../media/image117.jpeg"/><Relationship Id="rId6" Type="http://schemas.openxmlformats.org/officeDocument/2006/relationships/image" Target="../media/image118.jpeg"/><Relationship Id="rId7" Type="http://schemas.openxmlformats.org/officeDocument/2006/relationships/image" Target="../media/image119.jpeg"/><Relationship Id="rId8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4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24438"/>
            <a:ext cx="21717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96200"/>
            <a:ext cx="65405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20775"/>
            <a:ext cx="1943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/>
          </p:cNvSpPr>
          <p:nvPr/>
        </p:nvSpPr>
        <p:spPr bwMode="auto">
          <a:xfrm>
            <a:off x="3987800" y="1270000"/>
            <a:ext cx="6946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 sz="4400" b="1">
                <a:solidFill>
                  <a:srgbClr val="19191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Winning Your Game of Life by having</a:t>
            </a:r>
          </a:p>
        </p:txBody>
      </p:sp>
      <p:sp>
        <p:nvSpPr>
          <p:cNvPr id="2054" name="Rectangle 6"/>
          <p:cNvSpPr>
            <a:spLocks/>
          </p:cNvSpPr>
          <p:nvPr/>
        </p:nvSpPr>
        <p:spPr bwMode="auto">
          <a:xfrm>
            <a:off x="3581400" y="3505200"/>
            <a:ext cx="6870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 sz="67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</a:t>
            </a:r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4113213" y="1092200"/>
            <a:ext cx="4954587" cy="965200"/>
            <a:chOff x="0" y="0"/>
            <a:chExt cx="3120" cy="608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0" y="0"/>
              <a:ext cx="529" cy="608"/>
              <a:chOff x="0" y="0"/>
              <a:chExt cx="529" cy="608"/>
            </a:xfrm>
          </p:grpSpPr>
          <p:sp>
            <p:nvSpPr>
              <p:cNvPr id="11266" name="Rectangle 2"/>
              <p:cNvSpPr>
                <a:spLocks/>
              </p:cNvSpPr>
              <p:nvPr/>
            </p:nvSpPr>
            <p:spPr bwMode="auto">
              <a:xfrm>
                <a:off x="0" y="0"/>
                <a:ext cx="529" cy="608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/>
              </p:cNvSpPr>
              <p:nvPr/>
            </p:nvSpPr>
            <p:spPr bwMode="auto">
              <a:xfrm>
                <a:off x="0" y="40"/>
                <a:ext cx="528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S</a:t>
                </a:r>
              </a:p>
            </p:txBody>
          </p:sp>
        </p:grpSp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578" y="0"/>
              <a:ext cx="568" cy="608"/>
              <a:chOff x="0" y="0"/>
              <a:chExt cx="568" cy="608"/>
            </a:xfrm>
          </p:grpSpPr>
          <p:sp>
            <p:nvSpPr>
              <p:cNvPr id="11269" name="Rectangle 5"/>
              <p:cNvSpPr>
                <a:spLocks/>
              </p:cNvSpPr>
              <p:nvPr/>
            </p:nvSpPr>
            <p:spPr bwMode="auto">
              <a:xfrm>
                <a:off x="1" y="0"/>
                <a:ext cx="565" cy="60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/>
              </p:cNvSpPr>
              <p:nvPr/>
            </p:nvSpPr>
            <p:spPr bwMode="auto">
              <a:xfrm>
                <a:off x="0" y="40"/>
                <a:ext cx="568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E</a:t>
                </a:r>
              </a:p>
            </p:txBody>
          </p:sp>
        </p:grpSp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1193" y="0"/>
              <a:ext cx="568" cy="608"/>
              <a:chOff x="0" y="0"/>
              <a:chExt cx="568" cy="608"/>
            </a:xfrm>
          </p:grpSpPr>
          <p:sp>
            <p:nvSpPr>
              <p:cNvPr id="11272" name="Rectangle 8"/>
              <p:cNvSpPr>
                <a:spLocks/>
              </p:cNvSpPr>
              <p:nvPr/>
            </p:nvSpPr>
            <p:spPr bwMode="auto">
              <a:xfrm>
                <a:off x="0" y="0"/>
                <a:ext cx="567" cy="60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/>
              </p:cNvSpPr>
              <p:nvPr/>
            </p:nvSpPr>
            <p:spPr bwMode="auto">
              <a:xfrm>
                <a:off x="0" y="40"/>
                <a:ext cx="568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L</a:t>
                </a:r>
              </a:p>
            </p:txBody>
          </p:sp>
        </p:grpSp>
        <p:grpSp>
          <p:nvGrpSpPr>
            <p:cNvPr id="11277" name="Group 13"/>
            <p:cNvGrpSpPr>
              <a:grpSpLocks/>
            </p:cNvGrpSpPr>
            <p:nvPr/>
          </p:nvGrpSpPr>
          <p:grpSpPr bwMode="auto">
            <a:xfrm>
              <a:off x="1808" y="0"/>
              <a:ext cx="568" cy="608"/>
              <a:chOff x="0" y="0"/>
              <a:chExt cx="568" cy="608"/>
            </a:xfrm>
          </p:grpSpPr>
          <p:sp>
            <p:nvSpPr>
              <p:cNvPr id="11275" name="Rectangle 11"/>
              <p:cNvSpPr>
                <a:spLocks/>
              </p:cNvSpPr>
              <p:nvPr/>
            </p:nvSpPr>
            <p:spPr bwMode="auto">
              <a:xfrm>
                <a:off x="1" y="0"/>
                <a:ext cx="565" cy="60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/>
              </p:cNvSpPr>
              <p:nvPr/>
            </p:nvSpPr>
            <p:spPr bwMode="auto">
              <a:xfrm>
                <a:off x="0" y="40"/>
                <a:ext cx="568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F</a:t>
                </a:r>
              </a:p>
            </p:txBody>
          </p:sp>
        </p:grpSp>
        <p:grpSp>
          <p:nvGrpSpPr>
            <p:cNvPr id="11280" name="Group 16"/>
            <p:cNvGrpSpPr>
              <a:grpSpLocks/>
            </p:cNvGrpSpPr>
            <p:nvPr/>
          </p:nvGrpSpPr>
          <p:grpSpPr bwMode="auto">
            <a:xfrm>
              <a:off x="2424" y="0"/>
              <a:ext cx="696" cy="608"/>
              <a:chOff x="0" y="0"/>
              <a:chExt cx="696" cy="608"/>
            </a:xfrm>
          </p:grpSpPr>
          <p:sp>
            <p:nvSpPr>
              <p:cNvPr id="11278" name="Rectangle 14"/>
              <p:cNvSpPr>
                <a:spLocks/>
              </p:cNvSpPr>
              <p:nvPr/>
            </p:nvSpPr>
            <p:spPr bwMode="auto">
              <a:xfrm>
                <a:off x="0" y="0"/>
                <a:ext cx="695" cy="60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/>
              </p:cNvSpPr>
              <p:nvPr/>
            </p:nvSpPr>
            <p:spPr bwMode="auto">
              <a:xfrm>
                <a:off x="0" y="64"/>
                <a:ext cx="69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ctrl</a:t>
                </a:r>
              </a:p>
            </p:txBody>
          </p:sp>
        </p:grpSp>
      </p:grpSp>
      <p:sp>
        <p:nvSpPr>
          <p:cNvPr id="11282" name="Rectangle 18"/>
          <p:cNvSpPr>
            <a:spLocks/>
          </p:cNvSpPr>
          <p:nvPr/>
        </p:nvSpPr>
        <p:spPr bwMode="auto">
          <a:xfrm>
            <a:off x="3309938" y="219710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Put it right formula</a:t>
            </a:r>
          </a:p>
        </p:txBody>
      </p:sp>
      <p:grpSp>
        <p:nvGrpSpPr>
          <p:cNvPr id="11292" name="Group 28"/>
          <p:cNvGrpSpPr>
            <a:grpSpLocks/>
          </p:cNvGrpSpPr>
          <p:nvPr/>
        </p:nvGrpSpPr>
        <p:grpSpPr bwMode="auto">
          <a:xfrm>
            <a:off x="965200" y="3835400"/>
            <a:ext cx="10858500" cy="3987800"/>
            <a:chOff x="0" y="0"/>
            <a:chExt cx="6840" cy="2512"/>
          </a:xfrm>
        </p:grpSpPr>
        <p:sp>
          <p:nvSpPr>
            <p:cNvPr id="11283" name="Rectangle 19"/>
            <p:cNvSpPr>
              <a:spLocks/>
            </p:cNvSpPr>
            <p:nvPr/>
          </p:nvSpPr>
          <p:spPr bwMode="auto">
            <a:xfrm>
              <a:off x="0" y="0"/>
              <a:ext cx="2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OWN UP</a:t>
              </a:r>
            </a:p>
          </p:txBody>
        </p:sp>
        <p:sp>
          <p:nvSpPr>
            <p:cNvPr id="11284" name="Rectangle 20"/>
            <p:cNvSpPr>
              <a:spLocks/>
            </p:cNvSpPr>
            <p:nvPr/>
          </p:nvSpPr>
          <p:spPr bwMode="auto">
            <a:xfrm>
              <a:off x="344" y="532"/>
              <a:ext cx="1944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9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PUT</a:t>
              </a:r>
            </a:p>
            <a:p>
              <a:r>
                <a:rPr lang="en-US" sz="39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 IT</a:t>
              </a:r>
            </a:p>
            <a:p>
              <a:r>
                <a:rPr lang="en-US" sz="39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 RIGHT</a:t>
              </a:r>
            </a:p>
          </p:txBody>
        </p:sp>
        <p:sp>
          <p:nvSpPr>
            <p:cNvPr id="11285" name="Rectangle 21"/>
            <p:cNvSpPr>
              <a:spLocks/>
            </p:cNvSpPr>
            <p:nvPr/>
          </p:nvSpPr>
          <p:spPr bwMode="auto">
            <a:xfrm>
              <a:off x="56" y="1940"/>
              <a:ext cx="25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 b="1">
                  <a:solidFill>
                    <a:srgbClr val="008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MOVE ON</a:t>
              </a:r>
            </a:p>
          </p:txBody>
        </p:sp>
        <p:sp>
          <p:nvSpPr>
            <p:cNvPr id="11286" name="Rectangle 22"/>
            <p:cNvSpPr>
              <a:spLocks/>
            </p:cNvSpPr>
            <p:nvPr/>
          </p:nvSpPr>
          <p:spPr bwMode="auto">
            <a:xfrm>
              <a:off x="2120" y="564"/>
              <a:ext cx="213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4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Choices</a:t>
              </a:r>
            </a:p>
          </p:txBody>
        </p:sp>
        <p:sp>
          <p:nvSpPr>
            <p:cNvPr id="11287" name="Rectangle 23"/>
            <p:cNvSpPr>
              <a:spLocks/>
            </p:cNvSpPr>
            <p:nvPr/>
          </p:nvSpPr>
          <p:spPr bwMode="auto">
            <a:xfrm>
              <a:off x="2120" y="544"/>
              <a:ext cx="64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/>
            </p:cNvSpPr>
            <p:nvPr/>
          </p:nvSpPr>
          <p:spPr bwMode="auto">
            <a:xfrm>
              <a:off x="2120" y="656"/>
              <a:ext cx="213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/>
            </p:cNvSpPr>
            <p:nvPr/>
          </p:nvSpPr>
          <p:spPr bwMode="auto">
            <a:xfrm>
              <a:off x="2112" y="720"/>
              <a:ext cx="520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/>
            </p:cNvSpPr>
            <p:nvPr/>
          </p:nvSpPr>
          <p:spPr bwMode="auto">
            <a:xfrm>
              <a:off x="3376" y="516"/>
              <a:ext cx="346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4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Consequences...</a:t>
              </a:r>
              <a:r>
                <a:rPr lang="en-US" sz="15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what could happen?</a:t>
              </a:r>
            </a:p>
          </p:txBody>
        </p:sp>
        <p:sp>
          <p:nvSpPr>
            <p:cNvPr id="11291" name="Rectangle 27"/>
            <p:cNvSpPr>
              <a:spLocks/>
            </p:cNvSpPr>
            <p:nvPr/>
          </p:nvSpPr>
          <p:spPr bwMode="auto">
            <a:xfrm>
              <a:off x="2080" y="1840"/>
              <a:ext cx="436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buSzPct val="85000"/>
                <a:buFontTx/>
                <a:buBlip>
                  <a:blip r:embed="rId3"/>
                </a:buBlip>
              </a:pPr>
              <a:r>
                <a:rPr lang="en-US" sz="2300" b="1">
                  <a:solidFill>
                    <a:srgbClr val="008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The best choice is_________________</a:t>
              </a:r>
              <a:r>
                <a:rPr lang="en-US" sz="2200" b="1">
                  <a:solidFill>
                    <a:srgbClr val="008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___</a:t>
              </a:r>
            </a:p>
            <a:p>
              <a:pPr algn="l"/>
              <a:r>
                <a:rPr lang="en-US" sz="2300" b="1">
                  <a:solidFill>
                    <a:srgbClr val="008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____________________________________</a:t>
              </a:r>
            </a:p>
            <a:p>
              <a:pPr algn="l"/>
              <a:r>
                <a:rPr lang="en-US" sz="2300" b="1">
                  <a:solidFill>
                    <a:srgbClr val="008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because______________________________</a:t>
              </a:r>
            </a:p>
          </p:txBody>
        </p:sp>
      </p:grpSp>
      <p:sp>
        <p:nvSpPr>
          <p:cNvPr id="11293" name="Rectangle 2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10</a:t>
            </a:r>
          </a:p>
        </p:txBody>
      </p:sp>
      <p:graphicFrame>
        <p:nvGraphicFramePr>
          <p:cNvPr id="11294" name="Group 30"/>
          <p:cNvGraphicFramePr>
            <a:graphicFrameLocks noGrp="1"/>
          </p:cNvGraphicFramePr>
          <p:nvPr/>
        </p:nvGraphicFramePr>
        <p:xfrm>
          <a:off x="1816100" y="2870200"/>
          <a:ext cx="9372600" cy="5076826"/>
        </p:xfrm>
        <a:graphic>
          <a:graphicData uri="http://schemas.openxmlformats.org/drawingml/2006/table">
            <a:tbl>
              <a:tblPr/>
              <a:tblGrid>
                <a:gridCol w="2451100"/>
                <a:gridCol w="1981200"/>
                <a:gridCol w="4940300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MUCK UP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2712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OWN UP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2D99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PUT IT RIGHT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002D99"/>
                        </a:solidFill>
                        <a:effectLst/>
                        <a:latin typeface="Tahoma" charset="0"/>
                        <a:ea typeface="ヒラギノ角ゴ ProN W6" charset="0"/>
                        <a:cs typeface="ヒラギノ角ゴ ProN W6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29" name="Rectangle 6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11330" name="Rectangle 66"/>
          <p:cNvSpPr>
            <a:spLocks/>
          </p:cNvSpPr>
          <p:nvPr/>
        </p:nvSpPr>
        <p:spPr bwMode="auto">
          <a:xfrm>
            <a:off x="4419600" y="4419600"/>
            <a:ext cx="176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550"/>
              </a:spcBef>
            </a:pPr>
            <a:r>
              <a:rPr lang="en-US" sz="2600" b="1">
                <a:solidFill>
                  <a:srgbClr val="002D9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Choices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/>
          </p:cNvSpPr>
          <p:nvPr/>
        </p:nvSpPr>
        <p:spPr bwMode="auto">
          <a:xfrm>
            <a:off x="3302000" y="3467100"/>
            <a:ext cx="6400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means learning to</a:t>
            </a:r>
          </a:p>
        </p:txBody>
      </p:sp>
      <p:sp>
        <p:nvSpPr>
          <p:cNvPr id="103427" name="Rectangle 3"/>
          <p:cNvSpPr>
            <a:spLocks/>
          </p:cNvSpPr>
          <p:nvPr/>
        </p:nvSpPr>
        <p:spPr bwMode="auto">
          <a:xfrm>
            <a:off x="4575175" y="2476500"/>
            <a:ext cx="3859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103428" name="Rectangle 4"/>
          <p:cNvSpPr>
            <a:spLocks/>
          </p:cNvSpPr>
          <p:nvPr/>
        </p:nvSpPr>
        <p:spPr bwMode="auto">
          <a:xfrm>
            <a:off x="3886200" y="4559300"/>
            <a:ext cx="5245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60000"/>
              </a:lnSpc>
            </a:pPr>
            <a:r>
              <a:rPr lang="en-US" sz="5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Wanting it </a:t>
            </a:r>
          </a:p>
        </p:txBody>
      </p: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2374900" y="1333500"/>
            <a:ext cx="4673600" cy="927100"/>
            <a:chOff x="0" y="0"/>
            <a:chExt cx="2944" cy="584"/>
          </a:xfrm>
        </p:grpSpPr>
        <p:grpSp>
          <p:nvGrpSpPr>
            <p:cNvPr id="103431" name="Group 7"/>
            <p:cNvGrpSpPr>
              <a:grpSpLocks/>
            </p:cNvGrpSpPr>
            <p:nvPr/>
          </p:nvGrpSpPr>
          <p:grpSpPr bwMode="auto">
            <a:xfrm>
              <a:off x="576" y="0"/>
              <a:ext cx="536" cy="576"/>
              <a:chOff x="0" y="0"/>
              <a:chExt cx="536" cy="576"/>
            </a:xfrm>
          </p:grpSpPr>
          <p:sp>
            <p:nvSpPr>
              <p:cNvPr id="103429" name="Rectangle 5"/>
              <p:cNvSpPr>
                <a:spLocks/>
              </p:cNvSpPr>
              <p:nvPr/>
            </p:nvSpPr>
            <p:spPr bwMode="auto">
              <a:xfrm>
                <a:off x="0" y="0"/>
                <a:ext cx="536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430" name="Rectangle 6"/>
              <p:cNvSpPr>
                <a:spLocks/>
              </p:cNvSpPr>
              <p:nvPr/>
            </p:nvSpPr>
            <p:spPr bwMode="auto">
              <a:xfrm>
                <a:off x="0" y="76"/>
                <a:ext cx="53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E</a:t>
                </a:r>
              </a:p>
            </p:txBody>
          </p:sp>
        </p:grpSp>
        <p:grpSp>
          <p:nvGrpSpPr>
            <p:cNvPr id="103434" name="Group 10"/>
            <p:cNvGrpSpPr>
              <a:grpSpLocks/>
            </p:cNvGrpSpPr>
            <p:nvPr/>
          </p:nvGrpSpPr>
          <p:grpSpPr bwMode="auto">
            <a:xfrm>
              <a:off x="1168" y="0"/>
              <a:ext cx="504" cy="576"/>
              <a:chOff x="0" y="0"/>
              <a:chExt cx="504" cy="576"/>
            </a:xfrm>
          </p:grpSpPr>
          <p:sp>
            <p:nvSpPr>
              <p:cNvPr id="103432" name="Rectangle 8"/>
              <p:cNvSpPr>
                <a:spLocks/>
              </p:cNvSpPr>
              <p:nvPr/>
            </p:nvSpPr>
            <p:spPr bwMode="auto">
              <a:xfrm>
                <a:off x="0" y="0"/>
                <a:ext cx="504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433" name="Rectangle 9"/>
              <p:cNvSpPr>
                <a:spLocks/>
              </p:cNvSpPr>
              <p:nvPr/>
            </p:nvSpPr>
            <p:spPr bwMode="auto">
              <a:xfrm>
                <a:off x="0" y="76"/>
                <a:ext cx="504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L</a:t>
                </a:r>
              </a:p>
            </p:txBody>
          </p:sp>
        </p:grpSp>
        <p:grpSp>
          <p:nvGrpSpPr>
            <p:cNvPr id="103437" name="Group 13"/>
            <p:cNvGrpSpPr>
              <a:grpSpLocks/>
            </p:cNvGrpSpPr>
            <p:nvPr/>
          </p:nvGrpSpPr>
          <p:grpSpPr bwMode="auto">
            <a:xfrm>
              <a:off x="1728" y="0"/>
              <a:ext cx="520" cy="576"/>
              <a:chOff x="0" y="0"/>
              <a:chExt cx="520" cy="576"/>
            </a:xfrm>
          </p:grpSpPr>
          <p:sp>
            <p:nvSpPr>
              <p:cNvPr id="103435" name="Rectangle 11"/>
              <p:cNvSpPr>
                <a:spLocks/>
              </p:cNvSpPr>
              <p:nvPr/>
            </p:nvSpPr>
            <p:spPr bwMode="auto">
              <a:xfrm>
                <a:off x="0" y="0"/>
                <a:ext cx="520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436" name="Rectangle 12"/>
              <p:cNvSpPr>
                <a:spLocks/>
              </p:cNvSpPr>
              <p:nvPr/>
            </p:nvSpPr>
            <p:spPr bwMode="auto">
              <a:xfrm>
                <a:off x="0" y="76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F</a:t>
                </a:r>
              </a:p>
            </p:txBody>
          </p:sp>
        </p:grpSp>
        <p:grpSp>
          <p:nvGrpSpPr>
            <p:cNvPr id="103440" name="Group 16"/>
            <p:cNvGrpSpPr>
              <a:grpSpLocks/>
            </p:cNvGrpSpPr>
            <p:nvPr/>
          </p:nvGrpSpPr>
          <p:grpSpPr bwMode="auto">
            <a:xfrm>
              <a:off x="2304" y="0"/>
              <a:ext cx="640" cy="576"/>
              <a:chOff x="0" y="0"/>
              <a:chExt cx="640" cy="576"/>
            </a:xfrm>
          </p:grpSpPr>
          <p:sp>
            <p:nvSpPr>
              <p:cNvPr id="103438" name="Rectangle 14"/>
              <p:cNvSpPr>
                <a:spLocks/>
              </p:cNvSpPr>
              <p:nvPr/>
            </p:nvSpPr>
            <p:spPr bwMode="auto">
              <a:xfrm>
                <a:off x="0" y="0"/>
                <a:ext cx="640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439" name="Rectangle 15"/>
              <p:cNvSpPr>
                <a:spLocks/>
              </p:cNvSpPr>
              <p:nvPr/>
            </p:nvSpPr>
            <p:spPr bwMode="auto">
              <a:xfrm>
                <a:off x="0" y="76"/>
                <a:ext cx="64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ctrl</a:t>
                </a:r>
              </a:p>
            </p:txBody>
          </p:sp>
        </p:grpSp>
        <p:grpSp>
          <p:nvGrpSpPr>
            <p:cNvPr id="103443" name="Group 19"/>
            <p:cNvGrpSpPr>
              <a:grpSpLocks/>
            </p:cNvGrpSpPr>
            <p:nvPr/>
          </p:nvGrpSpPr>
          <p:grpSpPr bwMode="auto">
            <a:xfrm>
              <a:off x="0" y="0"/>
              <a:ext cx="520" cy="584"/>
              <a:chOff x="0" y="0"/>
              <a:chExt cx="520" cy="584"/>
            </a:xfrm>
          </p:grpSpPr>
          <p:sp>
            <p:nvSpPr>
              <p:cNvPr id="103441" name="Rectangle 17"/>
              <p:cNvSpPr>
                <a:spLocks/>
              </p:cNvSpPr>
              <p:nvPr/>
            </p:nvSpPr>
            <p:spPr bwMode="auto">
              <a:xfrm>
                <a:off x="0" y="0"/>
                <a:ext cx="520" cy="584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442" name="Rectangle 18"/>
              <p:cNvSpPr>
                <a:spLocks/>
              </p:cNvSpPr>
              <p:nvPr/>
            </p:nvSpPr>
            <p:spPr bwMode="auto">
              <a:xfrm>
                <a:off x="0" y="80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S</a:t>
                </a:r>
              </a:p>
            </p:txBody>
          </p:sp>
        </p:grpSp>
      </p:grpSp>
      <p:sp>
        <p:nvSpPr>
          <p:cNvPr id="103445" name="Rectangle 21"/>
          <p:cNvSpPr>
            <a:spLocks/>
          </p:cNvSpPr>
          <p:nvPr/>
        </p:nvSpPr>
        <p:spPr bwMode="auto">
          <a:xfrm>
            <a:off x="1447800" y="4425950"/>
            <a:ext cx="2387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</a:t>
            </a:r>
          </a:p>
        </p:txBody>
      </p:sp>
      <p:sp>
        <p:nvSpPr>
          <p:cNvPr id="103446" name="Rectangle 22"/>
          <p:cNvSpPr>
            <a:spLocks/>
          </p:cNvSpPr>
          <p:nvPr/>
        </p:nvSpPr>
        <p:spPr bwMode="auto">
          <a:xfrm>
            <a:off x="8763000" y="4425950"/>
            <a:ext cx="2768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NOW!!</a:t>
            </a:r>
          </a:p>
        </p:txBody>
      </p:sp>
      <p:sp>
        <p:nvSpPr>
          <p:cNvPr id="103447" name="Rectangle 2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103448" name="Rectangle 24"/>
          <p:cNvSpPr>
            <a:spLocks/>
          </p:cNvSpPr>
          <p:nvPr/>
        </p:nvSpPr>
        <p:spPr bwMode="auto">
          <a:xfrm>
            <a:off x="7818438" y="1289050"/>
            <a:ext cx="305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5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Review</a:t>
            </a:r>
          </a:p>
        </p:txBody>
      </p:sp>
      <p:pic>
        <p:nvPicPr>
          <p:cNvPr id="103449" name="Picture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4800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50" name="Rectangle 26"/>
          <p:cNvSpPr>
            <a:spLocks/>
          </p:cNvSpPr>
          <p:nvPr/>
        </p:nvSpPr>
        <p:spPr bwMode="auto">
          <a:xfrm>
            <a:off x="4003675" y="4646613"/>
            <a:ext cx="4873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60000"/>
              </a:lnSpc>
            </a:pP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103451" name="Rectangle 27"/>
          <p:cNvSpPr>
            <a:spLocks/>
          </p:cNvSpPr>
          <p:nvPr/>
        </p:nvSpPr>
        <p:spPr bwMode="auto">
          <a:xfrm>
            <a:off x="12115800" y="8921750"/>
            <a:ext cx="393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45" grpId="0" autoUpdateAnimBg="0"/>
      <p:bldP spid="103446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/>
          </p:cNvSpPr>
          <p:nvPr/>
        </p:nvSpPr>
        <p:spPr bwMode="auto">
          <a:xfrm>
            <a:off x="2552700" y="2641600"/>
            <a:ext cx="7912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60000"/>
              </a:lnSpc>
            </a:pPr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 REACTIONS </a:t>
            </a:r>
          </a:p>
        </p:txBody>
      </p:sp>
      <p:sp>
        <p:nvSpPr>
          <p:cNvPr id="104451" name="Rectangle 3"/>
          <p:cNvSpPr>
            <a:spLocks/>
          </p:cNvSpPr>
          <p:nvPr/>
        </p:nvSpPr>
        <p:spPr bwMode="auto">
          <a:xfrm>
            <a:off x="3556000" y="4079875"/>
            <a:ext cx="5902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gives you time to </a:t>
            </a:r>
          </a:p>
        </p:txBody>
      </p:sp>
      <p:sp>
        <p:nvSpPr>
          <p:cNvPr id="104452" name="Rectangle 4"/>
          <p:cNvSpPr>
            <a:spLocks/>
          </p:cNvSpPr>
          <p:nvPr/>
        </p:nvSpPr>
        <p:spPr bwMode="auto">
          <a:xfrm>
            <a:off x="3059113" y="5334000"/>
            <a:ext cx="6897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 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about what to</a:t>
            </a:r>
          </a:p>
        </p:txBody>
      </p:sp>
      <p:sp>
        <p:nvSpPr>
          <p:cNvPr id="104453" name="Rectangle 5"/>
          <p:cNvSpPr>
            <a:spLocks/>
          </p:cNvSpPr>
          <p:nvPr/>
        </p:nvSpPr>
        <p:spPr bwMode="auto">
          <a:xfrm>
            <a:off x="4335463" y="6699250"/>
            <a:ext cx="1751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 </a:t>
            </a:r>
          </a:p>
        </p:txBody>
      </p:sp>
      <p:sp>
        <p:nvSpPr>
          <p:cNvPr id="104454" name="Rectangle 6"/>
          <p:cNvSpPr>
            <a:spLocks/>
          </p:cNvSpPr>
          <p:nvPr/>
        </p:nvSpPr>
        <p:spPr bwMode="auto">
          <a:xfrm>
            <a:off x="7239000" y="6705600"/>
            <a:ext cx="1398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DO</a:t>
            </a:r>
          </a:p>
        </p:txBody>
      </p:sp>
      <p:sp>
        <p:nvSpPr>
          <p:cNvPr id="104455" name="Rectangle 7"/>
          <p:cNvSpPr>
            <a:spLocks/>
          </p:cNvSpPr>
          <p:nvPr/>
        </p:nvSpPr>
        <p:spPr bwMode="auto">
          <a:xfrm>
            <a:off x="2855913" y="8121650"/>
            <a:ext cx="8483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  <p:sp>
        <p:nvSpPr>
          <p:cNvPr id="104456" name="Rectangle 8"/>
          <p:cNvSpPr>
            <a:spLocks/>
          </p:cNvSpPr>
          <p:nvPr/>
        </p:nvSpPr>
        <p:spPr bwMode="auto">
          <a:xfrm>
            <a:off x="7818438" y="1289050"/>
            <a:ext cx="305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Review</a:t>
            </a:r>
          </a:p>
        </p:txBody>
      </p:sp>
      <p:sp>
        <p:nvSpPr>
          <p:cNvPr id="104457" name="Rectangle 9"/>
          <p:cNvSpPr>
            <a:spLocks/>
          </p:cNvSpPr>
          <p:nvPr/>
        </p:nvSpPr>
        <p:spPr bwMode="auto">
          <a:xfrm>
            <a:off x="6351588" y="6705600"/>
            <a:ext cx="608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&amp;</a:t>
            </a:r>
          </a:p>
        </p:txBody>
      </p:sp>
      <p:grpSp>
        <p:nvGrpSpPr>
          <p:cNvPr id="104473" name="Group 25"/>
          <p:cNvGrpSpPr>
            <a:grpSpLocks/>
          </p:cNvGrpSpPr>
          <p:nvPr/>
        </p:nvGrpSpPr>
        <p:grpSpPr bwMode="auto">
          <a:xfrm>
            <a:off x="2374900" y="1333500"/>
            <a:ext cx="4673600" cy="927100"/>
            <a:chOff x="0" y="0"/>
            <a:chExt cx="2944" cy="584"/>
          </a:xfrm>
        </p:grpSpPr>
        <p:grpSp>
          <p:nvGrpSpPr>
            <p:cNvPr id="104460" name="Group 12"/>
            <p:cNvGrpSpPr>
              <a:grpSpLocks/>
            </p:cNvGrpSpPr>
            <p:nvPr/>
          </p:nvGrpSpPr>
          <p:grpSpPr bwMode="auto">
            <a:xfrm>
              <a:off x="576" y="0"/>
              <a:ext cx="536" cy="576"/>
              <a:chOff x="0" y="0"/>
              <a:chExt cx="536" cy="576"/>
            </a:xfrm>
          </p:grpSpPr>
          <p:sp>
            <p:nvSpPr>
              <p:cNvPr id="104458" name="Rectangle 10"/>
              <p:cNvSpPr>
                <a:spLocks/>
              </p:cNvSpPr>
              <p:nvPr/>
            </p:nvSpPr>
            <p:spPr bwMode="auto">
              <a:xfrm>
                <a:off x="0" y="0"/>
                <a:ext cx="536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459" name="Rectangle 11"/>
              <p:cNvSpPr>
                <a:spLocks/>
              </p:cNvSpPr>
              <p:nvPr/>
            </p:nvSpPr>
            <p:spPr bwMode="auto">
              <a:xfrm>
                <a:off x="0" y="76"/>
                <a:ext cx="53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E</a:t>
                </a:r>
              </a:p>
            </p:txBody>
          </p:sp>
        </p:grpSp>
        <p:grpSp>
          <p:nvGrpSpPr>
            <p:cNvPr id="104463" name="Group 15"/>
            <p:cNvGrpSpPr>
              <a:grpSpLocks/>
            </p:cNvGrpSpPr>
            <p:nvPr/>
          </p:nvGrpSpPr>
          <p:grpSpPr bwMode="auto">
            <a:xfrm>
              <a:off x="1168" y="0"/>
              <a:ext cx="504" cy="576"/>
              <a:chOff x="0" y="0"/>
              <a:chExt cx="504" cy="576"/>
            </a:xfrm>
          </p:grpSpPr>
          <p:sp>
            <p:nvSpPr>
              <p:cNvPr id="104461" name="Rectangle 13"/>
              <p:cNvSpPr>
                <a:spLocks/>
              </p:cNvSpPr>
              <p:nvPr/>
            </p:nvSpPr>
            <p:spPr bwMode="auto">
              <a:xfrm>
                <a:off x="0" y="0"/>
                <a:ext cx="504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462" name="Rectangle 14"/>
              <p:cNvSpPr>
                <a:spLocks/>
              </p:cNvSpPr>
              <p:nvPr/>
            </p:nvSpPr>
            <p:spPr bwMode="auto">
              <a:xfrm>
                <a:off x="0" y="76"/>
                <a:ext cx="504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L</a:t>
                </a:r>
              </a:p>
            </p:txBody>
          </p:sp>
        </p:grpSp>
        <p:grpSp>
          <p:nvGrpSpPr>
            <p:cNvPr id="104466" name="Group 18"/>
            <p:cNvGrpSpPr>
              <a:grpSpLocks/>
            </p:cNvGrpSpPr>
            <p:nvPr/>
          </p:nvGrpSpPr>
          <p:grpSpPr bwMode="auto">
            <a:xfrm>
              <a:off x="1728" y="0"/>
              <a:ext cx="520" cy="576"/>
              <a:chOff x="0" y="0"/>
              <a:chExt cx="520" cy="576"/>
            </a:xfrm>
          </p:grpSpPr>
          <p:sp>
            <p:nvSpPr>
              <p:cNvPr id="104464" name="Rectangle 16"/>
              <p:cNvSpPr>
                <a:spLocks/>
              </p:cNvSpPr>
              <p:nvPr/>
            </p:nvSpPr>
            <p:spPr bwMode="auto">
              <a:xfrm>
                <a:off x="0" y="0"/>
                <a:ext cx="520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465" name="Rectangle 17"/>
              <p:cNvSpPr>
                <a:spLocks/>
              </p:cNvSpPr>
              <p:nvPr/>
            </p:nvSpPr>
            <p:spPr bwMode="auto">
              <a:xfrm>
                <a:off x="0" y="76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F</a:t>
                </a:r>
              </a:p>
            </p:txBody>
          </p:sp>
        </p:grpSp>
        <p:grpSp>
          <p:nvGrpSpPr>
            <p:cNvPr id="104469" name="Group 21"/>
            <p:cNvGrpSpPr>
              <a:grpSpLocks/>
            </p:cNvGrpSpPr>
            <p:nvPr/>
          </p:nvGrpSpPr>
          <p:grpSpPr bwMode="auto">
            <a:xfrm>
              <a:off x="2304" y="0"/>
              <a:ext cx="640" cy="576"/>
              <a:chOff x="0" y="0"/>
              <a:chExt cx="640" cy="576"/>
            </a:xfrm>
          </p:grpSpPr>
          <p:sp>
            <p:nvSpPr>
              <p:cNvPr id="104467" name="Rectangle 19"/>
              <p:cNvSpPr>
                <a:spLocks/>
              </p:cNvSpPr>
              <p:nvPr/>
            </p:nvSpPr>
            <p:spPr bwMode="auto">
              <a:xfrm>
                <a:off x="0" y="0"/>
                <a:ext cx="640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468" name="Rectangle 20"/>
              <p:cNvSpPr>
                <a:spLocks/>
              </p:cNvSpPr>
              <p:nvPr/>
            </p:nvSpPr>
            <p:spPr bwMode="auto">
              <a:xfrm>
                <a:off x="0" y="76"/>
                <a:ext cx="64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ctrl</a:t>
                </a:r>
              </a:p>
            </p:txBody>
          </p:sp>
        </p:grpSp>
        <p:grpSp>
          <p:nvGrpSpPr>
            <p:cNvPr id="104472" name="Group 24"/>
            <p:cNvGrpSpPr>
              <a:grpSpLocks/>
            </p:cNvGrpSpPr>
            <p:nvPr/>
          </p:nvGrpSpPr>
          <p:grpSpPr bwMode="auto">
            <a:xfrm>
              <a:off x="0" y="0"/>
              <a:ext cx="520" cy="584"/>
              <a:chOff x="0" y="0"/>
              <a:chExt cx="520" cy="584"/>
            </a:xfrm>
          </p:grpSpPr>
          <p:sp>
            <p:nvSpPr>
              <p:cNvPr id="104470" name="Rectangle 22"/>
              <p:cNvSpPr>
                <a:spLocks/>
              </p:cNvSpPr>
              <p:nvPr/>
            </p:nvSpPr>
            <p:spPr bwMode="auto">
              <a:xfrm>
                <a:off x="0" y="0"/>
                <a:ext cx="520" cy="584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471" name="Rectangle 23"/>
              <p:cNvSpPr>
                <a:spLocks/>
              </p:cNvSpPr>
              <p:nvPr/>
            </p:nvSpPr>
            <p:spPr bwMode="auto">
              <a:xfrm>
                <a:off x="0" y="80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S</a:t>
                </a:r>
              </a:p>
            </p:txBody>
          </p:sp>
        </p:grpSp>
      </p:grpSp>
      <p:sp>
        <p:nvSpPr>
          <p:cNvPr id="104474" name="Rectangle 26"/>
          <p:cNvSpPr>
            <a:spLocks/>
          </p:cNvSpPr>
          <p:nvPr/>
        </p:nvSpPr>
        <p:spPr bwMode="auto">
          <a:xfrm>
            <a:off x="12193588" y="8947150"/>
            <a:ext cx="469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51" grpId="0" autoUpdateAnimBg="0"/>
      <p:bldP spid="104452" grpId="0" autoUpdateAnimBg="0"/>
      <p:bldP spid="104453" grpId="0" autoUpdateAnimBg="0"/>
      <p:bldP spid="104454" grpId="0" autoUpdateAnimBg="0"/>
      <p:bldP spid="104457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/>
          <p:cNvSpPr>
            <a:spLocks/>
          </p:cNvSpPr>
          <p:nvPr/>
        </p:nvSpPr>
        <p:spPr bwMode="auto">
          <a:xfrm>
            <a:off x="3500438" y="2451100"/>
            <a:ext cx="6007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60000"/>
              </a:lnSpc>
            </a:pPr>
            <a:r>
              <a:rPr lang="en-US" sz="60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  <a:r>
              <a:rPr lang="en-US" sz="60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105475" name="Rectangle 3"/>
          <p:cNvSpPr>
            <a:spLocks/>
          </p:cNvSpPr>
          <p:nvPr/>
        </p:nvSpPr>
        <p:spPr bwMode="auto">
          <a:xfrm>
            <a:off x="2774950" y="3632200"/>
            <a:ext cx="7467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bridge between your</a:t>
            </a:r>
          </a:p>
        </p:txBody>
      </p:sp>
      <p:sp>
        <p:nvSpPr>
          <p:cNvPr id="105476" name="Rectangle 4"/>
          <p:cNvSpPr>
            <a:spLocks/>
          </p:cNvSpPr>
          <p:nvPr/>
        </p:nvSpPr>
        <p:spPr bwMode="auto">
          <a:xfrm>
            <a:off x="5202238" y="4457700"/>
            <a:ext cx="2606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GOALS</a:t>
            </a:r>
          </a:p>
        </p:txBody>
      </p:sp>
      <p:sp>
        <p:nvSpPr>
          <p:cNvPr id="105477" name="Rectangle 5"/>
          <p:cNvSpPr>
            <a:spLocks/>
          </p:cNvSpPr>
          <p:nvPr/>
        </p:nvSpPr>
        <p:spPr bwMode="auto">
          <a:xfrm>
            <a:off x="5886450" y="5338763"/>
            <a:ext cx="1247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</a:t>
            </a:r>
          </a:p>
        </p:txBody>
      </p:sp>
      <p:sp>
        <p:nvSpPr>
          <p:cNvPr id="105478" name="Rectangle 6"/>
          <p:cNvSpPr>
            <a:spLocks/>
          </p:cNvSpPr>
          <p:nvPr/>
        </p:nvSpPr>
        <p:spPr bwMode="auto">
          <a:xfrm>
            <a:off x="3036888" y="6254750"/>
            <a:ext cx="6919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ACHIEVING THEM</a:t>
            </a:r>
          </a:p>
        </p:txBody>
      </p:sp>
      <p:sp>
        <p:nvSpPr>
          <p:cNvPr id="105479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105480" name="Rectangle 8"/>
          <p:cNvSpPr>
            <a:spLocks/>
          </p:cNvSpPr>
          <p:nvPr/>
        </p:nvSpPr>
        <p:spPr bwMode="auto">
          <a:xfrm>
            <a:off x="7818438" y="1289050"/>
            <a:ext cx="305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Review</a:t>
            </a:r>
          </a:p>
        </p:txBody>
      </p:sp>
      <p:grpSp>
        <p:nvGrpSpPr>
          <p:cNvPr id="105496" name="Group 24"/>
          <p:cNvGrpSpPr>
            <a:grpSpLocks/>
          </p:cNvGrpSpPr>
          <p:nvPr/>
        </p:nvGrpSpPr>
        <p:grpSpPr bwMode="auto">
          <a:xfrm>
            <a:off x="2374900" y="1333500"/>
            <a:ext cx="4673600" cy="927100"/>
            <a:chOff x="0" y="0"/>
            <a:chExt cx="2944" cy="584"/>
          </a:xfrm>
        </p:grpSpPr>
        <p:grpSp>
          <p:nvGrpSpPr>
            <p:cNvPr id="105483" name="Group 11"/>
            <p:cNvGrpSpPr>
              <a:grpSpLocks/>
            </p:cNvGrpSpPr>
            <p:nvPr/>
          </p:nvGrpSpPr>
          <p:grpSpPr bwMode="auto">
            <a:xfrm>
              <a:off x="576" y="0"/>
              <a:ext cx="536" cy="576"/>
              <a:chOff x="0" y="0"/>
              <a:chExt cx="536" cy="576"/>
            </a:xfrm>
          </p:grpSpPr>
          <p:sp>
            <p:nvSpPr>
              <p:cNvPr id="105481" name="Rectangle 9"/>
              <p:cNvSpPr>
                <a:spLocks/>
              </p:cNvSpPr>
              <p:nvPr/>
            </p:nvSpPr>
            <p:spPr bwMode="auto">
              <a:xfrm>
                <a:off x="0" y="0"/>
                <a:ext cx="536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82" name="Rectangle 10"/>
              <p:cNvSpPr>
                <a:spLocks/>
              </p:cNvSpPr>
              <p:nvPr/>
            </p:nvSpPr>
            <p:spPr bwMode="auto">
              <a:xfrm>
                <a:off x="0" y="76"/>
                <a:ext cx="53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E</a:t>
                </a:r>
              </a:p>
            </p:txBody>
          </p:sp>
        </p:grpSp>
        <p:grpSp>
          <p:nvGrpSpPr>
            <p:cNvPr id="105486" name="Group 14"/>
            <p:cNvGrpSpPr>
              <a:grpSpLocks/>
            </p:cNvGrpSpPr>
            <p:nvPr/>
          </p:nvGrpSpPr>
          <p:grpSpPr bwMode="auto">
            <a:xfrm>
              <a:off x="1168" y="0"/>
              <a:ext cx="504" cy="576"/>
              <a:chOff x="0" y="0"/>
              <a:chExt cx="504" cy="576"/>
            </a:xfrm>
          </p:grpSpPr>
          <p:sp>
            <p:nvSpPr>
              <p:cNvPr id="105484" name="Rectangle 12"/>
              <p:cNvSpPr>
                <a:spLocks/>
              </p:cNvSpPr>
              <p:nvPr/>
            </p:nvSpPr>
            <p:spPr bwMode="auto">
              <a:xfrm>
                <a:off x="0" y="0"/>
                <a:ext cx="504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85" name="Rectangle 13"/>
              <p:cNvSpPr>
                <a:spLocks/>
              </p:cNvSpPr>
              <p:nvPr/>
            </p:nvSpPr>
            <p:spPr bwMode="auto">
              <a:xfrm>
                <a:off x="0" y="76"/>
                <a:ext cx="504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L</a:t>
                </a:r>
              </a:p>
            </p:txBody>
          </p:sp>
        </p:grpSp>
        <p:grpSp>
          <p:nvGrpSpPr>
            <p:cNvPr id="105489" name="Group 17"/>
            <p:cNvGrpSpPr>
              <a:grpSpLocks/>
            </p:cNvGrpSpPr>
            <p:nvPr/>
          </p:nvGrpSpPr>
          <p:grpSpPr bwMode="auto">
            <a:xfrm>
              <a:off x="1728" y="0"/>
              <a:ext cx="520" cy="576"/>
              <a:chOff x="0" y="0"/>
              <a:chExt cx="520" cy="576"/>
            </a:xfrm>
          </p:grpSpPr>
          <p:sp>
            <p:nvSpPr>
              <p:cNvPr id="105487" name="Rectangle 15"/>
              <p:cNvSpPr>
                <a:spLocks/>
              </p:cNvSpPr>
              <p:nvPr/>
            </p:nvSpPr>
            <p:spPr bwMode="auto">
              <a:xfrm>
                <a:off x="0" y="0"/>
                <a:ext cx="520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88" name="Rectangle 16"/>
              <p:cNvSpPr>
                <a:spLocks/>
              </p:cNvSpPr>
              <p:nvPr/>
            </p:nvSpPr>
            <p:spPr bwMode="auto">
              <a:xfrm>
                <a:off x="0" y="76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F</a:t>
                </a:r>
              </a:p>
            </p:txBody>
          </p:sp>
        </p:grpSp>
        <p:grpSp>
          <p:nvGrpSpPr>
            <p:cNvPr id="105492" name="Group 20"/>
            <p:cNvGrpSpPr>
              <a:grpSpLocks/>
            </p:cNvGrpSpPr>
            <p:nvPr/>
          </p:nvGrpSpPr>
          <p:grpSpPr bwMode="auto">
            <a:xfrm>
              <a:off x="2304" y="0"/>
              <a:ext cx="640" cy="576"/>
              <a:chOff x="0" y="0"/>
              <a:chExt cx="640" cy="576"/>
            </a:xfrm>
          </p:grpSpPr>
          <p:sp>
            <p:nvSpPr>
              <p:cNvPr id="105490" name="Rectangle 18"/>
              <p:cNvSpPr>
                <a:spLocks/>
              </p:cNvSpPr>
              <p:nvPr/>
            </p:nvSpPr>
            <p:spPr bwMode="auto">
              <a:xfrm>
                <a:off x="0" y="0"/>
                <a:ext cx="640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91" name="Rectangle 19"/>
              <p:cNvSpPr>
                <a:spLocks/>
              </p:cNvSpPr>
              <p:nvPr/>
            </p:nvSpPr>
            <p:spPr bwMode="auto">
              <a:xfrm>
                <a:off x="0" y="76"/>
                <a:ext cx="64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ctrl</a:t>
                </a:r>
              </a:p>
            </p:txBody>
          </p:sp>
        </p:grpSp>
        <p:grpSp>
          <p:nvGrpSpPr>
            <p:cNvPr id="105495" name="Group 23"/>
            <p:cNvGrpSpPr>
              <a:grpSpLocks/>
            </p:cNvGrpSpPr>
            <p:nvPr/>
          </p:nvGrpSpPr>
          <p:grpSpPr bwMode="auto">
            <a:xfrm>
              <a:off x="0" y="0"/>
              <a:ext cx="520" cy="584"/>
              <a:chOff x="0" y="0"/>
              <a:chExt cx="520" cy="584"/>
            </a:xfrm>
          </p:grpSpPr>
          <p:sp>
            <p:nvSpPr>
              <p:cNvPr id="105493" name="Rectangle 21"/>
              <p:cNvSpPr>
                <a:spLocks/>
              </p:cNvSpPr>
              <p:nvPr/>
            </p:nvSpPr>
            <p:spPr bwMode="auto">
              <a:xfrm>
                <a:off x="0" y="0"/>
                <a:ext cx="520" cy="584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94" name="Rectangle 22"/>
              <p:cNvSpPr>
                <a:spLocks/>
              </p:cNvSpPr>
              <p:nvPr/>
            </p:nvSpPr>
            <p:spPr bwMode="auto">
              <a:xfrm>
                <a:off x="0" y="80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S</a:t>
                </a:r>
              </a:p>
            </p:txBody>
          </p:sp>
        </p:grpSp>
      </p:grpSp>
      <p:sp>
        <p:nvSpPr>
          <p:cNvPr id="105497" name="Rectangle 25"/>
          <p:cNvSpPr>
            <a:spLocks/>
          </p:cNvSpPr>
          <p:nvPr/>
        </p:nvSpPr>
        <p:spPr bwMode="auto">
          <a:xfrm>
            <a:off x="12117388" y="9055100"/>
            <a:ext cx="546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75" grpId="0" autoUpdateAnimBg="0"/>
      <p:bldP spid="105476" grpId="0" autoUpdateAnimBg="0"/>
      <p:bldP spid="105477" grpId="0" autoUpdateAnimBg="0"/>
      <p:bldP spid="105478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3321050"/>
            <a:ext cx="36322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/>
          <p:cNvSpPr>
            <a:spLocks/>
          </p:cNvSpPr>
          <p:nvPr/>
        </p:nvSpPr>
        <p:spPr bwMode="auto">
          <a:xfrm>
            <a:off x="2700338" y="1060450"/>
            <a:ext cx="7607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39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 </a:t>
            </a:r>
            <a:r>
              <a:rPr lang="en-US" sz="39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 in </a:t>
            </a:r>
            <a:r>
              <a:rPr lang="en-US" sz="39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</a:t>
            </a:r>
          </a:p>
        </p:txBody>
      </p:sp>
      <p:sp>
        <p:nvSpPr>
          <p:cNvPr id="106500" name="Rectangle 4"/>
          <p:cNvSpPr>
            <a:spLocks/>
          </p:cNvSpPr>
          <p:nvPr/>
        </p:nvSpPr>
        <p:spPr bwMode="auto">
          <a:xfrm>
            <a:off x="3911600" y="1739900"/>
            <a:ext cx="5181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5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of Life</a:t>
            </a:r>
            <a:r>
              <a:rPr lang="ja-JP" altLang="en-US" sz="5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51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106501" name="Rectangle 5"/>
          <p:cNvSpPr>
            <a:spLocks/>
          </p:cNvSpPr>
          <p:nvPr/>
        </p:nvSpPr>
        <p:spPr bwMode="auto">
          <a:xfrm>
            <a:off x="1397000" y="2406650"/>
            <a:ext cx="11061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means to act with </a:t>
            </a:r>
          </a:p>
        </p:txBody>
      </p:sp>
      <p:grpSp>
        <p:nvGrpSpPr>
          <p:cNvPr id="106504" name="Group 8"/>
          <p:cNvGrpSpPr>
            <a:grpSpLocks/>
          </p:cNvGrpSpPr>
          <p:nvPr/>
        </p:nvGrpSpPr>
        <p:grpSpPr bwMode="auto">
          <a:xfrm>
            <a:off x="5105400" y="3263900"/>
            <a:ext cx="825500" cy="952500"/>
            <a:chOff x="0" y="0"/>
            <a:chExt cx="520" cy="600"/>
          </a:xfrm>
        </p:grpSpPr>
        <p:sp>
          <p:nvSpPr>
            <p:cNvPr id="106502" name="Rectangle 6"/>
            <p:cNvSpPr>
              <a:spLocks/>
            </p:cNvSpPr>
            <p:nvPr/>
          </p:nvSpPr>
          <p:spPr bwMode="auto">
            <a:xfrm>
              <a:off x="0" y="0"/>
              <a:ext cx="520" cy="6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503" name="Rectangle 7"/>
            <p:cNvSpPr>
              <a:spLocks/>
            </p:cNvSpPr>
            <p:nvPr/>
          </p:nvSpPr>
          <p:spPr bwMode="auto">
            <a:xfrm>
              <a:off x="0" y="68"/>
              <a:ext cx="52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06507" name="Group 11"/>
          <p:cNvGrpSpPr>
            <a:grpSpLocks/>
          </p:cNvGrpSpPr>
          <p:nvPr/>
        </p:nvGrpSpPr>
        <p:grpSpPr bwMode="auto">
          <a:xfrm>
            <a:off x="6019800" y="3263900"/>
            <a:ext cx="800100" cy="952500"/>
            <a:chOff x="0" y="0"/>
            <a:chExt cx="504" cy="600"/>
          </a:xfrm>
        </p:grpSpPr>
        <p:sp>
          <p:nvSpPr>
            <p:cNvPr id="106505" name="Rectangle 9"/>
            <p:cNvSpPr>
              <a:spLocks/>
            </p:cNvSpPr>
            <p:nvPr/>
          </p:nvSpPr>
          <p:spPr bwMode="auto">
            <a:xfrm>
              <a:off x="0" y="0"/>
              <a:ext cx="504" cy="6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506" name="Rectangle 10"/>
            <p:cNvSpPr>
              <a:spLocks/>
            </p:cNvSpPr>
            <p:nvPr/>
          </p:nvSpPr>
          <p:spPr bwMode="auto">
            <a:xfrm>
              <a:off x="0" y="68"/>
              <a:ext cx="50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106510" name="Group 14"/>
          <p:cNvGrpSpPr>
            <a:grpSpLocks/>
          </p:cNvGrpSpPr>
          <p:nvPr/>
        </p:nvGrpSpPr>
        <p:grpSpPr bwMode="auto">
          <a:xfrm>
            <a:off x="6883400" y="3251200"/>
            <a:ext cx="787400" cy="965200"/>
            <a:chOff x="0" y="0"/>
            <a:chExt cx="496" cy="608"/>
          </a:xfrm>
        </p:grpSpPr>
        <p:sp>
          <p:nvSpPr>
            <p:cNvPr id="106508" name="Rectangle 12"/>
            <p:cNvSpPr>
              <a:spLocks/>
            </p:cNvSpPr>
            <p:nvPr/>
          </p:nvSpPr>
          <p:spPr bwMode="auto">
            <a:xfrm>
              <a:off x="0" y="0"/>
              <a:ext cx="496" cy="608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509" name="Rectangle 13"/>
            <p:cNvSpPr>
              <a:spLocks/>
            </p:cNvSpPr>
            <p:nvPr/>
          </p:nvSpPr>
          <p:spPr bwMode="auto">
            <a:xfrm>
              <a:off x="0" y="72"/>
              <a:ext cx="49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106513" name="Group 17"/>
          <p:cNvGrpSpPr>
            <a:grpSpLocks/>
          </p:cNvGrpSpPr>
          <p:nvPr/>
        </p:nvGrpSpPr>
        <p:grpSpPr bwMode="auto">
          <a:xfrm>
            <a:off x="7823200" y="3238500"/>
            <a:ext cx="1181100" cy="977900"/>
            <a:chOff x="0" y="0"/>
            <a:chExt cx="744" cy="616"/>
          </a:xfrm>
        </p:grpSpPr>
        <p:sp>
          <p:nvSpPr>
            <p:cNvPr id="106511" name="Rectangle 15"/>
            <p:cNvSpPr>
              <a:spLocks/>
            </p:cNvSpPr>
            <p:nvPr/>
          </p:nvSpPr>
          <p:spPr bwMode="auto">
            <a:xfrm>
              <a:off x="0" y="0"/>
              <a:ext cx="744" cy="616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512" name="Rectangle 16"/>
            <p:cNvSpPr>
              <a:spLocks/>
            </p:cNvSpPr>
            <p:nvPr/>
          </p:nvSpPr>
          <p:spPr bwMode="auto">
            <a:xfrm>
              <a:off x="0" y="76"/>
              <a:ext cx="74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grpSp>
        <p:nvGrpSpPr>
          <p:cNvPr id="106516" name="Group 20"/>
          <p:cNvGrpSpPr>
            <a:grpSpLocks/>
          </p:cNvGrpSpPr>
          <p:nvPr/>
        </p:nvGrpSpPr>
        <p:grpSpPr bwMode="auto">
          <a:xfrm>
            <a:off x="4165600" y="3251200"/>
            <a:ext cx="825500" cy="965200"/>
            <a:chOff x="0" y="0"/>
            <a:chExt cx="520" cy="608"/>
          </a:xfrm>
        </p:grpSpPr>
        <p:sp>
          <p:nvSpPr>
            <p:cNvPr id="106514" name="Rectangle 18"/>
            <p:cNvSpPr>
              <a:spLocks/>
            </p:cNvSpPr>
            <p:nvPr/>
          </p:nvSpPr>
          <p:spPr bwMode="auto">
            <a:xfrm>
              <a:off x="0" y="0"/>
              <a:ext cx="520" cy="608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515" name="Rectangle 19"/>
            <p:cNvSpPr>
              <a:spLocks/>
            </p:cNvSpPr>
            <p:nvPr/>
          </p:nvSpPr>
          <p:spPr bwMode="auto">
            <a:xfrm>
              <a:off x="0" y="72"/>
              <a:ext cx="52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sp>
        <p:nvSpPr>
          <p:cNvPr id="106517" name="Rectangle 21"/>
          <p:cNvSpPr>
            <a:spLocks/>
          </p:cNvSpPr>
          <p:nvPr/>
        </p:nvSpPr>
        <p:spPr bwMode="auto">
          <a:xfrm>
            <a:off x="9055100" y="3422650"/>
            <a:ext cx="1219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</a:t>
            </a:r>
          </a:p>
        </p:txBody>
      </p:sp>
      <p:sp>
        <p:nvSpPr>
          <p:cNvPr id="106518" name="Rectangle 22"/>
          <p:cNvSpPr>
            <a:spLocks/>
          </p:cNvSpPr>
          <p:nvPr/>
        </p:nvSpPr>
        <p:spPr bwMode="auto">
          <a:xfrm>
            <a:off x="596900" y="4400550"/>
            <a:ext cx="10045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Showing</a:t>
            </a:r>
            <a:r>
              <a:rPr lang="en-US" sz="51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106519" name="Rectangle 23"/>
          <p:cNvSpPr>
            <a:spLocks/>
          </p:cNvSpPr>
          <p:nvPr/>
        </p:nvSpPr>
        <p:spPr bwMode="auto">
          <a:xfrm>
            <a:off x="596900" y="5416550"/>
            <a:ext cx="10045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slowly</a:t>
            </a:r>
          </a:p>
        </p:txBody>
      </p:sp>
      <p:sp>
        <p:nvSpPr>
          <p:cNvPr id="106520" name="Rectangle 24"/>
          <p:cNvSpPr>
            <a:spLocks/>
          </p:cNvSpPr>
          <p:nvPr/>
        </p:nvSpPr>
        <p:spPr bwMode="auto">
          <a:xfrm>
            <a:off x="1981200" y="6223000"/>
            <a:ext cx="7239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 showing</a:t>
            </a:r>
            <a:r>
              <a:rPr lang="en-US" sz="51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  <p:sp>
        <p:nvSpPr>
          <p:cNvPr id="106521" name="Rectangle 2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106522" name="Rectangle 26"/>
          <p:cNvSpPr>
            <a:spLocks/>
          </p:cNvSpPr>
          <p:nvPr/>
        </p:nvSpPr>
        <p:spPr bwMode="auto">
          <a:xfrm>
            <a:off x="12193588" y="9061450"/>
            <a:ext cx="469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8" grpId="0" autoUpdateAnimBg="0"/>
      <p:bldP spid="106519" grpId="0" autoUpdateAnimBg="0"/>
      <p:bldP spid="1065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287463"/>
            <a:ext cx="28321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44863"/>
            <a:ext cx="28321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281113"/>
            <a:ext cx="28321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348038"/>
            <a:ext cx="283051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1279525"/>
            <a:ext cx="28575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3349625"/>
            <a:ext cx="28575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476875"/>
            <a:ext cx="28321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5464175"/>
            <a:ext cx="28321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454650"/>
            <a:ext cx="28575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273300" y="3340100"/>
            <a:ext cx="846455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260600" y="5461000"/>
            <a:ext cx="846455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273300" y="7569200"/>
            <a:ext cx="846455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273300" y="1282700"/>
            <a:ext cx="846455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247900" y="1285875"/>
            <a:ext cx="11113" cy="63007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5016500" y="1285875"/>
            <a:ext cx="7938" cy="628173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7848600" y="1282700"/>
            <a:ext cx="11113" cy="63007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10731500" y="1282700"/>
            <a:ext cx="11113" cy="63007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7" name="Rectangle 1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12308" name="Rectangle 2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/>
          </p:cNvSpPr>
          <p:nvPr/>
        </p:nvSpPr>
        <p:spPr bwMode="auto">
          <a:xfrm>
            <a:off x="28702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12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2946400" y="1193800"/>
            <a:ext cx="1206500" cy="1270000"/>
            <a:chOff x="0" y="0"/>
            <a:chExt cx="760" cy="800"/>
          </a:xfrm>
        </p:grpSpPr>
        <p:sp>
          <p:nvSpPr>
            <p:cNvPr id="13316" name="Rectangle 4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368800" y="1206500"/>
            <a:ext cx="1206500" cy="1270000"/>
            <a:chOff x="0" y="0"/>
            <a:chExt cx="760" cy="800"/>
          </a:xfrm>
        </p:grpSpPr>
        <p:sp>
          <p:nvSpPr>
            <p:cNvPr id="13319" name="Rectangle 7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5791200" y="1219200"/>
            <a:ext cx="1206500" cy="1270000"/>
            <a:chOff x="0" y="0"/>
            <a:chExt cx="760" cy="800"/>
          </a:xfrm>
        </p:grpSpPr>
        <p:sp>
          <p:nvSpPr>
            <p:cNvPr id="13322" name="Rectangle 10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7277100" y="1219200"/>
            <a:ext cx="1206500" cy="1270000"/>
            <a:chOff x="0" y="0"/>
            <a:chExt cx="760" cy="800"/>
          </a:xfrm>
        </p:grpSpPr>
        <p:sp>
          <p:nvSpPr>
            <p:cNvPr id="13325" name="Rectangle 13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6" name="Rectangle 14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8763000" y="1219200"/>
            <a:ext cx="1320800" cy="1270000"/>
            <a:chOff x="0" y="0"/>
            <a:chExt cx="832" cy="800"/>
          </a:xfrm>
        </p:grpSpPr>
        <p:sp>
          <p:nvSpPr>
            <p:cNvPr id="13328" name="Rectangle 16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9" name="Rectangle 17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pic>
        <p:nvPicPr>
          <p:cNvPr id="13331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590800"/>
            <a:ext cx="51657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Rectangle 20"/>
          <p:cNvSpPr>
            <a:spLocks/>
          </p:cNvSpPr>
          <p:nvPr/>
        </p:nvSpPr>
        <p:spPr bwMode="auto">
          <a:xfrm>
            <a:off x="2620963" y="6477000"/>
            <a:ext cx="7772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Knowing you 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can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but deciding you 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won</a:t>
            </a:r>
            <a:r>
              <a:rPr lang="ja-JP" altLang="en-US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/>
          </p:cNvSpPr>
          <p:nvPr/>
        </p:nvSpPr>
        <p:spPr bwMode="auto">
          <a:xfrm>
            <a:off x="1466850" y="1638300"/>
            <a:ext cx="100838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act with </a:t>
            </a:r>
          </a:p>
          <a:p>
            <a:r>
              <a:rPr lang="en-US" sz="6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 CONTROL</a:t>
            </a:r>
          </a:p>
          <a:p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we have negative emotions means we need...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13</a:t>
            </a: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3998913" y="5257800"/>
            <a:ext cx="50180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7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3409950" y="5016500"/>
            <a:ext cx="619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Acting with</a:t>
            </a: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4330700"/>
            <a:ext cx="2251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14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3111500" y="1174750"/>
            <a:ext cx="67818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                      </a:t>
            </a:r>
            <a:r>
              <a:rPr lang="en-US" sz="5800" b="1" dirty="0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8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 in      </a:t>
            </a:r>
            <a:r>
              <a:rPr lang="ja-JP" altLang="en-US" sz="52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2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Game of Life</a:t>
            </a:r>
            <a:r>
              <a:rPr lang="ja-JP" altLang="en-US" sz="5200" b="1" dirty="0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52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means...</a:t>
            </a:r>
            <a:r>
              <a:rPr lang="en-US" sz="5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475038" y="6629400"/>
            <a:ext cx="60642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having</a:t>
            </a:r>
            <a:r>
              <a:rPr lang="en-US" sz="4500" b="1">
                <a:solidFill>
                  <a:srgbClr val="FF6C88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6906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3490913"/>
            <a:ext cx="32385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/>
          </p:cNvSpPr>
          <p:nvPr/>
        </p:nvSpPr>
        <p:spPr bwMode="auto">
          <a:xfrm>
            <a:off x="2573338" y="12065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2105025" y="3086100"/>
            <a:ext cx="878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 dirty="0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  <a:r>
              <a:rPr lang="en-US" sz="5200" b="1" dirty="0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important</a:t>
            </a:r>
          </a:p>
          <a:p>
            <a:r>
              <a:rPr lang="en-US" sz="5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</a:t>
            </a:r>
            <a:r>
              <a:rPr lang="en-US" sz="5200" b="1" dirty="0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learning</a:t>
            </a:r>
            <a:r>
              <a:rPr lang="en-US" sz="5200" b="1" dirty="0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act with   </a:t>
            </a:r>
          </a:p>
        </p:txBody>
      </p:sp>
      <p:pic>
        <p:nvPicPr>
          <p:cNvPr id="1638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24" y="4876800"/>
            <a:ext cx="2794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5970588"/>
            <a:ext cx="1816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1749425" y="2749550"/>
            <a:ext cx="949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</a:t>
            </a:r>
            <a:r>
              <a:rPr lang="en-US" sz="5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negative</a:t>
            </a:r>
            <a:r>
              <a:rPr lang="en-US" sz="5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emotions</a:t>
            </a:r>
            <a:r>
              <a:rPr lang="en-US" sz="5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stir us up we need </a:t>
            </a:r>
            <a:r>
              <a:rPr lang="en-US" sz="7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2573338" y="12065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16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63" y="5218113"/>
            <a:ext cx="2286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9033" r="7927" b="2715"/>
          <a:stretch>
            <a:fillRect/>
          </a:stretch>
        </p:blipFill>
        <p:spPr bwMode="auto">
          <a:xfrm>
            <a:off x="4610100" y="2374900"/>
            <a:ext cx="434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2235200" y="1295400"/>
            <a:ext cx="8547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is patience?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17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1930400" y="125095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do these pictures show</a:t>
            </a:r>
          </a:p>
          <a:p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PATIENCE?</a:t>
            </a:r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967038"/>
            <a:ext cx="2984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136900"/>
            <a:ext cx="23876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67300"/>
            <a:ext cx="1981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4953000"/>
            <a:ext cx="23256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135313"/>
            <a:ext cx="16637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38725"/>
            <a:ext cx="1752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18</a:t>
            </a: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2573338" y="2349500"/>
            <a:ext cx="7848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2476500" y="4095750"/>
            <a:ext cx="805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 willingness to wait or     accept delays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276600" y="5969000"/>
            <a:ext cx="6464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Wanting what you want when you want it</a:t>
            </a:r>
          </a:p>
        </p:txBody>
      </p: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3886200" y="1231900"/>
            <a:ext cx="5232400" cy="1028700"/>
            <a:chOff x="0" y="0"/>
            <a:chExt cx="3296" cy="648"/>
          </a:xfrm>
        </p:grpSpPr>
        <p:grpSp>
          <p:nvGrpSpPr>
            <p:cNvPr id="20487" name="Group 7"/>
            <p:cNvGrpSpPr>
              <a:grpSpLocks/>
            </p:cNvGrpSpPr>
            <p:nvPr/>
          </p:nvGrpSpPr>
          <p:grpSpPr bwMode="auto">
            <a:xfrm>
              <a:off x="0" y="0"/>
              <a:ext cx="576" cy="648"/>
              <a:chOff x="0" y="0"/>
              <a:chExt cx="576" cy="648"/>
            </a:xfrm>
          </p:grpSpPr>
          <p:sp>
            <p:nvSpPr>
              <p:cNvPr id="20485" name="Rectangle 5"/>
              <p:cNvSpPr>
                <a:spLocks/>
              </p:cNvSpPr>
              <p:nvPr/>
            </p:nvSpPr>
            <p:spPr bwMode="auto">
              <a:xfrm>
                <a:off x="0" y="0"/>
                <a:ext cx="576" cy="648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86" name="Rectangle 6"/>
              <p:cNvSpPr>
                <a:spLocks/>
              </p:cNvSpPr>
              <p:nvPr/>
            </p:nvSpPr>
            <p:spPr bwMode="auto">
              <a:xfrm>
                <a:off x="0" y="36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S</a:t>
                </a:r>
              </a:p>
            </p:txBody>
          </p:sp>
        </p:grpSp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616" y="0"/>
              <a:ext cx="576" cy="648"/>
              <a:chOff x="0" y="0"/>
              <a:chExt cx="576" cy="648"/>
            </a:xfrm>
          </p:grpSpPr>
          <p:sp>
            <p:nvSpPr>
              <p:cNvPr id="20488" name="Rectangle 8"/>
              <p:cNvSpPr>
                <a:spLocks/>
              </p:cNvSpPr>
              <p:nvPr/>
            </p:nvSpPr>
            <p:spPr bwMode="auto">
              <a:xfrm>
                <a:off x="0" y="0"/>
                <a:ext cx="576" cy="64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89" name="Rectangle 9"/>
              <p:cNvSpPr>
                <a:spLocks/>
              </p:cNvSpPr>
              <p:nvPr/>
            </p:nvSpPr>
            <p:spPr bwMode="auto">
              <a:xfrm>
                <a:off x="0" y="36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E</a:t>
                </a:r>
              </a:p>
            </p:txBody>
          </p:sp>
        </p:grpSp>
        <p:grpSp>
          <p:nvGrpSpPr>
            <p:cNvPr id="20493" name="Group 13"/>
            <p:cNvGrpSpPr>
              <a:grpSpLocks/>
            </p:cNvGrpSpPr>
            <p:nvPr/>
          </p:nvGrpSpPr>
          <p:grpSpPr bwMode="auto">
            <a:xfrm>
              <a:off x="1232" y="0"/>
              <a:ext cx="576" cy="648"/>
              <a:chOff x="0" y="0"/>
              <a:chExt cx="576" cy="648"/>
            </a:xfrm>
          </p:grpSpPr>
          <p:sp>
            <p:nvSpPr>
              <p:cNvPr id="20491" name="Rectangle 11"/>
              <p:cNvSpPr>
                <a:spLocks/>
              </p:cNvSpPr>
              <p:nvPr/>
            </p:nvSpPr>
            <p:spPr bwMode="auto">
              <a:xfrm>
                <a:off x="0" y="0"/>
                <a:ext cx="576" cy="64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2" name="Rectangle 12"/>
              <p:cNvSpPr>
                <a:spLocks/>
              </p:cNvSpPr>
              <p:nvPr/>
            </p:nvSpPr>
            <p:spPr bwMode="auto">
              <a:xfrm>
                <a:off x="0" y="36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L</a:t>
                </a:r>
              </a:p>
            </p:txBody>
          </p:sp>
        </p:grpSp>
        <p:grpSp>
          <p:nvGrpSpPr>
            <p:cNvPr id="20496" name="Group 16"/>
            <p:cNvGrpSpPr>
              <a:grpSpLocks/>
            </p:cNvGrpSpPr>
            <p:nvPr/>
          </p:nvGrpSpPr>
          <p:grpSpPr bwMode="auto">
            <a:xfrm>
              <a:off x="1848" y="0"/>
              <a:ext cx="576" cy="648"/>
              <a:chOff x="0" y="0"/>
              <a:chExt cx="576" cy="648"/>
            </a:xfrm>
          </p:grpSpPr>
          <p:sp>
            <p:nvSpPr>
              <p:cNvPr id="20494" name="Rectangle 14"/>
              <p:cNvSpPr>
                <a:spLocks/>
              </p:cNvSpPr>
              <p:nvPr/>
            </p:nvSpPr>
            <p:spPr bwMode="auto">
              <a:xfrm>
                <a:off x="0" y="0"/>
                <a:ext cx="576" cy="64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5" name="Rectangle 15"/>
              <p:cNvSpPr>
                <a:spLocks/>
              </p:cNvSpPr>
              <p:nvPr/>
            </p:nvSpPr>
            <p:spPr bwMode="auto">
              <a:xfrm>
                <a:off x="0" y="36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F</a:t>
                </a:r>
              </a:p>
            </p:txBody>
          </p:sp>
        </p:grpSp>
        <p:grpSp>
          <p:nvGrpSpPr>
            <p:cNvPr id="20499" name="Group 19"/>
            <p:cNvGrpSpPr>
              <a:grpSpLocks/>
            </p:cNvGrpSpPr>
            <p:nvPr/>
          </p:nvGrpSpPr>
          <p:grpSpPr bwMode="auto">
            <a:xfrm>
              <a:off x="2464" y="0"/>
              <a:ext cx="832" cy="648"/>
              <a:chOff x="0" y="0"/>
              <a:chExt cx="832" cy="648"/>
            </a:xfrm>
          </p:grpSpPr>
          <p:sp>
            <p:nvSpPr>
              <p:cNvPr id="20497" name="Rectangle 17"/>
              <p:cNvSpPr>
                <a:spLocks/>
              </p:cNvSpPr>
              <p:nvPr/>
            </p:nvSpPr>
            <p:spPr bwMode="auto">
              <a:xfrm>
                <a:off x="0" y="0"/>
                <a:ext cx="832" cy="64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8" name="Rectangle 18"/>
              <p:cNvSpPr>
                <a:spLocks/>
              </p:cNvSpPr>
              <p:nvPr/>
            </p:nvSpPr>
            <p:spPr bwMode="auto">
              <a:xfrm>
                <a:off x="0" y="52"/>
                <a:ext cx="83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6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ctrl</a:t>
                </a:r>
              </a:p>
            </p:txBody>
          </p:sp>
        </p:grpSp>
      </p:grpSp>
      <p:sp>
        <p:nvSpPr>
          <p:cNvPr id="20501" name="Rectangle 21"/>
          <p:cNvSpPr>
            <a:spLocks/>
          </p:cNvSpPr>
          <p:nvPr/>
        </p:nvSpPr>
        <p:spPr bwMode="auto">
          <a:xfrm>
            <a:off x="6226175" y="5345113"/>
            <a:ext cx="566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vs</a:t>
            </a:r>
          </a:p>
        </p:txBody>
      </p:sp>
      <p:sp>
        <p:nvSpPr>
          <p:cNvPr id="20502" name="Rectangle 2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19</a:t>
            </a:r>
          </a:p>
        </p:txBody>
      </p:sp>
      <p:sp>
        <p:nvSpPr>
          <p:cNvPr id="20503" name="Rectangle 2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3716338" y="1282700"/>
            <a:ext cx="5600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6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809875" y="5143500"/>
            <a:ext cx="7404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showing </a:t>
            </a:r>
          </a:p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2628900" y="2374900"/>
            <a:ext cx="7785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 in </a:t>
            </a:r>
            <a:r>
              <a:rPr lang="en-US" sz="60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</a:t>
            </a: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2743200" y="3651250"/>
            <a:ext cx="7556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7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of Life</a:t>
            </a:r>
            <a:r>
              <a:rPr lang="ja-JP" altLang="en-US" sz="72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72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pic>
        <p:nvPicPr>
          <p:cNvPr id="307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24438"/>
            <a:ext cx="21717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9525" y="2368550"/>
            <a:ext cx="13017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an </a:t>
            </a:r>
            <a:r>
              <a:rPr lang="en-US" sz="67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action!!</a:t>
            </a: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1600200" y="3560763"/>
            <a:ext cx="976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Learning to </a:t>
            </a:r>
            <a:r>
              <a:rPr lang="en-US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is an </a:t>
            </a:r>
            <a:r>
              <a:rPr lang="en-US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action</a:t>
            </a:r>
          </a:p>
        </p:txBody>
      </p:sp>
      <p:pic>
        <p:nvPicPr>
          <p:cNvPr id="2150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11650"/>
            <a:ext cx="22002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20</a:t>
            </a:r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-1588" y="2476500"/>
            <a:ext cx="130159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not something you are </a:t>
            </a:r>
          </a:p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born with...it</a:t>
            </a:r>
            <a:r>
              <a:rPr lang="ja-JP" altLang="en-US" sz="52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a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skill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419225" y="4457700"/>
            <a:ext cx="10160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 some skills you need to practice  to play a game?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1993900" y="6134100"/>
            <a:ext cx="932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the same way you need to practice </a:t>
            </a: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to develop </a:t>
            </a: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21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1612900" y="3327400"/>
            <a:ext cx="6604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Once upon a time their was a little boy  who was sick and confined to his bed.</a:t>
            </a:r>
          </a:p>
        </p:txBody>
      </p:sp>
      <p:pic>
        <p:nvPicPr>
          <p:cNvPr id="2355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3627438"/>
            <a:ext cx="25781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22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1787525" y="3340100"/>
            <a:ext cx="6616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600"/>
              </a:spcBef>
            </a:pP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It was just before Christmas so the family decided that the Christmas tree would be put up in his bedroom. 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3359150"/>
            <a:ext cx="21717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23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1736725" y="3244850"/>
            <a:ext cx="6883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600"/>
              </a:spcBef>
            </a:pP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night before Christmas the excitement just got too much and his curiosity got the better of him. </a:t>
            </a: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5" y="3835400"/>
            <a:ext cx="2708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24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2571750" y="3067050"/>
            <a:ext cx="7848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600"/>
              </a:spcBef>
            </a:pP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With his </a:t>
            </a: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sister</a:t>
            </a:r>
            <a:r>
              <a:rPr lang="ja-JP" altLang="en-US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help, one by one, he retrieved the gifts from under the tree.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164138"/>
            <a:ext cx="22987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25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/>
          </p:cNvSpPr>
          <p:nvPr/>
        </p:nvSpPr>
        <p:spPr bwMode="auto">
          <a:xfrm>
            <a:off x="2063750" y="2781300"/>
            <a:ext cx="88900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600"/>
              </a:spcBef>
            </a:pP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His  sister could read the labels and  if his name was on the label, he  took it as an omen that the gift was to be  immediately unwrapped.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26</a:t>
            </a:r>
          </a:p>
        </p:txBody>
      </p:sp>
      <p:pic>
        <p:nvPicPr>
          <p:cNvPr id="2765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164138"/>
            <a:ext cx="22987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5438775"/>
            <a:ext cx="17272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067300"/>
            <a:ext cx="2286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940300"/>
            <a:ext cx="22860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/>
          </p:cNvSpPr>
          <p:nvPr/>
        </p:nvSpPr>
        <p:spPr bwMode="auto">
          <a:xfrm>
            <a:off x="1946275" y="2755900"/>
            <a:ext cx="88138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600"/>
              </a:spcBef>
            </a:pP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next morning while everyone else was sharing in the excitement of opening the gifts they had received, he lay there with nothing to open. 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27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5438775"/>
            <a:ext cx="17272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067300"/>
            <a:ext cx="2286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749800"/>
            <a:ext cx="22860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/>
          </p:cNvSpPr>
          <p:nvPr/>
        </p:nvSpPr>
        <p:spPr bwMode="auto">
          <a:xfrm>
            <a:off x="2136775" y="2870200"/>
            <a:ext cx="8978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600"/>
              </a:spcBef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However he had only one gift to open that had managed to escape his previous night's inspection.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28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5438775"/>
            <a:ext cx="17272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067300"/>
            <a:ext cx="2286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749800"/>
            <a:ext cx="22860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/>
          </p:cNvSpPr>
          <p:nvPr/>
        </p:nvSpPr>
        <p:spPr bwMode="auto">
          <a:xfrm>
            <a:off x="2019300" y="2971800"/>
            <a:ext cx="8978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600"/>
              </a:spcBef>
            </a:pP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lessons can we learn about 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from this story?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30728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29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374900" y="4508500"/>
            <a:ext cx="1206500" cy="1270000"/>
            <a:chOff x="0" y="0"/>
            <a:chExt cx="760" cy="800"/>
          </a:xfrm>
        </p:grpSpPr>
        <p:sp>
          <p:nvSpPr>
            <p:cNvPr id="4098" name="Rectangle 2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" name="Rectangle 3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797300" y="4521200"/>
            <a:ext cx="1206500" cy="1270000"/>
            <a:chOff x="0" y="0"/>
            <a:chExt cx="760" cy="800"/>
          </a:xfrm>
        </p:grpSpPr>
        <p:sp>
          <p:nvSpPr>
            <p:cNvPr id="4101" name="Rectangle 5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5219700" y="4533900"/>
            <a:ext cx="1206500" cy="1270000"/>
            <a:chOff x="0" y="0"/>
            <a:chExt cx="760" cy="800"/>
          </a:xfrm>
        </p:grpSpPr>
        <p:sp>
          <p:nvSpPr>
            <p:cNvPr id="4104" name="Rectangle 8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6705600" y="4533900"/>
            <a:ext cx="1206500" cy="1270000"/>
            <a:chOff x="0" y="0"/>
            <a:chExt cx="760" cy="800"/>
          </a:xfrm>
        </p:grpSpPr>
        <p:sp>
          <p:nvSpPr>
            <p:cNvPr id="4107" name="Rectangle 11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" name="Rectangle 12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8191500" y="4533900"/>
            <a:ext cx="1320800" cy="1270000"/>
            <a:chOff x="0" y="0"/>
            <a:chExt cx="832" cy="800"/>
          </a:xfrm>
        </p:grpSpPr>
        <p:sp>
          <p:nvSpPr>
            <p:cNvPr id="4110" name="Rectangle 14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1" name="Rectangle 15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4113" name="Rectangle 17"/>
          <p:cNvSpPr>
            <a:spLocks/>
          </p:cNvSpPr>
          <p:nvPr/>
        </p:nvSpPr>
        <p:spPr bwMode="auto">
          <a:xfrm>
            <a:off x="2586038" y="1314450"/>
            <a:ext cx="7823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behaviour would you expect to see in someone with </a:t>
            </a:r>
          </a:p>
        </p:txBody>
      </p: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9728200" y="4508500"/>
            <a:ext cx="1320800" cy="1270000"/>
            <a:chOff x="0" y="0"/>
            <a:chExt cx="832" cy="800"/>
          </a:xfrm>
        </p:grpSpPr>
        <p:sp>
          <p:nvSpPr>
            <p:cNvPr id="4114" name="Rectangle 18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5" name="Rectangle 19"/>
            <p:cNvSpPr>
              <a:spLocks/>
            </p:cNvSpPr>
            <p:nvPr/>
          </p:nvSpPr>
          <p:spPr bwMode="auto">
            <a:xfrm>
              <a:off x="0" y="112"/>
              <a:ext cx="83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?</a:t>
              </a:r>
            </a:p>
          </p:txBody>
        </p:sp>
      </p:grpSp>
      <p:pic>
        <p:nvPicPr>
          <p:cNvPr id="4117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5913438"/>
            <a:ext cx="1841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Rectangle 2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</a:t>
            </a:r>
          </a:p>
        </p:txBody>
      </p:sp>
      <p:sp>
        <p:nvSpPr>
          <p:cNvPr id="4119" name="Rectangle 2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/>
          </p:cNvSpPr>
          <p:nvPr/>
        </p:nvSpPr>
        <p:spPr bwMode="auto">
          <a:xfrm>
            <a:off x="1765300" y="2781300"/>
            <a:ext cx="94869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ja-JP" altLang="en-US" sz="3800" b="1" dirty="0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8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  <a:r>
              <a:rPr lang="en-US" sz="3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7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serves</a:t>
            </a:r>
            <a:r>
              <a:rPr lang="en-US" sz="3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as a protection against wrongs as clothes do against cold. For if you put on more clothes as the cold increases, it will have no power to hurt </a:t>
            </a:r>
            <a:r>
              <a:rPr lang="en-US" sz="38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you….</a:t>
            </a:r>
            <a:r>
              <a:rPr lang="ja-JP" altLang="en-US" sz="38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3800" b="1" dirty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6122988"/>
            <a:ext cx="9779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6110288"/>
            <a:ext cx="1955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6118225"/>
            <a:ext cx="16748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6122988"/>
            <a:ext cx="1739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096000"/>
            <a:ext cx="19685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6084888"/>
            <a:ext cx="205898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9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31755" name="Rectangle 11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30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1897063" y="2660650"/>
            <a:ext cx="92202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So in like manner you must grow in patience when you meet with great wrongs and they will then be powerless to vex (annoy) you.</a:t>
            </a:r>
            <a:r>
              <a:rPr lang="ja-JP" altLang="en-US" sz="35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3500" b="1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 algn="l"/>
            <a:endParaRPr lang="en-US" sz="3500" b="1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 algn="l"/>
            <a:r>
              <a:rPr lang="en-US"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Leonardo do Vinci, painter, engineer, musician and scientist (1452 - 1519)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6011863"/>
            <a:ext cx="12795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6007100"/>
            <a:ext cx="1955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6018213"/>
            <a:ext cx="15875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6007100"/>
            <a:ext cx="28479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3" y="5926138"/>
            <a:ext cx="21336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8"/>
          <p:cNvSpPr>
            <a:spLocks/>
          </p:cNvSpPr>
          <p:nvPr/>
        </p:nvSpPr>
        <p:spPr bwMode="auto">
          <a:xfrm>
            <a:off x="2471738" y="10287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31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2336800" y="2222500"/>
            <a:ext cx="834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opposite to</a:t>
            </a:r>
            <a:r>
              <a:rPr lang="en-US" sz="40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pic>
        <p:nvPicPr>
          <p:cNvPr id="3379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194425"/>
            <a:ext cx="15367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61976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6146800"/>
            <a:ext cx="132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6197600"/>
            <a:ext cx="1866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194425"/>
            <a:ext cx="17018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8"/>
          <p:cNvSpPr>
            <a:spLocks/>
          </p:cNvSpPr>
          <p:nvPr/>
        </p:nvSpPr>
        <p:spPr bwMode="auto">
          <a:xfrm>
            <a:off x="1482725" y="4838700"/>
            <a:ext cx="10033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friends, classmates, others in the playground or your family?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2740025" y="3105150"/>
            <a:ext cx="7531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things make you 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IMPATIENT 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with…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2573338" y="9779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32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2870200" y="2324100"/>
            <a:ext cx="6667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Learning to take turns</a:t>
            </a:r>
          </a:p>
        </p:txBody>
      </p:sp>
      <p:pic>
        <p:nvPicPr>
          <p:cNvPr id="3481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5" y="4078288"/>
            <a:ext cx="220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/>
          </p:cNvSpPr>
          <p:nvPr/>
        </p:nvSpPr>
        <p:spPr bwMode="auto">
          <a:xfrm>
            <a:off x="1663700" y="3270250"/>
            <a:ext cx="9677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Patient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people learn to take turns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1587500" y="4610100"/>
            <a:ext cx="61976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30000"/>
              </a:lnSpc>
            </a:pPr>
            <a:r>
              <a:rPr lang="en-US" sz="31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ideas can you come up with to help sort out situations when others always want things their way?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2573338" y="9779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34824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33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  <p:bldP spid="3482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4916488"/>
            <a:ext cx="220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/>
          </p:cNvSpPr>
          <p:nvPr/>
        </p:nvSpPr>
        <p:spPr bwMode="auto">
          <a:xfrm>
            <a:off x="3190875" y="2070100"/>
            <a:ext cx="66675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Taking Turns</a:t>
            </a:r>
          </a:p>
          <a:p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By: Jacqueline Jules</a:t>
            </a:r>
          </a:p>
          <a:p>
            <a:pPr algn="l"/>
            <a:endParaRPr lang="en-US" sz="11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r>
              <a:rPr lang="en-US" sz="14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Last night I stood watching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as colours spread across the sky.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Once again, the sun was setting.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Once again, I wondered why.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They say the earth is spinning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every second, round and round.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don</a:t>
            </a:r>
            <a:r>
              <a:rPr lang="ja-JP" altLang="en-US" sz="2200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I feel it moving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I</a:t>
            </a:r>
            <a:r>
              <a:rPr lang="ja-JP" altLang="en-US" sz="2200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 standing on the ground?</a:t>
            </a: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400425"/>
            <a:ext cx="23114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6070600"/>
            <a:ext cx="1854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/>
          </p:cNvSpPr>
          <p:nvPr/>
        </p:nvSpPr>
        <p:spPr bwMode="auto">
          <a:xfrm>
            <a:off x="2573338" y="9779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34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3522663" y="2501900"/>
            <a:ext cx="62103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They say when evening comes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 I brush my teeth for bed,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children way across the globe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are waking up instead.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 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Could that be the reason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we lose the sun each night?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world is taking turns</a:t>
            </a:r>
          </a:p>
          <a:p>
            <a:pPr algn="l">
              <a:lnSpc>
                <a:spcPct val="80000"/>
              </a:lnSpc>
            </a:pPr>
            <a:endParaRPr lang="en-US" sz="22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think that's quite polite.</a:t>
            </a:r>
          </a:p>
        </p:txBody>
      </p:sp>
      <p:pic>
        <p:nvPicPr>
          <p:cNvPr id="3686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57800"/>
            <a:ext cx="2489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3" y="2755900"/>
            <a:ext cx="170338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5346700"/>
            <a:ext cx="21224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2573338" y="9779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35</a:t>
            </a:r>
          </a:p>
        </p:txBody>
      </p:sp>
      <p:pic>
        <p:nvPicPr>
          <p:cNvPr id="36873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578100"/>
            <a:ext cx="37719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/>
          </p:cNvSpPr>
          <p:nvPr/>
        </p:nvSpPr>
        <p:spPr bwMode="auto">
          <a:xfrm>
            <a:off x="2082800" y="3556000"/>
            <a:ext cx="632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0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with others makes us more critical of others and hurts friendships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2819400" y="2273300"/>
            <a:ext cx="6667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Hurts Friendships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044700" y="6781800"/>
            <a:ext cx="8953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Has this ever happened to you?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2573338" y="9779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sp>
        <p:nvSpPr>
          <p:cNvPr id="37895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37896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36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/>
          </p:cNvSpPr>
          <p:nvPr/>
        </p:nvSpPr>
        <p:spPr bwMode="auto">
          <a:xfrm>
            <a:off x="2819400" y="2273300"/>
            <a:ext cx="6667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Hurts Friendships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20447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/>
          </p:cNvSpPr>
          <p:nvPr/>
        </p:nvSpPr>
        <p:spPr bwMode="auto">
          <a:xfrm>
            <a:off x="1397000" y="3111500"/>
            <a:ext cx="102235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</a:t>
            </a:r>
            <a:r>
              <a:rPr lang="en-US" sz="4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strategies</a:t>
            </a:r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can you put in place that could help you with: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2573338" y="9779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37</a:t>
            </a:r>
          </a:p>
        </p:txBody>
      </p:sp>
      <p:sp>
        <p:nvSpPr>
          <p:cNvPr id="38919" name="Rectangle 7"/>
          <p:cNvSpPr>
            <a:spLocks/>
          </p:cNvSpPr>
          <p:nvPr/>
        </p:nvSpPr>
        <p:spPr bwMode="auto">
          <a:xfrm>
            <a:off x="3886200" y="4876800"/>
            <a:ext cx="2628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Friends?</a:t>
            </a:r>
          </a:p>
        </p:txBody>
      </p:sp>
      <p:sp>
        <p:nvSpPr>
          <p:cNvPr id="38920" name="Rectangle 8"/>
          <p:cNvSpPr>
            <a:spLocks/>
          </p:cNvSpPr>
          <p:nvPr/>
        </p:nvSpPr>
        <p:spPr bwMode="auto">
          <a:xfrm>
            <a:off x="3983038" y="5715000"/>
            <a:ext cx="316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Classmates?</a:t>
            </a:r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3983038" y="7315200"/>
            <a:ext cx="2025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Family?</a:t>
            </a:r>
          </a:p>
        </p:txBody>
      </p:sp>
      <p:pic>
        <p:nvPicPr>
          <p:cNvPr id="38922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6477000"/>
            <a:ext cx="1612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Rectangle 1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38924" name="Rectangle 12"/>
          <p:cNvSpPr>
            <a:spLocks/>
          </p:cNvSpPr>
          <p:nvPr/>
        </p:nvSpPr>
        <p:spPr bwMode="auto">
          <a:xfrm>
            <a:off x="3983038" y="6477000"/>
            <a:ext cx="64754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Others in the playground?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  <p:bldP spid="38920" grpId="0" autoUpdateAnimBg="0"/>
      <p:bldP spid="38921" grpId="0" autoUpdateAnimBg="0"/>
      <p:bldP spid="3892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/>
          </p:cNvSpPr>
          <p:nvPr/>
        </p:nvSpPr>
        <p:spPr bwMode="auto">
          <a:xfrm>
            <a:off x="2616200" y="1054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Developing my </a:t>
            </a: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PATIENCE... </a:t>
            </a:r>
          </a:p>
          <a:p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Strategy Planner</a:t>
            </a:r>
          </a:p>
        </p:txBody>
      </p:sp>
      <p:grpSp>
        <p:nvGrpSpPr>
          <p:cNvPr id="39954" name="Group 18"/>
          <p:cNvGrpSpPr>
            <a:grpSpLocks/>
          </p:cNvGrpSpPr>
          <p:nvPr/>
        </p:nvGrpSpPr>
        <p:grpSpPr bwMode="auto">
          <a:xfrm>
            <a:off x="2501900" y="2311400"/>
            <a:ext cx="7988300" cy="5448300"/>
            <a:chOff x="0" y="0"/>
            <a:chExt cx="5032" cy="3432"/>
          </a:xfrm>
        </p:grpSpPr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1720" y="928"/>
              <a:ext cx="1632" cy="1688"/>
              <a:chOff x="0" y="0"/>
              <a:chExt cx="1632" cy="1688"/>
            </a:xfrm>
          </p:grpSpPr>
          <p:sp>
            <p:nvSpPr>
              <p:cNvPr id="39939" name="Rectangle 3"/>
              <p:cNvSpPr>
                <a:spLocks/>
              </p:cNvSpPr>
              <p:nvPr/>
            </p:nvSpPr>
            <p:spPr bwMode="auto">
              <a:xfrm>
                <a:off x="0" y="732"/>
                <a:ext cx="1632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900">
                    <a:solidFill>
                      <a:srgbClr val="FF271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L VAG Rounded Light" charset="0"/>
                    <a:ea typeface="ＭＳ Ｐゴシック" charset="0"/>
                    <a:cs typeface="L VAG Rounded Light" charset="0"/>
                    <a:sym typeface="L VAG Rounded Light" charset="0"/>
                  </a:rPr>
                  <a:t>Friends</a:t>
                </a:r>
              </a:p>
            </p:txBody>
          </p:sp>
          <p:pic>
            <p:nvPicPr>
              <p:cNvPr id="39940" name="Picture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" y="0"/>
                <a:ext cx="1496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942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" y="1120"/>
              <a:ext cx="76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" y="2160"/>
              <a:ext cx="7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2136"/>
              <a:ext cx="79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5" name="Picture 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1128"/>
              <a:ext cx="10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400"/>
              <a:ext cx="21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0"/>
              <a:ext cx="15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" y="768"/>
              <a:ext cx="15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Picture 1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2400"/>
              <a:ext cx="15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0" name="Picture 14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3000"/>
              <a:ext cx="1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1" name="Picture 15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2392"/>
              <a:ext cx="15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2" name="Picture 16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15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3" name="Picture 1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2512"/>
              <a:ext cx="21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55" name="Rectangle 1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39956" name="Rectangle 2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38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/>
          </p:cNvSpPr>
          <p:nvPr/>
        </p:nvSpPr>
        <p:spPr bwMode="auto">
          <a:xfrm>
            <a:off x="3881438" y="1181100"/>
            <a:ext cx="5245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6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  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2298700" y="5003800"/>
            <a:ext cx="345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Requires</a:t>
            </a:r>
            <a:r>
              <a:rPr lang="en-US" sz="6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6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3910112" y="2284512"/>
            <a:ext cx="5245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2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</a:t>
            </a:r>
            <a:endParaRPr lang="en-US" sz="6200" b="1" dirty="0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the</a:t>
            </a:r>
          </a:p>
        </p:txBody>
      </p:sp>
      <p:sp>
        <p:nvSpPr>
          <p:cNvPr id="40965" name="Rectangle 5"/>
          <p:cNvSpPr>
            <a:spLocks/>
          </p:cNvSpPr>
          <p:nvPr/>
        </p:nvSpPr>
        <p:spPr bwMode="auto">
          <a:xfrm>
            <a:off x="1803400" y="6451600"/>
            <a:ext cx="539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learning to   </a:t>
            </a:r>
            <a:r>
              <a:rPr lang="en-US" sz="5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</a:p>
        </p:txBody>
      </p:sp>
      <p:sp>
        <p:nvSpPr>
          <p:cNvPr id="40966" name="Rectangle 6"/>
          <p:cNvSpPr>
            <a:spLocks/>
          </p:cNvSpPr>
          <p:nvPr/>
        </p:nvSpPr>
        <p:spPr bwMode="auto">
          <a:xfrm>
            <a:off x="7137400" y="6394450"/>
            <a:ext cx="284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</a:t>
            </a:r>
          </a:p>
        </p:txBody>
      </p:sp>
      <p:sp>
        <p:nvSpPr>
          <p:cNvPr id="40967" name="Rectangle 7"/>
          <p:cNvSpPr>
            <a:spLocks/>
          </p:cNvSpPr>
          <p:nvPr/>
        </p:nvSpPr>
        <p:spPr bwMode="auto">
          <a:xfrm>
            <a:off x="6384925" y="5143500"/>
            <a:ext cx="4127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40968" name="Rectangle 8"/>
          <p:cNvSpPr>
            <a:spLocks/>
          </p:cNvSpPr>
          <p:nvPr/>
        </p:nvSpPr>
        <p:spPr bwMode="auto">
          <a:xfrm>
            <a:off x="2997200" y="3587750"/>
            <a:ext cx="7023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69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6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of Life</a:t>
            </a:r>
            <a:r>
              <a:rPr lang="ja-JP" altLang="en-US" sz="69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69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39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5" grpId="0" autoUpdateAnimBg="0"/>
      <p:bldP spid="40966" grpId="0" autoUpdateAnimBg="0"/>
      <p:bldP spid="4096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/>
          </p:cNvSpPr>
          <p:nvPr/>
        </p:nvSpPr>
        <p:spPr bwMode="auto">
          <a:xfrm>
            <a:off x="2522538" y="2882900"/>
            <a:ext cx="7962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 A  CHOICE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727200" y="4381500"/>
            <a:ext cx="1092200" cy="1244600"/>
            <a:chOff x="0" y="0"/>
            <a:chExt cx="688" cy="784"/>
          </a:xfrm>
        </p:grpSpPr>
        <p:sp>
          <p:nvSpPr>
            <p:cNvPr id="5123" name="Rectangle 3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" name="Rectangle 4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8724900" y="4381500"/>
            <a:ext cx="1092200" cy="1244600"/>
            <a:chOff x="0" y="0"/>
            <a:chExt cx="688" cy="784"/>
          </a:xfrm>
        </p:grpSpPr>
        <p:sp>
          <p:nvSpPr>
            <p:cNvPr id="5126" name="Rectangle 6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7" name="Rectangle 7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o</a:t>
              </a:r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9906000" y="4381500"/>
            <a:ext cx="1092200" cy="1244600"/>
            <a:chOff x="0" y="0"/>
            <a:chExt cx="688" cy="784"/>
          </a:xfrm>
        </p:grpSpPr>
        <p:sp>
          <p:nvSpPr>
            <p:cNvPr id="5129" name="Rectangle 9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2895600" y="4381500"/>
            <a:ext cx="1092200" cy="1244600"/>
            <a:chOff x="0" y="0"/>
            <a:chExt cx="688" cy="784"/>
          </a:xfrm>
        </p:grpSpPr>
        <p:sp>
          <p:nvSpPr>
            <p:cNvPr id="5132" name="Rectangle 1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33" name="Rectangle 1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5137" name="Group 17"/>
          <p:cNvGrpSpPr>
            <a:grpSpLocks/>
          </p:cNvGrpSpPr>
          <p:nvPr/>
        </p:nvGrpSpPr>
        <p:grpSpPr bwMode="auto">
          <a:xfrm>
            <a:off x="4064000" y="4381500"/>
            <a:ext cx="1092200" cy="1244600"/>
            <a:chOff x="0" y="0"/>
            <a:chExt cx="688" cy="784"/>
          </a:xfrm>
        </p:grpSpPr>
        <p:sp>
          <p:nvSpPr>
            <p:cNvPr id="5135" name="Rectangle 1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36" name="Rectangle 1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5232400" y="4381500"/>
            <a:ext cx="1092200" cy="1244600"/>
            <a:chOff x="0" y="0"/>
            <a:chExt cx="688" cy="784"/>
          </a:xfrm>
        </p:grpSpPr>
        <p:sp>
          <p:nvSpPr>
            <p:cNvPr id="5138" name="Rectangle 18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6413500" y="4381500"/>
            <a:ext cx="1092200" cy="1244600"/>
            <a:chOff x="0" y="0"/>
            <a:chExt cx="688" cy="784"/>
          </a:xfrm>
        </p:grpSpPr>
        <p:sp>
          <p:nvSpPr>
            <p:cNvPr id="5141" name="Rectangle 21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42" name="Rectangle 22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5146" name="Group 26"/>
          <p:cNvGrpSpPr>
            <a:grpSpLocks/>
          </p:cNvGrpSpPr>
          <p:nvPr/>
        </p:nvGrpSpPr>
        <p:grpSpPr bwMode="auto">
          <a:xfrm>
            <a:off x="1727200" y="6032500"/>
            <a:ext cx="1092200" cy="1244600"/>
            <a:chOff x="0" y="0"/>
            <a:chExt cx="688" cy="784"/>
          </a:xfrm>
        </p:grpSpPr>
        <p:sp>
          <p:nvSpPr>
            <p:cNvPr id="5144" name="Rectangle 24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45" name="Rectangle 25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D</a:t>
              </a:r>
            </a:p>
          </p:txBody>
        </p:sp>
      </p:grp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2895600" y="6032500"/>
            <a:ext cx="1092200" cy="1244600"/>
            <a:chOff x="0" y="0"/>
            <a:chExt cx="688" cy="784"/>
          </a:xfrm>
        </p:grpSpPr>
        <p:sp>
          <p:nvSpPr>
            <p:cNvPr id="5147" name="Rectangle 27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48" name="Rectangle 28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I</a:t>
              </a:r>
            </a:p>
          </p:txBody>
        </p:sp>
      </p:grpSp>
      <p:grpSp>
        <p:nvGrpSpPr>
          <p:cNvPr id="5152" name="Group 32"/>
          <p:cNvGrpSpPr>
            <a:grpSpLocks/>
          </p:cNvGrpSpPr>
          <p:nvPr/>
        </p:nvGrpSpPr>
        <p:grpSpPr bwMode="auto">
          <a:xfrm>
            <a:off x="4064000" y="6032500"/>
            <a:ext cx="1092200" cy="1244600"/>
            <a:chOff x="0" y="0"/>
            <a:chExt cx="688" cy="784"/>
          </a:xfrm>
        </p:grpSpPr>
        <p:sp>
          <p:nvSpPr>
            <p:cNvPr id="5150" name="Rectangle 30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51" name="Rectangle 31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5232400" y="6032500"/>
            <a:ext cx="1092200" cy="1244600"/>
            <a:chOff x="0" y="0"/>
            <a:chExt cx="688" cy="784"/>
          </a:xfrm>
        </p:grpSpPr>
        <p:sp>
          <p:nvSpPr>
            <p:cNvPr id="5153" name="Rectangle 33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54" name="Rectangle 34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5158" name="Group 38"/>
          <p:cNvGrpSpPr>
            <a:grpSpLocks/>
          </p:cNvGrpSpPr>
          <p:nvPr/>
        </p:nvGrpSpPr>
        <p:grpSpPr bwMode="auto">
          <a:xfrm>
            <a:off x="6400800" y="6032500"/>
            <a:ext cx="1092200" cy="1244600"/>
            <a:chOff x="0" y="0"/>
            <a:chExt cx="688" cy="784"/>
          </a:xfrm>
        </p:grpSpPr>
        <p:sp>
          <p:nvSpPr>
            <p:cNvPr id="5156" name="Rectangle 36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57" name="Rectangle 37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5161" name="Group 41"/>
          <p:cNvGrpSpPr>
            <a:grpSpLocks/>
          </p:cNvGrpSpPr>
          <p:nvPr/>
        </p:nvGrpSpPr>
        <p:grpSpPr bwMode="auto">
          <a:xfrm>
            <a:off x="7569200" y="6032500"/>
            <a:ext cx="1092200" cy="1244600"/>
            <a:chOff x="0" y="0"/>
            <a:chExt cx="688" cy="784"/>
          </a:xfrm>
        </p:grpSpPr>
        <p:sp>
          <p:nvSpPr>
            <p:cNvPr id="5159" name="Rectangle 39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60" name="Rectangle 40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8737600" y="6032500"/>
            <a:ext cx="1092200" cy="1244600"/>
            <a:chOff x="0" y="0"/>
            <a:chExt cx="688" cy="784"/>
          </a:xfrm>
        </p:grpSpPr>
        <p:sp>
          <p:nvSpPr>
            <p:cNvPr id="5162" name="Rectangle 4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63" name="Rectangle 4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5167" name="Group 47"/>
          <p:cNvGrpSpPr>
            <a:grpSpLocks/>
          </p:cNvGrpSpPr>
          <p:nvPr/>
        </p:nvGrpSpPr>
        <p:grpSpPr bwMode="auto">
          <a:xfrm>
            <a:off x="9906000" y="6032500"/>
            <a:ext cx="1092200" cy="1244600"/>
            <a:chOff x="0" y="0"/>
            <a:chExt cx="688" cy="784"/>
          </a:xfrm>
        </p:grpSpPr>
        <p:sp>
          <p:nvSpPr>
            <p:cNvPr id="5165" name="Rectangle 4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66" name="Rectangle 4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2933700" y="1358900"/>
            <a:ext cx="1206500" cy="1270000"/>
            <a:chOff x="0" y="0"/>
            <a:chExt cx="760" cy="800"/>
          </a:xfrm>
        </p:grpSpPr>
        <p:sp>
          <p:nvSpPr>
            <p:cNvPr id="5168" name="Rectangle 48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69" name="Rectangle 49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4356100" y="1371600"/>
            <a:ext cx="1206500" cy="1270000"/>
            <a:chOff x="0" y="0"/>
            <a:chExt cx="760" cy="800"/>
          </a:xfrm>
        </p:grpSpPr>
        <p:sp>
          <p:nvSpPr>
            <p:cNvPr id="5171" name="Rectangle 51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72" name="Rectangle 52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5778500" y="1384300"/>
            <a:ext cx="1206500" cy="1270000"/>
            <a:chOff x="0" y="0"/>
            <a:chExt cx="760" cy="800"/>
          </a:xfrm>
        </p:grpSpPr>
        <p:sp>
          <p:nvSpPr>
            <p:cNvPr id="5174" name="Rectangle 54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75" name="Rectangle 55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7264400" y="1384300"/>
            <a:ext cx="1206500" cy="1270000"/>
            <a:chOff x="0" y="0"/>
            <a:chExt cx="760" cy="800"/>
          </a:xfrm>
        </p:grpSpPr>
        <p:sp>
          <p:nvSpPr>
            <p:cNvPr id="5177" name="Rectangle 57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78" name="Rectangle 58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8750300" y="1384300"/>
            <a:ext cx="1320800" cy="1270000"/>
            <a:chOff x="0" y="0"/>
            <a:chExt cx="832" cy="800"/>
          </a:xfrm>
        </p:grpSpPr>
        <p:sp>
          <p:nvSpPr>
            <p:cNvPr id="5180" name="Rectangle 60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81" name="Rectangle 61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5183" name="Rectangle 6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</a:t>
            </a:r>
          </a:p>
        </p:txBody>
      </p:sp>
      <p:sp>
        <p:nvSpPr>
          <p:cNvPr id="5184" name="Rectangle 6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40</a:t>
            </a:r>
          </a:p>
        </p:txBody>
      </p:sp>
      <p:pic>
        <p:nvPicPr>
          <p:cNvPr id="4198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71485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6534150" y="7378700"/>
            <a:ext cx="863600" cy="1054100"/>
            <a:chOff x="0" y="0"/>
            <a:chExt cx="544" cy="664"/>
          </a:xfrm>
        </p:grpSpPr>
        <p:sp>
          <p:nvSpPr>
            <p:cNvPr id="41988" name="Rectangle 4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9" name="Rectangle 5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7486650" y="7378700"/>
            <a:ext cx="838200" cy="1054100"/>
            <a:chOff x="0" y="0"/>
            <a:chExt cx="528" cy="664"/>
          </a:xfrm>
        </p:grpSpPr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8413750" y="7378700"/>
            <a:ext cx="838200" cy="1054100"/>
            <a:chOff x="0" y="0"/>
            <a:chExt cx="528" cy="664"/>
          </a:xfrm>
        </p:grpSpPr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9340850" y="7378700"/>
            <a:ext cx="838200" cy="1054100"/>
            <a:chOff x="0" y="0"/>
            <a:chExt cx="528" cy="664"/>
          </a:xfrm>
        </p:grpSpPr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8" name="Rectangle 14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42002" name="Group 18"/>
          <p:cNvGrpSpPr>
            <a:grpSpLocks/>
          </p:cNvGrpSpPr>
          <p:nvPr/>
        </p:nvGrpSpPr>
        <p:grpSpPr bwMode="auto">
          <a:xfrm>
            <a:off x="10267950" y="7378700"/>
            <a:ext cx="1219200" cy="1054100"/>
            <a:chOff x="0" y="0"/>
            <a:chExt cx="768" cy="664"/>
          </a:xfrm>
        </p:grpSpPr>
        <p:sp>
          <p:nvSpPr>
            <p:cNvPr id="42000" name="Rectangle 16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Rectangle 17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pic>
        <p:nvPicPr>
          <p:cNvPr id="42003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352800"/>
            <a:ext cx="87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849438"/>
            <a:ext cx="162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505200"/>
            <a:ext cx="8166100" cy="3416300"/>
          </a:xfrm>
          <a:prstGeom prst="rect">
            <a:avLst/>
          </a:prstGeom>
          <a:noFill/>
          <a:ln>
            <a:noFill/>
          </a:ln>
          <a:effectLst>
            <a:outerShdw blurRad="152400" dist="76199" dir="2040003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6" name="Rectangle 22"/>
          <p:cNvSpPr>
            <a:spLocks/>
          </p:cNvSpPr>
          <p:nvPr/>
        </p:nvSpPr>
        <p:spPr bwMode="auto">
          <a:xfrm>
            <a:off x="4419600" y="4241800"/>
            <a:ext cx="6007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of the things we</a:t>
            </a:r>
            <a:r>
              <a:rPr lang="en-US" sz="44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</a:t>
            </a:r>
            <a:r>
              <a:rPr lang="en-US" sz="44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we</a:t>
            </a:r>
            <a:r>
              <a:rPr lang="en-US" sz="44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sz="44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erupt?</a:t>
            </a:r>
            <a:r>
              <a:rPr lang="ja-JP" altLang="en-US" sz="44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44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42007" name="Rectangle 23"/>
          <p:cNvSpPr>
            <a:spLocks/>
          </p:cNvSpPr>
          <p:nvPr/>
        </p:nvSpPr>
        <p:spPr bwMode="auto">
          <a:xfrm>
            <a:off x="4572000" y="4318000"/>
            <a:ext cx="56007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of the things we</a:t>
            </a:r>
            <a:r>
              <a:rPr lang="en-US" sz="4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DO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when we </a:t>
            </a:r>
            <a:r>
              <a:rPr lang="ja-JP" altLang="en-US" sz="4400" b="1">
                <a:solidFill>
                  <a:srgbClr val="FF2712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4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erupt?</a:t>
            </a:r>
            <a:r>
              <a:rPr lang="ja-JP" altLang="en-US" sz="4400" b="1">
                <a:solidFill>
                  <a:srgbClr val="FF2712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4400" b="1">
              <a:solidFill>
                <a:srgbClr val="FF2712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42008" name="Rectangle 24"/>
          <p:cNvSpPr>
            <a:spLocks/>
          </p:cNvSpPr>
          <p:nvPr/>
        </p:nvSpPr>
        <p:spPr bwMode="auto">
          <a:xfrm>
            <a:off x="3200400" y="1092200"/>
            <a:ext cx="660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Quick REACTIONS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 autoUpdateAnimBg="0"/>
      <p:bldP spid="42006" grpId="1" autoUpdateAnimBg="0"/>
      <p:bldP spid="42007" grpId="0" autoUpdateAnimBg="0"/>
      <p:bldP spid="4200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41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71485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6534150" y="7378700"/>
            <a:ext cx="863600" cy="1054100"/>
            <a:chOff x="0" y="0"/>
            <a:chExt cx="544" cy="664"/>
          </a:xfrm>
        </p:grpSpPr>
        <p:sp>
          <p:nvSpPr>
            <p:cNvPr id="43012" name="Rectangle 4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3" name="Rectangle 5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7486650" y="7378700"/>
            <a:ext cx="838200" cy="1054100"/>
            <a:chOff x="0" y="0"/>
            <a:chExt cx="528" cy="664"/>
          </a:xfrm>
        </p:grpSpPr>
        <p:sp>
          <p:nvSpPr>
            <p:cNvPr id="43015" name="Rectangle 7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6" name="Rectangle 8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8413750" y="7378700"/>
            <a:ext cx="838200" cy="1054100"/>
            <a:chOff x="0" y="0"/>
            <a:chExt cx="528" cy="664"/>
          </a:xfrm>
        </p:grpSpPr>
        <p:sp>
          <p:nvSpPr>
            <p:cNvPr id="43018" name="Rectangle 10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9" name="Rectangle 11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9340850" y="7378700"/>
            <a:ext cx="838200" cy="1054100"/>
            <a:chOff x="0" y="0"/>
            <a:chExt cx="528" cy="664"/>
          </a:xfrm>
        </p:grpSpPr>
        <p:sp>
          <p:nvSpPr>
            <p:cNvPr id="43021" name="Rectangle 13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10267950" y="7378700"/>
            <a:ext cx="1219200" cy="1054100"/>
            <a:chOff x="0" y="0"/>
            <a:chExt cx="768" cy="664"/>
          </a:xfrm>
        </p:grpSpPr>
        <p:sp>
          <p:nvSpPr>
            <p:cNvPr id="43024" name="Rectangle 16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5" name="Rectangle 17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pic>
        <p:nvPicPr>
          <p:cNvPr id="43027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352800"/>
            <a:ext cx="87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849438"/>
            <a:ext cx="162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505200"/>
            <a:ext cx="8166100" cy="3416300"/>
          </a:xfrm>
          <a:prstGeom prst="rect">
            <a:avLst/>
          </a:prstGeom>
          <a:noFill/>
          <a:ln>
            <a:noFill/>
          </a:ln>
          <a:effectLst>
            <a:outerShdw blurRad="152400" dist="76199" dir="2040003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0" name="Rectangle 22"/>
          <p:cNvSpPr>
            <a:spLocks/>
          </p:cNvSpPr>
          <p:nvPr/>
        </p:nvSpPr>
        <p:spPr bwMode="auto">
          <a:xfrm>
            <a:off x="3733800" y="1117600"/>
            <a:ext cx="660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</a:t>
            </a:r>
            <a:r>
              <a:rPr lang="en-US" sz="7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REACTIONS</a:t>
            </a:r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4495800" y="4343400"/>
            <a:ext cx="57277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of the</a:t>
            </a:r>
            <a:r>
              <a:rPr lang="en-US" sz="38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words</a:t>
            </a:r>
            <a:r>
              <a:rPr lang="en-US" sz="38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describe this</a:t>
            </a:r>
            <a:r>
              <a:rPr lang="en-US" sz="38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reaction 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 autoUpdateAnimBg="0"/>
      <p:bldP spid="4303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/>
          </p:cNvSpPr>
          <p:nvPr/>
        </p:nvSpPr>
        <p:spPr bwMode="auto">
          <a:xfrm>
            <a:off x="2044700" y="2571750"/>
            <a:ext cx="8928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 REACTION</a:t>
            </a:r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1822450" y="135255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Quick REACTION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42</a:t>
            </a:r>
          </a:p>
        </p:txBody>
      </p:sp>
      <p:pic>
        <p:nvPicPr>
          <p:cNvPr id="4403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1739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2197100"/>
            <a:ext cx="18573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4933950"/>
            <a:ext cx="1558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3" y="6219825"/>
            <a:ext cx="7000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4254500" y="7302500"/>
            <a:ext cx="863600" cy="1054100"/>
            <a:chOff x="0" y="0"/>
            <a:chExt cx="544" cy="664"/>
          </a:xfrm>
        </p:grpSpPr>
        <p:sp>
          <p:nvSpPr>
            <p:cNvPr id="44041" name="Rectangle 9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2" name="Rectangle 10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5207000" y="7302500"/>
            <a:ext cx="838200" cy="1054100"/>
            <a:chOff x="0" y="0"/>
            <a:chExt cx="528" cy="664"/>
          </a:xfrm>
        </p:grpSpPr>
        <p:sp>
          <p:nvSpPr>
            <p:cNvPr id="44044" name="Rectangle 12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5" name="Rectangle 13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6134100" y="7302500"/>
            <a:ext cx="838200" cy="1054100"/>
            <a:chOff x="0" y="0"/>
            <a:chExt cx="528" cy="664"/>
          </a:xfrm>
        </p:grpSpPr>
        <p:sp>
          <p:nvSpPr>
            <p:cNvPr id="44047" name="Rectangle 15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8" name="Rectangle 16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7061200" y="7302500"/>
            <a:ext cx="838200" cy="1054100"/>
            <a:chOff x="0" y="0"/>
            <a:chExt cx="528" cy="664"/>
          </a:xfrm>
        </p:grpSpPr>
        <p:sp>
          <p:nvSpPr>
            <p:cNvPr id="44050" name="Rectangle 18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1" name="Rectangle 19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44055" name="Group 23"/>
          <p:cNvGrpSpPr>
            <a:grpSpLocks/>
          </p:cNvGrpSpPr>
          <p:nvPr/>
        </p:nvGrpSpPr>
        <p:grpSpPr bwMode="auto">
          <a:xfrm>
            <a:off x="7988300" y="7302500"/>
            <a:ext cx="1219200" cy="1054100"/>
            <a:chOff x="0" y="0"/>
            <a:chExt cx="768" cy="664"/>
          </a:xfrm>
        </p:grpSpPr>
        <p:sp>
          <p:nvSpPr>
            <p:cNvPr id="44053" name="Rectangle 21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4" name="Rectangle 22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pic>
        <p:nvPicPr>
          <p:cNvPr id="44056" name="Picture 2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378200"/>
            <a:ext cx="87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7" name="Picture 2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695700"/>
            <a:ext cx="7594600" cy="3365500"/>
          </a:xfrm>
          <a:prstGeom prst="rect">
            <a:avLst/>
          </a:prstGeom>
          <a:noFill/>
          <a:ln>
            <a:noFill/>
          </a:ln>
          <a:effectLst>
            <a:outerShdw blurRad="152400" dist="76199" dir="2040003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8" name="Picture 2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74838"/>
            <a:ext cx="162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9" name="Rectangle 27"/>
          <p:cNvSpPr>
            <a:spLocks/>
          </p:cNvSpPr>
          <p:nvPr/>
        </p:nvSpPr>
        <p:spPr bwMode="auto">
          <a:xfrm>
            <a:off x="3352800" y="4318000"/>
            <a:ext cx="5562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of the main differences between 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quick</a:t>
            </a:r>
            <a:r>
              <a:rPr lang="en-US" sz="39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&amp;</a:t>
            </a:r>
            <a:r>
              <a:rPr lang="en-US" sz="39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9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</a:t>
            </a:r>
            <a:r>
              <a:rPr lang="en-US" sz="39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reactions?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/>
          </p:cNvSpPr>
          <p:nvPr/>
        </p:nvSpPr>
        <p:spPr bwMode="auto">
          <a:xfrm>
            <a:off x="3703638" y="1123950"/>
            <a:ext cx="558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</a:t>
            </a:r>
            <a:r>
              <a:rPr lang="en-US" sz="6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v </a:t>
            </a:r>
            <a:r>
              <a:rPr lang="en-US" sz="6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Quick</a:t>
            </a:r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6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REACTIONS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1573213" y="3479800"/>
            <a:ext cx="986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Would you expect to see</a:t>
            </a:r>
            <a:r>
              <a:rPr lang="en-US" sz="52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</a:t>
            </a:r>
            <a:r>
              <a:rPr lang="en-US" sz="52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or</a:t>
            </a:r>
            <a:r>
              <a:rPr lang="en-US" sz="52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quick 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reactions if they are people acting with...</a:t>
            </a:r>
          </a:p>
        </p:txBody>
      </p:sp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4165600" y="6350000"/>
            <a:ext cx="863600" cy="1054100"/>
            <a:chOff x="0" y="0"/>
            <a:chExt cx="544" cy="664"/>
          </a:xfrm>
        </p:grpSpPr>
        <p:sp>
          <p:nvSpPr>
            <p:cNvPr id="45060" name="Rectangle 4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61" name="Rectangle 5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5118100" y="6350000"/>
            <a:ext cx="838200" cy="1054100"/>
            <a:chOff x="0" y="0"/>
            <a:chExt cx="528" cy="664"/>
          </a:xfrm>
        </p:grpSpPr>
        <p:sp>
          <p:nvSpPr>
            <p:cNvPr id="45063" name="Rectangle 7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64" name="Rectangle 8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6045200" y="6350000"/>
            <a:ext cx="838200" cy="1054100"/>
            <a:chOff x="0" y="0"/>
            <a:chExt cx="528" cy="664"/>
          </a:xfrm>
        </p:grpSpPr>
        <p:sp>
          <p:nvSpPr>
            <p:cNvPr id="45066" name="Rectangle 10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67" name="Rectangle 11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6972300" y="6350000"/>
            <a:ext cx="838200" cy="1054100"/>
            <a:chOff x="0" y="0"/>
            <a:chExt cx="528" cy="664"/>
          </a:xfrm>
        </p:grpSpPr>
        <p:sp>
          <p:nvSpPr>
            <p:cNvPr id="45069" name="Rectangle 13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0" name="Rectangle 14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45074" name="Group 18"/>
          <p:cNvGrpSpPr>
            <a:grpSpLocks/>
          </p:cNvGrpSpPr>
          <p:nvPr/>
        </p:nvGrpSpPr>
        <p:grpSpPr bwMode="auto">
          <a:xfrm>
            <a:off x="7899400" y="6350000"/>
            <a:ext cx="1219200" cy="1054100"/>
            <a:chOff x="0" y="0"/>
            <a:chExt cx="768" cy="664"/>
          </a:xfrm>
        </p:grpSpPr>
        <p:sp>
          <p:nvSpPr>
            <p:cNvPr id="45072" name="Rectangle 16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3" name="Rectangle 17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45075" name="Rectangle 1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43</a:t>
            </a:r>
          </a:p>
        </p:txBody>
      </p:sp>
      <p:sp>
        <p:nvSpPr>
          <p:cNvPr id="45076" name="Rectangle 20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/>
          </p:cNvSpPr>
          <p:nvPr/>
        </p:nvSpPr>
        <p:spPr bwMode="auto">
          <a:xfrm>
            <a:off x="1625600" y="1016000"/>
            <a:ext cx="9766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eople who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</a:t>
            </a:r>
            <a:r>
              <a:rPr lang="en-US" sz="51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slowly </a:t>
            </a:r>
          </a:p>
          <a:p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show</a:t>
            </a:r>
            <a:r>
              <a:rPr lang="en-US" sz="51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GREAT</a:t>
            </a:r>
          </a:p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     </a:t>
            </a: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2882900" y="5765800"/>
            <a:ext cx="7251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They use</a:t>
            </a:r>
            <a:r>
              <a:rPr lang="en-US" sz="4400" b="1">
                <a:solidFill>
                  <a:srgbClr val="72727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TIME</a:t>
            </a:r>
            <a:r>
              <a:rPr lang="en-US" sz="4400" b="1">
                <a:solidFill>
                  <a:srgbClr val="72727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      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064125" y="7366000"/>
            <a:ext cx="28876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 </a:t>
            </a:r>
            <a:r>
              <a:rPr lang="en-US"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</a:t>
            </a:r>
            <a:r>
              <a:rPr lang="en-US" sz="22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</a:t>
            </a: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44</a:t>
            </a:r>
          </a:p>
        </p:txBody>
      </p:sp>
      <p:pic>
        <p:nvPicPr>
          <p:cNvPr id="4608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429000"/>
            <a:ext cx="20129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7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thinking time</a:t>
            </a:r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4322763" y="6629400"/>
            <a:ext cx="436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about what to... 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autoUpdateAnimBg="0"/>
      <p:bldP spid="46084" grpId="0" autoUpdateAnimBg="0"/>
      <p:bldP spid="4608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886200"/>
            <a:ext cx="21383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/>
          </p:cNvSpPr>
          <p:nvPr/>
        </p:nvSpPr>
        <p:spPr bwMode="auto">
          <a:xfrm>
            <a:off x="2679700" y="6096000"/>
            <a:ext cx="7645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Words</a:t>
            </a:r>
            <a:r>
              <a:rPr lang="en-US" sz="52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like</a:t>
            </a:r>
            <a:r>
              <a:rPr lang="en-US" sz="52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Toothpaste </a:t>
            </a:r>
          </a:p>
          <a:p>
            <a:pPr>
              <a:lnSpc>
                <a:spcPct val="110000"/>
              </a:lnSpc>
            </a:pP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can</a:t>
            </a:r>
            <a:r>
              <a:rPr lang="ja-JP" altLang="en-US" sz="52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be put back!!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45</a:t>
            </a:r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1722438" y="1295400"/>
            <a:ext cx="9766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eople who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</a:t>
            </a:r>
            <a:r>
              <a:rPr lang="en-US" sz="51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slowly </a:t>
            </a:r>
          </a:p>
          <a:p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show</a:t>
            </a:r>
            <a:r>
              <a:rPr lang="en-US" sz="51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GREAT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3906838" y="3200400"/>
            <a:ext cx="54054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</a:t>
            </a:r>
          </a:p>
        </p:txBody>
      </p:sp>
      <p:sp>
        <p:nvSpPr>
          <p:cNvPr id="47111" name="Rectangle 7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thinking time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46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4583113" y="1295400"/>
            <a:ext cx="38512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5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Reactions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3473450" y="2362200"/>
            <a:ext cx="60674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Failure</a:t>
            </a:r>
          </a:p>
        </p:txBody>
      </p:sp>
      <p:pic>
        <p:nvPicPr>
          <p:cNvPr id="4813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295400"/>
            <a:ext cx="1778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038600"/>
            <a:ext cx="31432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7"/>
          <p:cNvSpPr>
            <a:spLocks/>
          </p:cNvSpPr>
          <p:nvPr/>
        </p:nvSpPr>
        <p:spPr bwMode="auto">
          <a:xfrm>
            <a:off x="1447800" y="3505200"/>
            <a:ext cx="101473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ja-JP" altLang="en-US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There are no failures just experiences and reactions to them.</a:t>
            </a:r>
            <a:r>
              <a:rPr lang="ja-JP" altLang="en-US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700" b="1">
                <a:solidFill>
                  <a:srgbClr val="FF6C88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48136" name="Rectangle 8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learning from failure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20675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47</a:t>
            </a:r>
          </a:p>
        </p:txBody>
      </p:sp>
      <p:pic>
        <p:nvPicPr>
          <p:cNvPr id="2" name="Famous Failures-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7824" y="916360"/>
            <a:ext cx="10369152" cy="77768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/>
          </p:cNvSpPr>
          <p:nvPr/>
        </p:nvSpPr>
        <p:spPr bwMode="auto">
          <a:xfrm>
            <a:off x="3378200" y="1727200"/>
            <a:ext cx="6261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60000"/>
              </a:lnSpc>
            </a:pP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Failure</a:t>
            </a:r>
          </a:p>
        </p:txBody>
      </p:sp>
      <p:pic>
        <p:nvPicPr>
          <p:cNvPr id="501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0"/>
            <a:ext cx="1854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/>
          </p:cNvSpPr>
          <p:nvPr/>
        </p:nvSpPr>
        <p:spPr bwMode="auto">
          <a:xfrm>
            <a:off x="2057400" y="4343400"/>
            <a:ext cx="8089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things you feel you have failed at with: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2057400" y="5537200"/>
            <a:ext cx="5041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friends?</a:t>
            </a: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2057400" y="6308725"/>
            <a:ext cx="793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learning at school?</a:t>
            </a:r>
          </a:p>
        </p:txBody>
      </p:sp>
      <p:sp>
        <p:nvSpPr>
          <p:cNvPr id="50183" name="Rectangle 7"/>
          <p:cNvSpPr>
            <a:spLocks/>
          </p:cNvSpPr>
          <p:nvPr/>
        </p:nvSpPr>
        <p:spPr bwMode="auto">
          <a:xfrm>
            <a:off x="1658938" y="2679700"/>
            <a:ext cx="9690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There are no failures just experiences and reactions to them.</a:t>
            </a:r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</a:t>
            </a:r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48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4581525" y="990600"/>
            <a:ext cx="38512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5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Reactions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2057400" y="7137400"/>
            <a:ext cx="5041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family?</a:t>
            </a:r>
          </a:p>
        </p:txBody>
      </p:sp>
      <p:sp>
        <p:nvSpPr>
          <p:cNvPr id="50187" name="Rectangle 11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learning from failure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50182" grpId="0" autoUpdateAnimBg="0"/>
      <p:bldP spid="5018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/>
          </p:cNvSpPr>
          <p:nvPr/>
        </p:nvSpPr>
        <p:spPr bwMode="auto">
          <a:xfrm>
            <a:off x="3378200" y="1727200"/>
            <a:ext cx="6261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60000"/>
              </a:lnSpc>
            </a:pP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Failure</a:t>
            </a:r>
          </a:p>
        </p:txBody>
      </p:sp>
      <p:pic>
        <p:nvPicPr>
          <p:cNvPr id="5120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0"/>
            <a:ext cx="1854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/>
          </p:cNvSpPr>
          <p:nvPr/>
        </p:nvSpPr>
        <p:spPr bwMode="auto">
          <a:xfrm>
            <a:off x="2057400" y="4610100"/>
            <a:ext cx="8089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did you react?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2057400" y="5661025"/>
            <a:ext cx="7937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might your reaction show better self-control next time?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658938" y="2679700"/>
            <a:ext cx="9690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There are no failures just experiences and reactions to them.</a:t>
            </a:r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49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4581525" y="990600"/>
            <a:ext cx="38512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5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Reactions</a:t>
            </a:r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learning from failure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  <p:bldP spid="5120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/>
          </p:cNvSpPr>
          <p:nvPr/>
        </p:nvSpPr>
        <p:spPr bwMode="auto">
          <a:xfrm>
            <a:off x="1150938" y="3022600"/>
            <a:ext cx="10731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OFTEN  A HARD CHOICE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727200" y="4381500"/>
            <a:ext cx="1092200" cy="1244600"/>
            <a:chOff x="0" y="0"/>
            <a:chExt cx="688" cy="784"/>
          </a:xfrm>
        </p:grpSpPr>
        <p:sp>
          <p:nvSpPr>
            <p:cNvPr id="6147" name="Rectangle 3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8" name="Rectangle 4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8724900" y="4381500"/>
            <a:ext cx="1092200" cy="1244600"/>
            <a:chOff x="0" y="0"/>
            <a:chExt cx="688" cy="784"/>
          </a:xfrm>
        </p:grpSpPr>
        <p:sp>
          <p:nvSpPr>
            <p:cNvPr id="6150" name="Rectangle 6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o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9906000" y="4381500"/>
            <a:ext cx="1092200" cy="1244600"/>
            <a:chOff x="0" y="0"/>
            <a:chExt cx="688" cy="784"/>
          </a:xfrm>
        </p:grpSpPr>
        <p:sp>
          <p:nvSpPr>
            <p:cNvPr id="6153" name="Rectangle 9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4" name="Rectangle 10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2895600" y="4381500"/>
            <a:ext cx="1092200" cy="1244600"/>
            <a:chOff x="0" y="0"/>
            <a:chExt cx="688" cy="784"/>
          </a:xfrm>
        </p:grpSpPr>
        <p:sp>
          <p:nvSpPr>
            <p:cNvPr id="6156" name="Rectangle 1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7" name="Rectangle 1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4064000" y="4381500"/>
            <a:ext cx="1092200" cy="1244600"/>
            <a:chOff x="0" y="0"/>
            <a:chExt cx="688" cy="784"/>
          </a:xfrm>
        </p:grpSpPr>
        <p:sp>
          <p:nvSpPr>
            <p:cNvPr id="6159" name="Rectangle 1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0" name="Rectangle 1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5232400" y="4381500"/>
            <a:ext cx="1092200" cy="1244600"/>
            <a:chOff x="0" y="0"/>
            <a:chExt cx="688" cy="784"/>
          </a:xfrm>
        </p:grpSpPr>
        <p:sp>
          <p:nvSpPr>
            <p:cNvPr id="6162" name="Rectangle 18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6413500" y="4381500"/>
            <a:ext cx="1092200" cy="1244600"/>
            <a:chOff x="0" y="0"/>
            <a:chExt cx="688" cy="784"/>
          </a:xfrm>
        </p:grpSpPr>
        <p:sp>
          <p:nvSpPr>
            <p:cNvPr id="6165" name="Rectangle 21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6170" name="Group 26"/>
          <p:cNvGrpSpPr>
            <a:grpSpLocks/>
          </p:cNvGrpSpPr>
          <p:nvPr/>
        </p:nvGrpSpPr>
        <p:grpSpPr bwMode="auto">
          <a:xfrm>
            <a:off x="1727200" y="6032500"/>
            <a:ext cx="1092200" cy="1244600"/>
            <a:chOff x="0" y="0"/>
            <a:chExt cx="688" cy="784"/>
          </a:xfrm>
        </p:grpSpPr>
        <p:sp>
          <p:nvSpPr>
            <p:cNvPr id="6168" name="Rectangle 24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9" name="Rectangle 25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D</a:t>
              </a:r>
            </a:p>
          </p:txBody>
        </p:sp>
      </p:grpSp>
      <p:grpSp>
        <p:nvGrpSpPr>
          <p:cNvPr id="6173" name="Group 29"/>
          <p:cNvGrpSpPr>
            <a:grpSpLocks/>
          </p:cNvGrpSpPr>
          <p:nvPr/>
        </p:nvGrpSpPr>
        <p:grpSpPr bwMode="auto">
          <a:xfrm>
            <a:off x="2895600" y="6032500"/>
            <a:ext cx="1092200" cy="1244600"/>
            <a:chOff x="0" y="0"/>
            <a:chExt cx="688" cy="784"/>
          </a:xfrm>
        </p:grpSpPr>
        <p:sp>
          <p:nvSpPr>
            <p:cNvPr id="6171" name="Rectangle 27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2" name="Rectangle 28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I</a:t>
              </a:r>
            </a:p>
          </p:txBody>
        </p:sp>
      </p:grpSp>
      <p:grpSp>
        <p:nvGrpSpPr>
          <p:cNvPr id="6176" name="Group 32"/>
          <p:cNvGrpSpPr>
            <a:grpSpLocks/>
          </p:cNvGrpSpPr>
          <p:nvPr/>
        </p:nvGrpSpPr>
        <p:grpSpPr bwMode="auto">
          <a:xfrm>
            <a:off x="4064000" y="6032500"/>
            <a:ext cx="1092200" cy="1244600"/>
            <a:chOff x="0" y="0"/>
            <a:chExt cx="688" cy="784"/>
          </a:xfrm>
        </p:grpSpPr>
        <p:sp>
          <p:nvSpPr>
            <p:cNvPr id="6174" name="Rectangle 30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5" name="Rectangle 31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6179" name="Group 35"/>
          <p:cNvGrpSpPr>
            <a:grpSpLocks/>
          </p:cNvGrpSpPr>
          <p:nvPr/>
        </p:nvGrpSpPr>
        <p:grpSpPr bwMode="auto">
          <a:xfrm>
            <a:off x="5232400" y="6032500"/>
            <a:ext cx="1092200" cy="1244600"/>
            <a:chOff x="0" y="0"/>
            <a:chExt cx="688" cy="784"/>
          </a:xfrm>
        </p:grpSpPr>
        <p:sp>
          <p:nvSpPr>
            <p:cNvPr id="6177" name="Rectangle 33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8" name="Rectangle 34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6182" name="Group 38"/>
          <p:cNvGrpSpPr>
            <a:grpSpLocks/>
          </p:cNvGrpSpPr>
          <p:nvPr/>
        </p:nvGrpSpPr>
        <p:grpSpPr bwMode="auto">
          <a:xfrm>
            <a:off x="6400800" y="6032500"/>
            <a:ext cx="1092200" cy="1244600"/>
            <a:chOff x="0" y="0"/>
            <a:chExt cx="688" cy="784"/>
          </a:xfrm>
        </p:grpSpPr>
        <p:sp>
          <p:nvSpPr>
            <p:cNvPr id="6180" name="Rectangle 36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1" name="Rectangle 37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6185" name="Group 41"/>
          <p:cNvGrpSpPr>
            <a:grpSpLocks/>
          </p:cNvGrpSpPr>
          <p:nvPr/>
        </p:nvGrpSpPr>
        <p:grpSpPr bwMode="auto">
          <a:xfrm>
            <a:off x="7569200" y="6032500"/>
            <a:ext cx="1092200" cy="1244600"/>
            <a:chOff x="0" y="0"/>
            <a:chExt cx="688" cy="784"/>
          </a:xfrm>
        </p:grpSpPr>
        <p:sp>
          <p:nvSpPr>
            <p:cNvPr id="6183" name="Rectangle 39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4" name="Rectangle 40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6188" name="Group 44"/>
          <p:cNvGrpSpPr>
            <a:grpSpLocks/>
          </p:cNvGrpSpPr>
          <p:nvPr/>
        </p:nvGrpSpPr>
        <p:grpSpPr bwMode="auto">
          <a:xfrm>
            <a:off x="8737600" y="6032500"/>
            <a:ext cx="1092200" cy="1244600"/>
            <a:chOff x="0" y="0"/>
            <a:chExt cx="688" cy="784"/>
          </a:xfrm>
        </p:grpSpPr>
        <p:sp>
          <p:nvSpPr>
            <p:cNvPr id="6186" name="Rectangle 4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7" name="Rectangle 4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9906000" y="6032500"/>
            <a:ext cx="1092200" cy="1244600"/>
            <a:chOff x="0" y="0"/>
            <a:chExt cx="688" cy="784"/>
          </a:xfrm>
        </p:grpSpPr>
        <p:sp>
          <p:nvSpPr>
            <p:cNvPr id="6189" name="Rectangle 4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0" name="Rectangle 4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6194" name="Group 50"/>
          <p:cNvGrpSpPr>
            <a:grpSpLocks/>
          </p:cNvGrpSpPr>
          <p:nvPr/>
        </p:nvGrpSpPr>
        <p:grpSpPr bwMode="auto">
          <a:xfrm>
            <a:off x="2946400" y="1358900"/>
            <a:ext cx="1206500" cy="1270000"/>
            <a:chOff x="0" y="0"/>
            <a:chExt cx="760" cy="800"/>
          </a:xfrm>
        </p:grpSpPr>
        <p:sp>
          <p:nvSpPr>
            <p:cNvPr id="6192" name="Rectangle 48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3" name="Rectangle 49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6197" name="Group 53"/>
          <p:cNvGrpSpPr>
            <a:grpSpLocks/>
          </p:cNvGrpSpPr>
          <p:nvPr/>
        </p:nvGrpSpPr>
        <p:grpSpPr bwMode="auto">
          <a:xfrm>
            <a:off x="4368800" y="1371600"/>
            <a:ext cx="1206500" cy="1270000"/>
            <a:chOff x="0" y="0"/>
            <a:chExt cx="760" cy="800"/>
          </a:xfrm>
        </p:grpSpPr>
        <p:sp>
          <p:nvSpPr>
            <p:cNvPr id="6195" name="Rectangle 51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6" name="Rectangle 52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6200" name="Group 56"/>
          <p:cNvGrpSpPr>
            <a:grpSpLocks/>
          </p:cNvGrpSpPr>
          <p:nvPr/>
        </p:nvGrpSpPr>
        <p:grpSpPr bwMode="auto">
          <a:xfrm>
            <a:off x="5791200" y="1384300"/>
            <a:ext cx="1206500" cy="1270000"/>
            <a:chOff x="0" y="0"/>
            <a:chExt cx="760" cy="800"/>
          </a:xfrm>
        </p:grpSpPr>
        <p:sp>
          <p:nvSpPr>
            <p:cNvPr id="6198" name="Rectangle 54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9" name="Rectangle 55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6203" name="Group 59"/>
          <p:cNvGrpSpPr>
            <a:grpSpLocks/>
          </p:cNvGrpSpPr>
          <p:nvPr/>
        </p:nvGrpSpPr>
        <p:grpSpPr bwMode="auto">
          <a:xfrm>
            <a:off x="7277100" y="1384300"/>
            <a:ext cx="1206500" cy="1270000"/>
            <a:chOff x="0" y="0"/>
            <a:chExt cx="760" cy="800"/>
          </a:xfrm>
        </p:grpSpPr>
        <p:sp>
          <p:nvSpPr>
            <p:cNvPr id="6201" name="Rectangle 57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2" name="Rectangle 58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6206" name="Group 62"/>
          <p:cNvGrpSpPr>
            <a:grpSpLocks/>
          </p:cNvGrpSpPr>
          <p:nvPr/>
        </p:nvGrpSpPr>
        <p:grpSpPr bwMode="auto">
          <a:xfrm>
            <a:off x="8763000" y="1384300"/>
            <a:ext cx="1320800" cy="1270000"/>
            <a:chOff x="0" y="0"/>
            <a:chExt cx="832" cy="800"/>
          </a:xfrm>
        </p:grpSpPr>
        <p:sp>
          <p:nvSpPr>
            <p:cNvPr id="6204" name="Rectangle 60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5" name="Rectangle 61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6207" name="Rectangle 6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</a:t>
            </a:r>
          </a:p>
        </p:txBody>
      </p:sp>
      <p:sp>
        <p:nvSpPr>
          <p:cNvPr id="6208" name="Rectangle 6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26" name="Group 2"/>
          <p:cNvGraphicFramePr>
            <a:graphicFrameLocks noGrp="1"/>
          </p:cNvGraphicFramePr>
          <p:nvPr/>
        </p:nvGraphicFramePr>
        <p:xfrm>
          <a:off x="1879600" y="1968500"/>
          <a:ext cx="9232900" cy="5891213"/>
        </p:xfrm>
        <a:graphic>
          <a:graphicData uri="http://schemas.openxmlformats.org/drawingml/2006/table">
            <a:tbl>
              <a:tblPr/>
              <a:tblGrid>
                <a:gridCol w="3378200"/>
                <a:gridCol w="5854700"/>
              </a:tblGrid>
              <a:tr h="121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did you fail at?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Feelings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choices can I make next time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Decide on the best choice and do it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The best choice is</a:t>
                      </a:r>
                      <a:r>
                        <a:rPr kumimoji="0" lang="en-US" sz="3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                            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7" name="Rectangle 33"/>
          <p:cNvSpPr>
            <a:spLocks/>
          </p:cNvSpPr>
          <p:nvPr/>
        </p:nvSpPr>
        <p:spPr bwMode="auto">
          <a:xfrm>
            <a:off x="2235200" y="958850"/>
            <a:ext cx="88169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Learning from Failure</a:t>
            </a:r>
          </a:p>
        </p:txBody>
      </p:sp>
      <p:sp>
        <p:nvSpPr>
          <p:cNvPr id="52258" name="Rectangle 3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50</a:t>
            </a:r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rot="10800000" flipH="1">
            <a:off x="9093200" y="7288213"/>
            <a:ext cx="1938338" cy="158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 rot="10800000" flipH="1">
            <a:off x="5524500" y="7745413"/>
            <a:ext cx="5507038" cy="158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1" name="Rectangle 37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learning from failure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808413"/>
            <a:ext cx="2146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/>
          </p:cNvSpPr>
          <p:nvPr/>
        </p:nvSpPr>
        <p:spPr bwMode="auto">
          <a:xfrm>
            <a:off x="3124200" y="2451100"/>
            <a:ext cx="676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4 Kinds of Mistakes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1879600" y="3613150"/>
            <a:ext cx="65151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5000"/>
              </a:lnSpc>
            </a:pPr>
            <a:r>
              <a:rPr lang="en-US" sz="3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1.  Stupid Mistakes: </a:t>
            </a:r>
          </a:p>
          <a:p>
            <a:pPr algn="l">
              <a:lnSpc>
                <a:spcPct val="95000"/>
              </a:lnSpc>
            </a:pPr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Dumb things that just happen e.g. stubbing your toe, dropping a tray, poking yourself in the eye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2362200" y="6978650"/>
            <a:ext cx="8686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has happened to you?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51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1447800" y="1203325"/>
            <a:ext cx="9994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Mistakes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5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/>
          </p:cNvSpPr>
          <p:nvPr/>
        </p:nvSpPr>
        <p:spPr bwMode="auto">
          <a:xfrm>
            <a:off x="1892300" y="3530600"/>
            <a:ext cx="6515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2.  Simple Mistakes </a:t>
            </a:r>
          </a:p>
          <a:p>
            <a:pPr algn="l"/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Mistakes that are avoidable but your decision making meant that a mistake was made e.g. not enough food at a party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1485900" y="6972300"/>
            <a:ext cx="1003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Can you think of other mistakes like this?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124200" y="2451100"/>
            <a:ext cx="676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4 Kinds of Mistakes</a:t>
            </a:r>
          </a:p>
        </p:txBody>
      </p:sp>
      <p:pic>
        <p:nvPicPr>
          <p:cNvPr id="5427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808413"/>
            <a:ext cx="2146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52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1447800" y="1203325"/>
            <a:ext cx="9994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/>
          </p:cNvSpPr>
          <p:nvPr/>
        </p:nvSpPr>
        <p:spPr bwMode="auto">
          <a:xfrm>
            <a:off x="1892300" y="3562350"/>
            <a:ext cx="65151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3.  Involved Mistakes: </a:t>
            </a:r>
          </a:p>
          <a:p>
            <a:pPr algn="l"/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Mistakes that require an effort to overcome e.g. getting to school on time, forgetting your lunch</a:t>
            </a: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2517775" y="6724650"/>
            <a:ext cx="6451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</a:t>
            </a:r>
            <a:r>
              <a:rPr lang="ja-JP" altLang="en-US" sz="3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involved mistakes</a:t>
            </a:r>
            <a:r>
              <a:rPr lang="ja-JP" altLang="en-US" sz="3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37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have happened to you?</a:t>
            </a:r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3124200" y="2451100"/>
            <a:ext cx="676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4 Kinds of Mistakes</a:t>
            </a:r>
          </a:p>
        </p:txBody>
      </p:sp>
      <p:pic>
        <p:nvPicPr>
          <p:cNvPr id="5530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76600"/>
            <a:ext cx="243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53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1447800" y="1203325"/>
            <a:ext cx="9994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Mistakes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/>
          </p:cNvSpPr>
          <p:nvPr/>
        </p:nvSpPr>
        <p:spPr bwMode="auto">
          <a:xfrm>
            <a:off x="3162300" y="2476500"/>
            <a:ext cx="676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Involved Mistakes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1828800" y="4260850"/>
            <a:ext cx="7353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Are like </a:t>
            </a:r>
            <a:r>
              <a:rPr lang="ja-JP" altLang="en-US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bad habits</a:t>
            </a:r>
            <a:r>
              <a:rPr lang="ja-JP" altLang="en-US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that you need to change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1828800" y="6375400"/>
            <a:ext cx="7264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</a:t>
            </a:r>
            <a:r>
              <a:rPr lang="ja-JP" altLang="en-US" sz="3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Bad Habits</a:t>
            </a:r>
            <a:r>
              <a:rPr lang="ja-JP" altLang="en-US" sz="3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you might need to change?</a:t>
            </a:r>
          </a:p>
        </p:txBody>
      </p:sp>
      <p:pic>
        <p:nvPicPr>
          <p:cNvPr id="5632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876800"/>
            <a:ext cx="2146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54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1447800" y="1203325"/>
            <a:ext cx="9994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6" name="Group 2"/>
          <p:cNvGraphicFramePr>
            <a:graphicFrameLocks noGrp="1"/>
          </p:cNvGraphicFramePr>
          <p:nvPr/>
        </p:nvGraphicFramePr>
        <p:xfrm>
          <a:off x="1879600" y="1968500"/>
          <a:ext cx="9232900" cy="5891213"/>
        </p:xfrm>
        <a:graphic>
          <a:graphicData uri="http://schemas.openxmlformats.org/drawingml/2006/table">
            <a:tbl>
              <a:tblPr/>
              <a:tblGrid>
                <a:gridCol w="3378200"/>
                <a:gridCol w="5854700"/>
              </a:tblGrid>
              <a:tr h="121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is the habit I want to change?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The habit I want to change is...</a:t>
                      </a:r>
                    </a:p>
                  </a:txBody>
                  <a:tcPr marL="50800" marR="50800" marT="50800" marB="5080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are some things I can do to help me  change this habit?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Choose one of the ideas and work on it this week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This week to help create a new habit I</a:t>
                      </a:r>
                      <a:r>
                        <a:rPr kumimoji="0" lang="ja-JP" alt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’</a:t>
                      </a: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 going to</a:t>
                      </a:r>
                      <a:r>
                        <a:rPr kumimoji="0" lang="en-US" sz="3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                            </a:t>
                      </a:r>
                    </a:p>
                  </a:txBody>
                  <a:tcPr marL="50800" marR="50800" marT="50800" marB="5080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0" name="Rectangle 26"/>
          <p:cNvSpPr>
            <a:spLocks/>
          </p:cNvSpPr>
          <p:nvPr/>
        </p:nvSpPr>
        <p:spPr bwMode="auto">
          <a:xfrm>
            <a:off x="2430463" y="958850"/>
            <a:ext cx="84216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Creating New Habits</a:t>
            </a:r>
          </a:p>
        </p:txBody>
      </p:sp>
      <p:sp>
        <p:nvSpPr>
          <p:cNvPr id="57371" name="Rectangle 2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55</a:t>
            </a:r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 rot="10800000" flipH="1">
            <a:off x="9423400" y="6373813"/>
            <a:ext cx="1709738" cy="158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rot="10800000" flipH="1">
            <a:off x="5281613" y="6907213"/>
            <a:ext cx="5826125" cy="158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 rot="10800000" flipH="1">
            <a:off x="5270500" y="7315200"/>
            <a:ext cx="5824538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5" name="Rectangle 31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creating new habits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/>
          </p:cNvSpPr>
          <p:nvPr/>
        </p:nvSpPr>
        <p:spPr bwMode="auto">
          <a:xfrm>
            <a:off x="1892300" y="4445000"/>
            <a:ext cx="65151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4.  Complex Mistakes: </a:t>
            </a:r>
          </a:p>
          <a:p>
            <a:pPr algn="l"/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Sometimes we can</a:t>
            </a:r>
            <a:r>
              <a:rPr lang="ja-JP" altLang="en-US" sz="34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fix these mistakes because we don</a:t>
            </a:r>
            <a:r>
              <a:rPr lang="ja-JP" altLang="en-US" sz="34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have the correct knowledge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3124200" y="2451100"/>
            <a:ext cx="676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4 Kinds of Mistakes</a:t>
            </a:r>
          </a:p>
        </p:txBody>
      </p:sp>
      <p:pic>
        <p:nvPicPr>
          <p:cNvPr id="5837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808413"/>
            <a:ext cx="2146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56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1447800" y="1203325"/>
            <a:ext cx="9994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Mistakes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/>
          </p:cNvSpPr>
          <p:nvPr/>
        </p:nvSpPr>
        <p:spPr bwMode="auto">
          <a:xfrm>
            <a:off x="3124200" y="1803400"/>
            <a:ext cx="6769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Complex Mistakes</a:t>
            </a:r>
          </a:p>
        </p:txBody>
      </p:sp>
      <p:sp>
        <p:nvSpPr>
          <p:cNvPr id="59395" name="Rectangle 3"/>
          <p:cNvSpPr>
            <a:spLocks/>
          </p:cNvSpPr>
          <p:nvPr/>
        </p:nvSpPr>
        <p:spPr bwMode="auto">
          <a:xfrm>
            <a:off x="1536700" y="7410450"/>
            <a:ext cx="993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Has this type of mistake happened to you?</a:t>
            </a:r>
          </a:p>
        </p:txBody>
      </p:sp>
      <p:pic>
        <p:nvPicPr>
          <p:cNvPr id="5939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4543425"/>
            <a:ext cx="14732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/>
          </p:cNvSpPr>
          <p:nvPr/>
        </p:nvSpPr>
        <p:spPr bwMode="auto">
          <a:xfrm>
            <a:off x="1600200" y="2590800"/>
            <a:ext cx="8407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 b="1">
                <a:solidFill>
                  <a:srgbClr val="262626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remember as a kid when our beloved Play Station game system started showing static on the screen during games. </a:t>
            </a:r>
          </a:p>
          <a:p>
            <a:pPr algn="l"/>
            <a:endParaRPr lang="en-US" sz="2500" b="1">
              <a:solidFill>
                <a:srgbClr val="262626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 algn="just"/>
            <a:r>
              <a:rPr lang="en-US" sz="2500" b="1">
                <a:solidFill>
                  <a:srgbClr val="262626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solution my brother and I came up with? Smack the machine as hard as we could.  Amazingly this worked for awhile, but after weeks of regular beatings the delicate electronics eventually gave out. </a:t>
            </a:r>
          </a:p>
          <a:p>
            <a:pPr algn="l"/>
            <a:endParaRPr lang="en-US" sz="2500" b="1">
              <a:solidFill>
                <a:srgbClr val="262626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 algn="l"/>
            <a:r>
              <a:rPr lang="en-US" sz="2500" b="1">
                <a:solidFill>
                  <a:srgbClr val="262626"/>
                </a:solidFill>
                <a:latin typeface="Tahoma" charset="0"/>
                <a:ea typeface="ＭＳ Ｐゴシック" charset="0"/>
                <a:cs typeface="Lucida Grande" charset="0"/>
                <a:sym typeface="Tahoma" charset="0"/>
              </a:rPr>
              <a:t>We were lazy, ignorant and impatient, and couldn</a:t>
            </a:r>
            <a:r>
              <a:rPr lang="ja-JP" altLang="en-US" sz="2500" b="1">
                <a:solidFill>
                  <a:srgbClr val="262626"/>
                </a:solidFill>
                <a:latin typeface="Arial"/>
                <a:ea typeface="ＭＳ Ｐゴシック" charset="0"/>
                <a:cs typeface="Lucida Grande" charset="0"/>
                <a:sym typeface="Tahoma" charset="0"/>
              </a:rPr>
              <a:t>’</a:t>
            </a:r>
            <a:r>
              <a:rPr lang="en-US" sz="2500" b="1">
                <a:solidFill>
                  <a:srgbClr val="262626"/>
                </a:solidFill>
                <a:latin typeface="Tahoma" charset="0"/>
                <a:ea typeface="ＭＳ Ｐゴシック" charset="0"/>
                <a:cs typeface="Lucida Grande" charset="0"/>
                <a:sym typeface="Tahoma" charset="0"/>
              </a:rPr>
              <a:t>t see that our solution would work against us.</a:t>
            </a:r>
          </a:p>
        </p:txBody>
      </p:sp>
      <p:pic>
        <p:nvPicPr>
          <p:cNvPr id="5939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2768600"/>
            <a:ext cx="162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57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1511300" y="1184275"/>
            <a:ext cx="9994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7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495800"/>
            <a:ext cx="2133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/>
          </p:cNvSpPr>
          <p:nvPr/>
        </p:nvSpPr>
        <p:spPr bwMode="auto">
          <a:xfrm>
            <a:off x="2851150" y="2184400"/>
            <a:ext cx="7315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Fixing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mistakes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Did it...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1917700" y="4121150"/>
            <a:ext cx="7086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Hurt yourself or anyone else?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1866900" y="5391150"/>
            <a:ext cx="7175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Make you feel embarrassed?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1905000" y="6521450"/>
            <a:ext cx="7315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Make you feel frustrated?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58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  <p:sp>
        <p:nvSpPr>
          <p:cNvPr id="60425" name="Rectangle 9"/>
          <p:cNvSpPr>
            <a:spLocks/>
          </p:cNvSpPr>
          <p:nvPr/>
        </p:nvSpPr>
        <p:spPr bwMode="auto">
          <a:xfrm>
            <a:off x="1447800" y="1203325"/>
            <a:ext cx="9994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60421" grpId="0" autoUpdateAnimBg="0"/>
      <p:bldP spid="6042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/>
          </p:cNvSpPr>
          <p:nvPr/>
        </p:nvSpPr>
        <p:spPr bwMode="auto">
          <a:xfrm>
            <a:off x="2851150" y="1955800"/>
            <a:ext cx="7315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Fixing </a:t>
            </a:r>
            <a:r>
              <a:rPr lang="en-US" sz="5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mistakes</a:t>
            </a: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1498600" y="3314700"/>
            <a:ext cx="1002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647700" indent="-508000" algn="l">
              <a:buFontTx/>
              <a:buAutoNum type="arabicPeriod"/>
              <a:tabLst>
                <a:tab pos="139700" algn="l"/>
                <a:tab pos="457200" algn="l"/>
                <a:tab pos="914400" algn="l"/>
              </a:tabLst>
            </a:pPr>
            <a:r>
              <a:rPr lang="en-US" sz="2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there information you know now that would have been useful when you made the mistake?</a:t>
            </a:r>
          </a:p>
        </p:txBody>
      </p:sp>
      <p:sp>
        <p:nvSpPr>
          <p:cNvPr id="61444" name="Rectangle 4"/>
          <p:cNvSpPr>
            <a:spLocks/>
          </p:cNvSpPr>
          <p:nvPr/>
        </p:nvSpPr>
        <p:spPr bwMode="auto">
          <a:xfrm>
            <a:off x="1498600" y="4559300"/>
            <a:ext cx="9410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647700" indent="-508000" algn="l">
              <a:buFontTx/>
              <a:buAutoNum type="arabicPeriod" startAt="2"/>
              <a:tabLst>
                <a:tab pos="139700" algn="l"/>
                <a:tab pos="457200" algn="l"/>
                <a:tab pos="914400" algn="l"/>
              </a:tabLst>
            </a:pPr>
            <a:r>
              <a:rPr lang="en-US" sz="2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would you do differently if in this exact situation again?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1511300" y="5803900"/>
            <a:ext cx="9690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647700" indent="-508000" algn="l">
              <a:buFontTx/>
              <a:buAutoNum type="arabicPeriod" startAt="3"/>
              <a:tabLst>
                <a:tab pos="139700" algn="l"/>
                <a:tab pos="457200" algn="l"/>
                <a:tab pos="914400" algn="l"/>
              </a:tabLst>
            </a:pPr>
            <a:r>
              <a:rPr lang="en-US" sz="2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can you avoid getting into situations like this? 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1930400" y="6851650"/>
            <a:ext cx="8216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Come up with a </a:t>
            </a:r>
            <a:r>
              <a:rPr lang="ja-JP" altLang="en-US" sz="3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Plan</a:t>
            </a:r>
            <a:r>
              <a:rPr lang="ja-JP" altLang="en-US" sz="3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to improve the situation next time.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59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1447800" y="1203325"/>
            <a:ext cx="9994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  <p:bldP spid="61444" grpId="0" autoUpdateAnimBg="0"/>
      <p:bldP spid="61445" grpId="0" autoUpdateAnimBg="0"/>
      <p:bldP spid="614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/>
          </p:cNvSpPr>
          <p:nvPr/>
        </p:nvSpPr>
        <p:spPr bwMode="auto">
          <a:xfrm>
            <a:off x="3271838" y="1320800"/>
            <a:ext cx="64643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feelings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are shown in these pictures?</a:t>
            </a: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2079625" y="6654800"/>
            <a:ext cx="848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Another word for</a:t>
            </a: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feelings 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</a:t>
            </a: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EMOTIONS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737100"/>
            <a:ext cx="33020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768600"/>
            <a:ext cx="29352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781300"/>
            <a:ext cx="2565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4721225"/>
            <a:ext cx="2336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4737100"/>
            <a:ext cx="20701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778125"/>
            <a:ext cx="2565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</a:t>
            </a:r>
          </a:p>
        </p:txBody>
      </p:sp>
      <p:sp>
        <p:nvSpPr>
          <p:cNvPr id="7179" name="Rectangle 1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66" name="Group 2"/>
          <p:cNvGraphicFramePr>
            <a:graphicFrameLocks noGrp="1"/>
          </p:cNvGraphicFramePr>
          <p:nvPr/>
        </p:nvGraphicFramePr>
        <p:xfrm>
          <a:off x="1606550" y="2970213"/>
          <a:ext cx="9682163" cy="4943476"/>
        </p:xfrm>
        <a:graphic>
          <a:graphicData uri="http://schemas.openxmlformats.org/drawingml/2006/table">
            <a:tbl>
              <a:tblPr/>
              <a:tblGrid>
                <a:gridCol w="4794250"/>
                <a:gridCol w="4887913"/>
              </a:tblGrid>
              <a:tr h="1365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0" name="Rectangle 26"/>
          <p:cNvSpPr>
            <a:spLocks/>
          </p:cNvSpPr>
          <p:nvPr/>
        </p:nvSpPr>
        <p:spPr bwMode="auto">
          <a:xfrm>
            <a:off x="2616200" y="2032000"/>
            <a:ext cx="7785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My Game Plan</a:t>
            </a:r>
          </a:p>
        </p:txBody>
      </p:sp>
      <p:sp>
        <p:nvSpPr>
          <p:cNvPr id="62491" name="Rectangle 27"/>
          <p:cNvSpPr>
            <a:spLocks/>
          </p:cNvSpPr>
          <p:nvPr/>
        </p:nvSpPr>
        <p:spPr bwMode="auto">
          <a:xfrm>
            <a:off x="1752600" y="3155950"/>
            <a:ext cx="4432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1700"/>
              </a:lnSpc>
              <a:tabLst>
                <a:tab pos="139700" algn="l"/>
                <a:tab pos="457200" algn="l"/>
                <a:tab pos="914400" algn="l"/>
              </a:tabLst>
            </a:pPr>
            <a:r>
              <a:rPr lang="en-US" sz="2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I hurt someone I can</a:t>
            </a:r>
          </a:p>
        </p:txBody>
      </p:sp>
      <p:sp>
        <p:nvSpPr>
          <p:cNvPr id="62492" name="Rectangle 28"/>
          <p:cNvSpPr>
            <a:spLocks/>
          </p:cNvSpPr>
          <p:nvPr/>
        </p:nvSpPr>
        <p:spPr bwMode="auto">
          <a:xfrm>
            <a:off x="1752600" y="4527550"/>
            <a:ext cx="5054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1700"/>
              </a:lnSpc>
              <a:tabLst>
                <a:tab pos="139700" algn="l"/>
                <a:tab pos="457200" algn="l"/>
                <a:tab pos="914400" algn="l"/>
              </a:tabLst>
            </a:pPr>
            <a:r>
              <a:rPr lang="en-US" sz="2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I feel embarrassed I can:</a:t>
            </a:r>
          </a:p>
        </p:txBody>
      </p:sp>
      <p:sp>
        <p:nvSpPr>
          <p:cNvPr id="62493" name="Rectangle 29"/>
          <p:cNvSpPr>
            <a:spLocks/>
          </p:cNvSpPr>
          <p:nvPr/>
        </p:nvSpPr>
        <p:spPr bwMode="auto">
          <a:xfrm>
            <a:off x="1752600" y="6356350"/>
            <a:ext cx="476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1700"/>
              </a:lnSpc>
              <a:tabLst>
                <a:tab pos="139700" algn="l"/>
                <a:tab pos="457200" algn="l"/>
                <a:tab pos="914400" algn="l"/>
              </a:tabLst>
            </a:pPr>
            <a:r>
              <a:rPr lang="en-US" sz="2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I feel frustrated I can:</a:t>
            </a:r>
          </a:p>
        </p:txBody>
      </p:sp>
      <p:sp>
        <p:nvSpPr>
          <p:cNvPr id="62494" name="Rectangle 30"/>
          <p:cNvSpPr>
            <a:spLocks/>
          </p:cNvSpPr>
          <p:nvPr/>
        </p:nvSpPr>
        <p:spPr bwMode="auto">
          <a:xfrm>
            <a:off x="6489700" y="3060700"/>
            <a:ext cx="4724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tabLst>
                <a:tab pos="139700" algn="l"/>
                <a:tab pos="457200" algn="l"/>
                <a:tab pos="914400" algn="l"/>
              </a:tabLst>
            </a:pPr>
            <a:r>
              <a:rPr lang="en-US" sz="2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information will help me not make the same mistake?</a:t>
            </a:r>
          </a:p>
        </p:txBody>
      </p:sp>
      <p:sp>
        <p:nvSpPr>
          <p:cNvPr id="62495" name="Rectangle 31"/>
          <p:cNvSpPr>
            <a:spLocks/>
          </p:cNvSpPr>
          <p:nvPr/>
        </p:nvSpPr>
        <p:spPr bwMode="auto">
          <a:xfrm>
            <a:off x="6502400" y="4521200"/>
            <a:ext cx="4597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tabLst>
                <a:tab pos="139700" algn="l"/>
                <a:tab pos="457200" algn="l"/>
                <a:tab pos="914400" algn="l"/>
              </a:tabLst>
            </a:pPr>
            <a:r>
              <a:rPr lang="en-US" sz="2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Next time I</a:t>
            </a:r>
            <a:r>
              <a:rPr lang="ja-JP" altLang="en-US" sz="23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2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 in this situation I can...</a:t>
            </a:r>
          </a:p>
        </p:txBody>
      </p:sp>
      <p:sp>
        <p:nvSpPr>
          <p:cNvPr id="62496" name="Rectangle 32"/>
          <p:cNvSpPr>
            <a:spLocks/>
          </p:cNvSpPr>
          <p:nvPr/>
        </p:nvSpPr>
        <p:spPr bwMode="auto">
          <a:xfrm>
            <a:off x="6502400" y="6400800"/>
            <a:ext cx="4787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tabLst>
                <a:tab pos="139700" algn="l"/>
                <a:tab pos="457200" algn="l"/>
                <a:tab pos="914400" algn="l"/>
              </a:tabLst>
            </a:pPr>
            <a:r>
              <a:rPr lang="en-US" sz="2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can we avoid getting into situations like this? </a:t>
            </a:r>
          </a:p>
        </p:txBody>
      </p:sp>
      <p:sp>
        <p:nvSpPr>
          <p:cNvPr id="62497" name="Rectangle 3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60</a:t>
            </a:r>
          </a:p>
        </p:txBody>
      </p:sp>
      <p:sp>
        <p:nvSpPr>
          <p:cNvPr id="62498" name="Rectangle 34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  <p:sp>
        <p:nvSpPr>
          <p:cNvPr id="62499" name="Rectangle 35"/>
          <p:cNvSpPr>
            <a:spLocks/>
          </p:cNvSpPr>
          <p:nvPr/>
        </p:nvSpPr>
        <p:spPr bwMode="auto">
          <a:xfrm>
            <a:off x="1447800" y="1203325"/>
            <a:ext cx="9994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to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3" y="4965700"/>
            <a:ext cx="1930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/>
          </p:cNvSpPr>
          <p:nvPr/>
        </p:nvSpPr>
        <p:spPr bwMode="auto">
          <a:xfrm>
            <a:off x="1379538" y="1041400"/>
            <a:ext cx="102489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9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</a:t>
            </a:r>
          </a:p>
          <a:p>
            <a:pPr>
              <a:lnSpc>
                <a:spcPct val="80000"/>
              </a:lnSpc>
            </a:pPr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making mistakes</a:t>
            </a: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2482850" y="3162300"/>
            <a:ext cx="8039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Mistakes are 1 step closer to success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61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  <p:pic>
        <p:nvPicPr>
          <p:cNvPr id="6349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876800"/>
            <a:ext cx="29813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267200"/>
            <a:ext cx="24257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/>
          </p:cNvSpPr>
          <p:nvPr/>
        </p:nvSpPr>
        <p:spPr bwMode="auto">
          <a:xfrm>
            <a:off x="4108450" y="1003300"/>
            <a:ext cx="4800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</a:t>
            </a:r>
            <a:r>
              <a:rPr lang="en-US" sz="5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</a:p>
        </p:txBody>
      </p:sp>
      <p:pic>
        <p:nvPicPr>
          <p:cNvPr id="6451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2362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/>
          </p:cNvSpPr>
          <p:nvPr/>
        </p:nvSpPr>
        <p:spPr bwMode="auto">
          <a:xfrm>
            <a:off x="3733800" y="1892300"/>
            <a:ext cx="5918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5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</a:t>
            </a:r>
            <a:endParaRPr lang="en-US" sz="6500" b="1" dirty="0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r>
              <a:rPr lang="en-US" sz="5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the</a:t>
            </a:r>
          </a:p>
        </p:txBody>
      </p:sp>
      <p:pic>
        <p:nvPicPr>
          <p:cNvPr id="6451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143000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/>
          <p:cNvSpPr>
            <a:spLocks/>
          </p:cNvSpPr>
          <p:nvPr/>
        </p:nvSpPr>
        <p:spPr bwMode="auto">
          <a:xfrm>
            <a:off x="4578350" y="4508500"/>
            <a:ext cx="3860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means </a:t>
            </a:r>
            <a:r>
              <a:rPr lang="en-US" sz="48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64520" name="Rectangle 8"/>
          <p:cNvSpPr>
            <a:spLocks/>
          </p:cNvSpPr>
          <p:nvPr/>
        </p:nvSpPr>
        <p:spPr bwMode="auto">
          <a:xfrm>
            <a:off x="1905000" y="5422900"/>
            <a:ext cx="624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Slowly</a:t>
            </a:r>
          </a:p>
        </p:txBody>
      </p:sp>
      <p:sp>
        <p:nvSpPr>
          <p:cNvPr id="64521" name="Rectangle 9"/>
          <p:cNvSpPr>
            <a:spLocks/>
          </p:cNvSpPr>
          <p:nvPr/>
        </p:nvSpPr>
        <p:spPr bwMode="auto">
          <a:xfrm>
            <a:off x="1903413" y="7313613"/>
            <a:ext cx="39004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Fixing mistakes</a:t>
            </a:r>
          </a:p>
        </p:txBody>
      </p:sp>
      <p:sp>
        <p:nvSpPr>
          <p:cNvPr id="64522" name="Rectangle 10"/>
          <p:cNvSpPr>
            <a:spLocks/>
          </p:cNvSpPr>
          <p:nvPr/>
        </p:nvSpPr>
        <p:spPr bwMode="auto">
          <a:xfrm>
            <a:off x="1905000" y="6299200"/>
            <a:ext cx="6108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30000"/>
              </a:lnSpc>
            </a:pP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Learning from failures</a:t>
            </a:r>
          </a:p>
        </p:txBody>
      </p:sp>
      <p:sp>
        <p:nvSpPr>
          <p:cNvPr id="64523" name="Rectangle 11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62</a:t>
            </a:r>
          </a:p>
        </p:txBody>
      </p:sp>
      <p:sp>
        <p:nvSpPr>
          <p:cNvPr id="64524" name="Rectangle 12"/>
          <p:cNvSpPr>
            <a:spLocks/>
          </p:cNvSpPr>
          <p:nvPr/>
        </p:nvSpPr>
        <p:spPr bwMode="auto">
          <a:xfrm>
            <a:off x="2820988" y="805180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  <p:sp>
        <p:nvSpPr>
          <p:cNvPr id="64525" name="Rectangle 13"/>
          <p:cNvSpPr>
            <a:spLocks/>
          </p:cNvSpPr>
          <p:nvPr/>
        </p:nvSpPr>
        <p:spPr bwMode="auto">
          <a:xfrm>
            <a:off x="4017963" y="3581400"/>
            <a:ext cx="4978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ja-JP" altLang="en-US" sz="52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of Life</a:t>
            </a:r>
            <a:r>
              <a:rPr lang="ja-JP" altLang="en-US" sz="52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5200" b="1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utoUpdateAnimBg="0"/>
      <p:bldP spid="64521" grpId="0" autoUpdateAnimBg="0"/>
      <p:bldP spid="64522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876800"/>
            <a:ext cx="1892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/>
          </p:cNvSpPr>
          <p:nvPr/>
        </p:nvSpPr>
        <p:spPr bwMode="auto">
          <a:xfrm>
            <a:off x="4108450" y="1231900"/>
            <a:ext cx="4800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</a:t>
            </a:r>
            <a:r>
              <a:rPr lang="en-US" sz="5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</a:p>
        </p:txBody>
      </p:sp>
      <p:sp>
        <p:nvSpPr>
          <p:cNvPr id="65540" name="Rectangle 4"/>
          <p:cNvSpPr>
            <a:spLocks/>
          </p:cNvSpPr>
          <p:nvPr/>
        </p:nvSpPr>
        <p:spPr bwMode="auto">
          <a:xfrm>
            <a:off x="3187700" y="2197100"/>
            <a:ext cx="6642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5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</a:t>
            </a:r>
            <a:endParaRPr lang="en-US" sz="6500" b="1" dirty="0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r>
              <a:rPr lang="en-US" sz="5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the game of life</a:t>
            </a:r>
          </a:p>
        </p:txBody>
      </p:sp>
      <p:sp>
        <p:nvSpPr>
          <p:cNvPr id="65541" name="Rectangle 5"/>
          <p:cNvSpPr>
            <a:spLocks/>
          </p:cNvSpPr>
          <p:nvPr/>
        </p:nvSpPr>
        <p:spPr bwMode="auto">
          <a:xfrm>
            <a:off x="4495800" y="4572000"/>
            <a:ext cx="476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 REACTIONS</a:t>
            </a:r>
          </a:p>
        </p:txBody>
      </p:sp>
      <p:sp>
        <p:nvSpPr>
          <p:cNvPr id="65542" name="Rectangle 6"/>
          <p:cNvSpPr>
            <a:spLocks/>
          </p:cNvSpPr>
          <p:nvPr/>
        </p:nvSpPr>
        <p:spPr bwMode="auto">
          <a:xfrm>
            <a:off x="4494213" y="7313613"/>
            <a:ext cx="9985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</a:t>
            </a:r>
          </a:p>
        </p:txBody>
      </p:sp>
      <p:sp>
        <p:nvSpPr>
          <p:cNvPr id="65543" name="Rectangle 7"/>
          <p:cNvSpPr>
            <a:spLocks/>
          </p:cNvSpPr>
          <p:nvPr/>
        </p:nvSpPr>
        <p:spPr bwMode="auto">
          <a:xfrm>
            <a:off x="2463800" y="5537200"/>
            <a:ext cx="4051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30000"/>
              </a:lnSpc>
            </a:pP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learning to</a:t>
            </a:r>
          </a:p>
        </p:txBody>
      </p:sp>
      <p:sp>
        <p:nvSpPr>
          <p:cNvPr id="65544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63</a:t>
            </a:r>
          </a:p>
        </p:txBody>
      </p:sp>
      <p:sp>
        <p:nvSpPr>
          <p:cNvPr id="65545" name="Rectangle 9"/>
          <p:cNvSpPr>
            <a:spLocks/>
          </p:cNvSpPr>
          <p:nvPr/>
        </p:nvSpPr>
        <p:spPr bwMode="auto">
          <a:xfrm>
            <a:off x="2820988" y="805180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  <p:sp>
        <p:nvSpPr>
          <p:cNvPr id="65546" name="Rectangle 10"/>
          <p:cNvSpPr>
            <a:spLocks/>
          </p:cNvSpPr>
          <p:nvPr/>
        </p:nvSpPr>
        <p:spPr bwMode="auto">
          <a:xfrm>
            <a:off x="6192838" y="5410200"/>
            <a:ext cx="22240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</a:t>
            </a:r>
          </a:p>
        </p:txBody>
      </p:sp>
      <p:sp>
        <p:nvSpPr>
          <p:cNvPr id="65547" name="Rectangle 11"/>
          <p:cNvSpPr>
            <a:spLocks/>
          </p:cNvSpPr>
          <p:nvPr/>
        </p:nvSpPr>
        <p:spPr bwMode="auto">
          <a:xfrm>
            <a:off x="3732213" y="6172200"/>
            <a:ext cx="4000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about what to</a:t>
            </a:r>
          </a:p>
        </p:txBody>
      </p:sp>
      <p:sp>
        <p:nvSpPr>
          <p:cNvPr id="65548" name="Rectangle 12"/>
          <p:cNvSpPr>
            <a:spLocks/>
          </p:cNvSpPr>
          <p:nvPr/>
        </p:nvSpPr>
        <p:spPr bwMode="auto">
          <a:xfrm>
            <a:off x="1674813" y="4525963"/>
            <a:ext cx="270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Requires</a:t>
            </a:r>
            <a:r>
              <a:rPr lang="en-US" sz="6800" b="1">
                <a:solidFill>
                  <a:srgbClr val="19E26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65549" name="Rectangle 13"/>
          <p:cNvSpPr>
            <a:spLocks/>
          </p:cNvSpPr>
          <p:nvPr/>
        </p:nvSpPr>
        <p:spPr bwMode="auto">
          <a:xfrm>
            <a:off x="6018213" y="7313613"/>
            <a:ext cx="17256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9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DO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utoUpdateAnimBg="0"/>
      <p:bldP spid="65542" grpId="0" autoUpdateAnimBg="0"/>
      <p:bldP spid="65543" grpId="0" autoUpdateAnimBg="0"/>
      <p:bldP spid="65546" grpId="0" autoUpdateAnimBg="0"/>
      <p:bldP spid="65547" grpId="0" autoUpdateAnimBg="0"/>
      <p:bldP spid="6554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876800"/>
            <a:ext cx="1892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64</a:t>
            </a:r>
          </a:p>
        </p:txBody>
      </p:sp>
      <p:sp>
        <p:nvSpPr>
          <p:cNvPr id="66564" name="Rectangle 4"/>
          <p:cNvSpPr>
            <a:spLocks/>
          </p:cNvSpPr>
          <p:nvPr/>
        </p:nvSpPr>
        <p:spPr bwMode="auto">
          <a:xfrm>
            <a:off x="2820988" y="805180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66565" name="Rectangle 5"/>
          <p:cNvSpPr>
            <a:spLocks/>
          </p:cNvSpPr>
          <p:nvPr/>
        </p:nvSpPr>
        <p:spPr bwMode="auto">
          <a:xfrm>
            <a:off x="2236788" y="1219200"/>
            <a:ext cx="85455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6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 Review</a:t>
            </a:r>
          </a:p>
        </p:txBody>
      </p:sp>
      <p:sp>
        <p:nvSpPr>
          <p:cNvPr id="66566" name="Rectangle 6"/>
          <p:cNvSpPr>
            <a:spLocks/>
          </p:cNvSpPr>
          <p:nvPr/>
        </p:nvSpPr>
        <p:spPr bwMode="auto">
          <a:xfrm>
            <a:off x="1774825" y="2514600"/>
            <a:ext cx="32051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5200" b="1">
                <a:solidFill>
                  <a:srgbClr val="FF6C88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66567" name="Rectangle 7"/>
          <p:cNvSpPr>
            <a:spLocks/>
          </p:cNvSpPr>
          <p:nvPr/>
        </p:nvSpPr>
        <p:spPr bwMode="auto">
          <a:xfrm>
            <a:off x="5278438" y="2514600"/>
            <a:ext cx="2527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means</a:t>
            </a:r>
          </a:p>
        </p:txBody>
      </p:sp>
      <p:sp>
        <p:nvSpPr>
          <p:cNvPr id="66568" name="Rectangle 8"/>
          <p:cNvSpPr>
            <a:spLocks/>
          </p:cNvSpPr>
          <p:nvPr/>
        </p:nvSpPr>
        <p:spPr bwMode="auto">
          <a:xfrm>
            <a:off x="8021638" y="2514600"/>
            <a:ext cx="29511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5700" b="1">
                <a:solidFill>
                  <a:srgbClr val="FF6C88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Waiting</a:t>
            </a:r>
          </a:p>
        </p:txBody>
      </p:sp>
      <p:sp>
        <p:nvSpPr>
          <p:cNvPr id="66569" name="Rectangle 9"/>
          <p:cNvSpPr>
            <a:spLocks/>
          </p:cNvSpPr>
          <p:nvPr/>
        </p:nvSpPr>
        <p:spPr bwMode="auto">
          <a:xfrm>
            <a:off x="1901825" y="3657600"/>
            <a:ext cx="546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Slow Reactions</a:t>
            </a:r>
          </a:p>
        </p:txBody>
      </p:sp>
      <p:sp>
        <p:nvSpPr>
          <p:cNvPr id="66570" name="Rectangle 10"/>
          <p:cNvSpPr>
            <a:spLocks/>
          </p:cNvSpPr>
          <p:nvPr/>
        </p:nvSpPr>
        <p:spPr bwMode="auto">
          <a:xfrm>
            <a:off x="7464425" y="3819525"/>
            <a:ext cx="2565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gives us </a:t>
            </a:r>
          </a:p>
        </p:txBody>
      </p:sp>
      <p:sp>
        <p:nvSpPr>
          <p:cNvPr id="66571" name="Rectangle 11"/>
          <p:cNvSpPr>
            <a:spLocks/>
          </p:cNvSpPr>
          <p:nvPr/>
        </p:nvSpPr>
        <p:spPr bwMode="auto">
          <a:xfrm>
            <a:off x="1849438" y="4876800"/>
            <a:ext cx="82057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700" b="1">
                <a:solidFill>
                  <a:srgbClr val="F34AD7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Thinking Time</a:t>
            </a:r>
            <a:r>
              <a:rPr lang="en-US" sz="4700" b="1">
                <a:solidFill>
                  <a:srgbClr val="19E26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think about...</a:t>
            </a:r>
          </a:p>
        </p:txBody>
      </p:sp>
      <p:sp>
        <p:nvSpPr>
          <p:cNvPr id="66572" name="Rectangle 12"/>
          <p:cNvSpPr>
            <a:spLocks/>
          </p:cNvSpPr>
          <p:nvPr/>
        </p:nvSpPr>
        <p:spPr bwMode="auto">
          <a:xfrm>
            <a:off x="4584700" y="5638800"/>
            <a:ext cx="38465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to </a:t>
            </a:r>
            <a:r>
              <a:rPr lang="en-US" sz="4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</a:t>
            </a:r>
          </a:p>
        </p:txBody>
      </p:sp>
      <p:sp>
        <p:nvSpPr>
          <p:cNvPr id="66573" name="Rectangle 13"/>
          <p:cNvSpPr>
            <a:spLocks/>
          </p:cNvSpPr>
          <p:nvPr/>
        </p:nvSpPr>
        <p:spPr bwMode="auto">
          <a:xfrm>
            <a:off x="6192838" y="6705600"/>
            <a:ext cx="6286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</a:t>
            </a:r>
          </a:p>
        </p:txBody>
      </p:sp>
      <p:sp>
        <p:nvSpPr>
          <p:cNvPr id="66574" name="Rectangle 14"/>
          <p:cNvSpPr>
            <a:spLocks/>
          </p:cNvSpPr>
          <p:nvPr/>
        </p:nvSpPr>
        <p:spPr bwMode="auto">
          <a:xfrm>
            <a:off x="4597400" y="7010400"/>
            <a:ext cx="3822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to</a:t>
            </a:r>
            <a:r>
              <a:rPr lang="en-US" sz="4600" b="1">
                <a:solidFill>
                  <a:srgbClr val="FF97E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utoUpdateAnimBg="0"/>
      <p:bldP spid="66569" grpId="0" autoUpdateAnimBg="0"/>
      <p:bldP spid="66570" grpId="0" autoUpdateAnimBg="0"/>
      <p:bldP spid="66571" grpId="0" autoUpdateAnimBg="0"/>
      <p:bldP spid="66572" grpId="0" autoUpdateAnimBg="0"/>
      <p:bldP spid="66573" grpId="0" autoUpdateAnimBg="0"/>
      <p:bldP spid="6657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20675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872" y="556320"/>
            <a:ext cx="9557622" cy="8481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1880" y="8189168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https://</a:t>
            </a:r>
            <a:r>
              <a:rPr lang="en-US" sz="3600" dirty="0" err="1">
                <a:solidFill>
                  <a:srgbClr val="FFFFFF"/>
                </a:solidFill>
              </a:rPr>
              <a:t>www.youtube.com</a:t>
            </a:r>
            <a:r>
              <a:rPr lang="en-US" sz="3600" dirty="0">
                <a:solidFill>
                  <a:srgbClr val="FFFFFF"/>
                </a:solidFill>
              </a:rPr>
              <a:t>/</a:t>
            </a:r>
            <a:r>
              <a:rPr lang="en-US" sz="3600" dirty="0" err="1">
                <a:solidFill>
                  <a:srgbClr val="FFFFFF"/>
                </a:solidFill>
              </a:rPr>
              <a:t>watch?v</a:t>
            </a:r>
            <a:r>
              <a:rPr lang="en-US" sz="3600" dirty="0">
                <a:solidFill>
                  <a:srgbClr val="FFFFFF"/>
                </a:solidFill>
              </a:rPr>
              <a:t>=l5rtBYYQhEs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/>
          </p:cNvSpPr>
          <p:nvPr/>
        </p:nvSpPr>
        <p:spPr bwMode="auto">
          <a:xfrm>
            <a:off x="1447800" y="4914900"/>
            <a:ext cx="10071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do you think he became so good </a:t>
            </a:r>
          </a:p>
          <a:p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at doing tricks with the balls?</a:t>
            </a: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1358900" y="2641600"/>
            <a:ext cx="10299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parts of his body did he use to </a:t>
            </a:r>
          </a:p>
          <a:p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control the ball?</a:t>
            </a:r>
          </a:p>
        </p:txBody>
      </p:sp>
      <p:sp>
        <p:nvSpPr>
          <p:cNvPr id="68612" name="Rectangle 4"/>
          <p:cNvSpPr>
            <a:spLocks/>
          </p:cNvSpPr>
          <p:nvPr/>
        </p:nvSpPr>
        <p:spPr bwMode="auto">
          <a:xfrm>
            <a:off x="1447800" y="6578600"/>
            <a:ext cx="10147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do you think he might want to become </a:t>
            </a:r>
          </a:p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really good at these tricks?</a:t>
            </a:r>
          </a:p>
        </p:txBody>
      </p:sp>
      <p:sp>
        <p:nvSpPr>
          <p:cNvPr id="68613" name="Rectangle 5"/>
          <p:cNvSpPr>
            <a:spLocks/>
          </p:cNvSpPr>
          <p:nvPr/>
        </p:nvSpPr>
        <p:spPr bwMode="auto">
          <a:xfrm>
            <a:off x="927100" y="3860800"/>
            <a:ext cx="11163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Does the ball need to be moving to have control?</a:t>
            </a:r>
          </a:p>
        </p:txBody>
      </p:sp>
      <p:sp>
        <p:nvSpPr>
          <p:cNvPr id="68614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68615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66</a:t>
            </a:r>
          </a:p>
        </p:txBody>
      </p:sp>
      <p:sp>
        <p:nvSpPr>
          <p:cNvPr id="68616" name="Rectangle 8"/>
          <p:cNvSpPr>
            <a:spLocks/>
          </p:cNvSpPr>
          <p:nvPr/>
        </p:nvSpPr>
        <p:spPr bwMode="auto">
          <a:xfrm>
            <a:off x="4141788" y="1066800"/>
            <a:ext cx="4730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7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autoUpdateAnimBg="0"/>
      <p:bldP spid="68612" grpId="0" autoUpdateAnimBg="0"/>
      <p:bldP spid="68613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267200"/>
            <a:ext cx="274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/>
          </p:cNvSpPr>
          <p:nvPr/>
        </p:nvSpPr>
        <p:spPr bwMode="auto">
          <a:xfrm>
            <a:off x="1752600" y="1066800"/>
            <a:ext cx="91821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  <p:sp>
        <p:nvSpPr>
          <p:cNvPr id="69636" name="Rectangle 4"/>
          <p:cNvSpPr>
            <a:spLocks/>
          </p:cNvSpPr>
          <p:nvPr/>
        </p:nvSpPr>
        <p:spPr bwMode="auto">
          <a:xfrm>
            <a:off x="1917700" y="2216150"/>
            <a:ext cx="9182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Definitions include:</a:t>
            </a:r>
          </a:p>
        </p:txBody>
      </p:sp>
      <p:sp>
        <p:nvSpPr>
          <p:cNvPr id="69637" name="Rectangle 5"/>
          <p:cNvSpPr>
            <a:spLocks/>
          </p:cNvSpPr>
          <p:nvPr/>
        </p:nvSpPr>
        <p:spPr bwMode="auto">
          <a:xfrm>
            <a:off x="1752600" y="3359150"/>
            <a:ext cx="9182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 ability to follow instructions</a:t>
            </a:r>
          </a:p>
        </p:txBody>
      </p:sp>
      <p:sp>
        <p:nvSpPr>
          <p:cNvPr id="69638" name="Rectangle 6"/>
          <p:cNvSpPr>
            <a:spLocks/>
          </p:cNvSpPr>
          <p:nvPr/>
        </p:nvSpPr>
        <p:spPr bwMode="auto">
          <a:xfrm>
            <a:off x="1765300" y="4806950"/>
            <a:ext cx="6007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Respect for authority</a:t>
            </a:r>
          </a:p>
        </p:txBody>
      </p:sp>
      <p:sp>
        <p:nvSpPr>
          <p:cNvPr id="69639" name="Rectangle 7"/>
          <p:cNvSpPr>
            <a:spLocks/>
          </p:cNvSpPr>
          <p:nvPr/>
        </p:nvSpPr>
        <p:spPr bwMode="auto">
          <a:xfrm>
            <a:off x="1727200" y="6432550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Doing what</a:t>
            </a:r>
            <a:r>
              <a:rPr lang="ja-JP" altLang="en-US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right even when others aren</a:t>
            </a:r>
            <a:r>
              <a:rPr lang="ja-JP" altLang="en-US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looking</a:t>
            </a:r>
          </a:p>
        </p:txBody>
      </p:sp>
      <p:sp>
        <p:nvSpPr>
          <p:cNvPr id="69640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69641" name="Rectangle 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utoUpdateAnimBg="0"/>
      <p:bldP spid="69638" grpId="0" autoUpdateAnimBg="0"/>
      <p:bldP spid="6963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70659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68</a:t>
            </a:r>
          </a:p>
        </p:txBody>
      </p:sp>
      <p:grpSp>
        <p:nvGrpSpPr>
          <p:cNvPr id="70663" name="Group 7"/>
          <p:cNvGrpSpPr>
            <a:grpSpLocks/>
          </p:cNvGrpSpPr>
          <p:nvPr/>
        </p:nvGrpSpPr>
        <p:grpSpPr bwMode="auto">
          <a:xfrm>
            <a:off x="3216275" y="1450975"/>
            <a:ext cx="6578600" cy="6121400"/>
            <a:chOff x="0" y="0"/>
            <a:chExt cx="4144" cy="3856"/>
          </a:xfrm>
        </p:grpSpPr>
        <p:pic>
          <p:nvPicPr>
            <p:cNvPr id="7066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" y="0"/>
              <a:ext cx="2777" cy="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1" name="Rectangle 5"/>
            <p:cNvSpPr>
              <a:spLocks/>
            </p:cNvSpPr>
            <p:nvPr/>
          </p:nvSpPr>
          <p:spPr bwMode="auto">
            <a:xfrm>
              <a:off x="50" y="2864"/>
              <a:ext cx="404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The bridge </a:t>
              </a:r>
            </a:p>
            <a:p>
              <a:r>
                <a:rPr lang="en-US" sz="30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between </a:t>
              </a:r>
              <a:r>
                <a:rPr lang="ja-JP" altLang="en-US" sz="3000" b="1">
                  <a:solidFill>
                    <a:srgbClr val="FFFFFF"/>
                  </a:solidFill>
                  <a:latin typeface="Arial"/>
                  <a:ea typeface="ＭＳ Ｐゴシック" charset="0"/>
                  <a:cs typeface="Tahoma" charset="0"/>
                  <a:sym typeface="Tahoma" charset="0"/>
                </a:rPr>
                <a:t>“</a:t>
              </a:r>
              <a:r>
                <a:rPr lang="en-US" sz="30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GOALS</a:t>
              </a:r>
              <a:r>
                <a:rPr lang="ja-JP" altLang="en-US" sz="3000" b="1">
                  <a:solidFill>
                    <a:srgbClr val="FFFFFF"/>
                  </a:solidFill>
                  <a:latin typeface="Arial"/>
                  <a:ea typeface="ＭＳ Ｐゴシック" charset="0"/>
                  <a:cs typeface="Tahoma" charset="0"/>
                  <a:sym typeface="Tahoma" charset="0"/>
                </a:rPr>
                <a:t>”</a:t>
              </a:r>
              <a:r>
                <a:rPr lang="en-US" sz="30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 &amp;</a:t>
              </a:r>
            </a:p>
            <a:p>
              <a:r>
                <a:rPr lang="en-US" sz="30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 ACCOMPLISHMENTS</a:t>
              </a:r>
            </a:p>
          </p:txBody>
        </p:sp>
        <p:sp>
          <p:nvSpPr>
            <p:cNvPr id="70662" name="Rectangle 6"/>
            <p:cNvSpPr>
              <a:spLocks/>
            </p:cNvSpPr>
            <p:nvPr/>
          </p:nvSpPr>
          <p:spPr bwMode="auto">
            <a:xfrm>
              <a:off x="0" y="37"/>
              <a:ext cx="4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5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DISCIPLINE</a:t>
              </a:r>
            </a:p>
          </p:txBody>
        </p:sp>
      </p:grpSp>
      <p:pic>
        <p:nvPicPr>
          <p:cNvPr id="70664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4870450"/>
            <a:ext cx="2565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/>
          </p:cNvSpPr>
          <p:nvPr/>
        </p:nvSpPr>
        <p:spPr bwMode="auto">
          <a:xfrm>
            <a:off x="1889125" y="1206500"/>
            <a:ext cx="9220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first person to</a:t>
            </a:r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is... </a:t>
            </a:r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</a:t>
            </a:r>
          </a:p>
        </p:txBody>
      </p:sp>
      <p:sp>
        <p:nvSpPr>
          <p:cNvPr id="71683" name="Rectangle 3"/>
          <p:cNvSpPr>
            <a:spLocks/>
          </p:cNvSpPr>
          <p:nvPr/>
        </p:nvSpPr>
        <p:spPr bwMode="auto">
          <a:xfrm>
            <a:off x="3938588" y="6680200"/>
            <a:ext cx="5133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YOURSELF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69</a:t>
            </a: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7168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13063"/>
            <a:ext cx="31623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/>
          </p:cNvSpPr>
          <p:nvPr/>
        </p:nvSpPr>
        <p:spPr bwMode="auto">
          <a:xfrm>
            <a:off x="2941638" y="1460500"/>
            <a:ext cx="64643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Negative Emotions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2143125" y="6667500"/>
            <a:ext cx="848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We need to show great </a:t>
            </a:r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  </a:t>
            </a:r>
            <a:r>
              <a:rPr lang="en-US" sz="3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we have negative</a:t>
            </a:r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EMOTIONS</a:t>
            </a:r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737100"/>
            <a:ext cx="33020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768600"/>
            <a:ext cx="29352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781300"/>
            <a:ext cx="2565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4721225"/>
            <a:ext cx="2336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4737100"/>
            <a:ext cx="20701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778125"/>
            <a:ext cx="2565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</a:t>
            </a:r>
          </a:p>
        </p:txBody>
      </p:sp>
      <p:sp>
        <p:nvSpPr>
          <p:cNvPr id="8203" name="Rectangle 1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876800"/>
            <a:ext cx="21717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/>
          </p:cNvSpPr>
          <p:nvPr/>
        </p:nvSpPr>
        <p:spPr bwMode="auto">
          <a:xfrm>
            <a:off x="2333625" y="1117600"/>
            <a:ext cx="833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Disciplining</a:t>
            </a:r>
            <a:r>
              <a:rPr lang="en-US" sz="55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yourself</a:t>
            </a:r>
            <a:r>
              <a:rPr lang="en-US" sz="55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  <a:p>
            <a:r>
              <a:rPr lang="en-US" sz="55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called...</a:t>
            </a:r>
            <a:r>
              <a:rPr lang="en-US" sz="55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</a:t>
            </a:r>
          </a:p>
        </p:txBody>
      </p:sp>
      <p:sp>
        <p:nvSpPr>
          <p:cNvPr id="72708" name="Rectangle 4"/>
          <p:cNvSpPr>
            <a:spLocks/>
          </p:cNvSpPr>
          <p:nvPr/>
        </p:nvSpPr>
        <p:spPr bwMode="auto">
          <a:xfrm>
            <a:off x="2798763" y="3556000"/>
            <a:ext cx="741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72709" name="Rectangle 5"/>
          <p:cNvSpPr>
            <a:spLocks/>
          </p:cNvSpPr>
          <p:nvPr/>
        </p:nvSpPr>
        <p:spPr bwMode="auto">
          <a:xfrm>
            <a:off x="1828800" y="5187950"/>
            <a:ext cx="749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Definition: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Doing certain tasks even when you don</a:t>
            </a:r>
            <a:r>
              <a:rPr lang="ja-JP" altLang="en-US" sz="34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feel like it!!</a:t>
            </a:r>
          </a:p>
        </p:txBody>
      </p:sp>
      <p:sp>
        <p:nvSpPr>
          <p:cNvPr id="72710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70</a:t>
            </a:r>
          </a:p>
        </p:txBody>
      </p:sp>
      <p:sp>
        <p:nvSpPr>
          <p:cNvPr id="72711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  <p:bldP spid="72709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71</a:t>
            </a: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876800"/>
            <a:ext cx="21717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/>
          </p:cNvSpPr>
          <p:nvPr/>
        </p:nvSpPr>
        <p:spPr bwMode="auto">
          <a:xfrm>
            <a:off x="2333625" y="1117600"/>
            <a:ext cx="833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Disciplining</a:t>
            </a:r>
            <a:r>
              <a:rPr lang="en-US" sz="55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yourself</a:t>
            </a:r>
            <a:r>
              <a:rPr lang="en-US" sz="55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  <a:p>
            <a:r>
              <a:rPr lang="en-US" sz="55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called...</a:t>
            </a:r>
            <a:r>
              <a:rPr lang="en-US" sz="55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</a:t>
            </a:r>
          </a:p>
        </p:txBody>
      </p:sp>
      <p:sp>
        <p:nvSpPr>
          <p:cNvPr id="73734" name="Rectangle 6"/>
          <p:cNvSpPr>
            <a:spLocks/>
          </p:cNvSpPr>
          <p:nvPr/>
        </p:nvSpPr>
        <p:spPr bwMode="auto">
          <a:xfrm>
            <a:off x="2798763" y="3556000"/>
            <a:ext cx="741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73735" name="Rectangle 7"/>
          <p:cNvSpPr>
            <a:spLocks/>
          </p:cNvSpPr>
          <p:nvPr/>
        </p:nvSpPr>
        <p:spPr bwMode="auto">
          <a:xfrm>
            <a:off x="1981200" y="4927600"/>
            <a:ext cx="772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Definition:</a:t>
            </a:r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Doing what you know is best and doing it gladly </a:t>
            </a:r>
          </a:p>
          <a:p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versus</a:t>
            </a:r>
            <a:r>
              <a:rPr lang="en-US" sz="33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  <a:p>
            <a:r>
              <a:rPr lang="en-US" sz="3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just doing what you want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/>
          </p:cNvSpPr>
          <p:nvPr/>
        </p:nvSpPr>
        <p:spPr bwMode="auto">
          <a:xfrm>
            <a:off x="3395663" y="1130300"/>
            <a:ext cx="6223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much</a:t>
            </a:r>
            <a:r>
              <a:rPr lang="en-US" sz="3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  <a:r>
              <a:rPr lang="en-US" sz="3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 you have?</a:t>
            </a:r>
          </a:p>
        </p:txBody>
      </p:sp>
      <p:sp>
        <p:nvSpPr>
          <p:cNvPr id="74755" name="Rectangle 3"/>
          <p:cNvSpPr>
            <a:spLocks/>
          </p:cNvSpPr>
          <p:nvPr/>
        </p:nvSpPr>
        <p:spPr bwMode="auto">
          <a:xfrm>
            <a:off x="3390900" y="3244850"/>
            <a:ext cx="622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 yes or no to these statements</a:t>
            </a:r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625600" y="5384800"/>
            <a:ext cx="668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Get up in time to not be rushed or arrive late to school</a:t>
            </a:r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1651000" y="6788150"/>
            <a:ext cx="7556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 to bed at a set time each night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72</a:t>
            </a:r>
          </a:p>
        </p:txBody>
      </p:sp>
      <p:sp>
        <p:nvSpPr>
          <p:cNvPr id="74759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7476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Rectangle 9"/>
          <p:cNvSpPr>
            <a:spLocks/>
          </p:cNvSpPr>
          <p:nvPr/>
        </p:nvSpPr>
        <p:spPr bwMode="auto">
          <a:xfrm>
            <a:off x="1600200" y="4356100"/>
            <a:ext cx="7708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Shower or bathe every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  <p:bldP spid="74756" grpId="0" autoUpdateAnimBg="0"/>
      <p:bldP spid="74757" grpId="0" autoUpdateAnimBg="0"/>
      <p:bldP spid="74761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/>
          </p:cNvSpPr>
          <p:nvPr/>
        </p:nvSpPr>
        <p:spPr bwMode="auto">
          <a:xfrm>
            <a:off x="1409700" y="3295650"/>
            <a:ext cx="8356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Your bed is made and your room neat</a:t>
            </a:r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1397000" y="4362450"/>
            <a:ext cx="8013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desk or tote tray at school is tidy</a:t>
            </a:r>
          </a:p>
        </p:txBody>
      </p:sp>
      <p:sp>
        <p:nvSpPr>
          <p:cNvPr id="75780" name="Rectangle 4"/>
          <p:cNvSpPr>
            <a:spLocks/>
          </p:cNvSpPr>
          <p:nvPr/>
        </p:nvSpPr>
        <p:spPr bwMode="auto">
          <a:xfrm>
            <a:off x="1409700" y="5213350"/>
            <a:ext cx="7556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keep your promises</a:t>
            </a:r>
          </a:p>
        </p:txBody>
      </p:sp>
      <p:sp>
        <p:nvSpPr>
          <p:cNvPr id="75781" name="Rectangle 5"/>
          <p:cNvSpPr>
            <a:spLocks/>
          </p:cNvSpPr>
          <p:nvPr/>
        </p:nvSpPr>
        <p:spPr bwMode="auto">
          <a:xfrm>
            <a:off x="1409700" y="6134100"/>
            <a:ext cx="8013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play outside more than watching TV or playing on the computer</a:t>
            </a:r>
          </a:p>
        </p:txBody>
      </p:sp>
      <p:sp>
        <p:nvSpPr>
          <p:cNvPr id="75782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73</a:t>
            </a:r>
          </a:p>
        </p:txBody>
      </p:sp>
      <p:sp>
        <p:nvSpPr>
          <p:cNvPr id="7578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75784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Rectangle 9"/>
          <p:cNvSpPr>
            <a:spLocks/>
          </p:cNvSpPr>
          <p:nvPr/>
        </p:nvSpPr>
        <p:spPr bwMode="auto">
          <a:xfrm>
            <a:off x="3395663" y="1130300"/>
            <a:ext cx="6223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 yes or no to these statements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0" grpId="0" autoUpdateAnimBg="0"/>
      <p:bldP spid="75781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/>
          </p:cNvSpPr>
          <p:nvPr/>
        </p:nvSpPr>
        <p:spPr bwMode="auto">
          <a:xfrm>
            <a:off x="1409700" y="3295650"/>
            <a:ext cx="7785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finish homework on time</a:t>
            </a: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1460500" y="4076700"/>
            <a:ext cx="8013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stay on task at school and aren</a:t>
            </a:r>
            <a:r>
              <a:rPr lang="ja-JP" altLang="en-US" sz="3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easily distracted</a:t>
            </a: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1371600" y="5295900"/>
            <a:ext cx="7785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appearance is neat and tidy i.e. hair tidy and clothes neat</a:t>
            </a:r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1409700" y="6642100"/>
            <a:ext cx="855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lunch box has more freshly made food than packaged food</a:t>
            </a: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74</a:t>
            </a: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3395663" y="1130300"/>
            <a:ext cx="6223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 yes or no to these statements</a:t>
            </a:r>
          </a:p>
        </p:txBody>
      </p:sp>
      <p:pic>
        <p:nvPicPr>
          <p:cNvPr id="76809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76804" grpId="0" autoUpdateAnimBg="0"/>
      <p:bldP spid="76805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/>
          </p:cNvSpPr>
          <p:nvPr/>
        </p:nvSpPr>
        <p:spPr bwMode="auto">
          <a:xfrm>
            <a:off x="1511300" y="3651250"/>
            <a:ext cx="8153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have a book that you are reading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1498600" y="4597400"/>
            <a:ext cx="8013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If you get pocket money you save some instead of spending it</a:t>
            </a:r>
          </a:p>
        </p:txBody>
      </p:sp>
      <p:sp>
        <p:nvSpPr>
          <p:cNvPr id="77828" name="Rectangle 4"/>
          <p:cNvSpPr>
            <a:spLocks/>
          </p:cNvSpPr>
          <p:nvPr/>
        </p:nvSpPr>
        <p:spPr bwMode="auto">
          <a:xfrm>
            <a:off x="3175000" y="6254750"/>
            <a:ext cx="6375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Count up how many </a:t>
            </a:r>
            <a:r>
              <a:rPr lang="en-US" sz="31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YES versus NO </a:t>
            </a:r>
            <a:r>
              <a:rPr lang="en-US" sz="31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answers you </a:t>
            </a:r>
            <a:r>
              <a:rPr lang="en-US" sz="31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have</a:t>
            </a:r>
            <a:endParaRPr lang="en-US" sz="3100" b="1" dirty="0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77829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75</a:t>
            </a:r>
          </a:p>
        </p:txBody>
      </p:sp>
      <p:sp>
        <p:nvSpPr>
          <p:cNvPr id="77830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7783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Rectangle 8"/>
          <p:cNvSpPr>
            <a:spLocks/>
          </p:cNvSpPr>
          <p:nvPr/>
        </p:nvSpPr>
        <p:spPr bwMode="auto">
          <a:xfrm>
            <a:off x="3395663" y="1130300"/>
            <a:ext cx="6223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 yes or no to these statements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autoUpdateAnimBg="0"/>
      <p:bldP spid="77828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/>
          </p:cNvSpPr>
          <p:nvPr/>
        </p:nvSpPr>
        <p:spPr bwMode="auto">
          <a:xfrm>
            <a:off x="1574800" y="1276350"/>
            <a:ext cx="9182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600">
                <a:solidFill>
                  <a:srgbClr val="FFFFFF"/>
                </a:solidFill>
                <a:latin typeface="B VAG Rounded Bold" charset="0"/>
                <a:ea typeface="ＭＳ Ｐゴシック" charset="0"/>
                <a:cs typeface="B VAG Rounded Bold" charset="0"/>
                <a:sym typeface="B VAG Rounded Bold" charset="0"/>
              </a:rPr>
              <a:t>DISCIPLINE</a:t>
            </a:r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3395663" y="1403350"/>
            <a:ext cx="6223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78852" name="Rectangle 4"/>
          <p:cNvSpPr>
            <a:spLocks/>
          </p:cNvSpPr>
          <p:nvPr/>
        </p:nvSpPr>
        <p:spPr bwMode="auto">
          <a:xfrm>
            <a:off x="2895600" y="3124200"/>
            <a:ext cx="721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If you have more</a:t>
            </a:r>
            <a:r>
              <a:rPr lang="en-US" sz="5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YES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than</a:t>
            </a:r>
            <a:r>
              <a:rPr lang="en-US" sz="5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NO</a:t>
            </a:r>
            <a:r>
              <a:rPr lang="en-US" sz="5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answers you have good                   </a:t>
            </a:r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 DISCIPLINE!</a:t>
            </a:r>
          </a:p>
        </p:txBody>
      </p:sp>
      <p:sp>
        <p:nvSpPr>
          <p:cNvPr id="7885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76</a:t>
            </a:r>
          </a:p>
        </p:txBody>
      </p:sp>
      <p:sp>
        <p:nvSpPr>
          <p:cNvPr id="78854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7885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/>
          </p:cNvSpPr>
          <p:nvPr/>
        </p:nvSpPr>
        <p:spPr bwMode="auto">
          <a:xfrm>
            <a:off x="2798763" y="1447800"/>
            <a:ext cx="741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2463800" y="3111500"/>
            <a:ext cx="8089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By setting some 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goals</a:t>
            </a:r>
            <a:r>
              <a:rPr lang="en-US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 designing a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Plan</a:t>
            </a:r>
            <a:r>
              <a:rPr lang="ja-JP" altLang="en-US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79876" name="Rectangle 4"/>
          <p:cNvSpPr>
            <a:spLocks/>
          </p:cNvSpPr>
          <p:nvPr/>
        </p:nvSpPr>
        <p:spPr bwMode="auto">
          <a:xfrm>
            <a:off x="3606800" y="54356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Set small achievable </a:t>
            </a:r>
            <a:r>
              <a:rPr lang="ja-JP" altLang="en-US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Action Steps</a:t>
            </a:r>
            <a:r>
              <a:rPr lang="ja-JP" altLang="en-US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b="1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79877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77</a:t>
            </a:r>
          </a:p>
        </p:txBody>
      </p:sp>
      <p:sp>
        <p:nvSpPr>
          <p:cNvPr id="7987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7987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898" name="Group 2"/>
          <p:cNvGraphicFramePr>
            <a:graphicFrameLocks noGrp="1"/>
          </p:cNvGraphicFramePr>
          <p:nvPr/>
        </p:nvGraphicFramePr>
        <p:xfrm>
          <a:off x="1879600" y="1968500"/>
          <a:ext cx="9232900" cy="5942015"/>
        </p:xfrm>
        <a:graphic>
          <a:graphicData uri="http://schemas.openxmlformats.org/drawingml/2006/table">
            <a:tbl>
              <a:tblPr/>
              <a:tblGrid>
                <a:gridCol w="4616450"/>
                <a:gridCol w="4616450"/>
              </a:tblGrid>
              <a:tr h="1068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My </a:t>
                      </a:r>
                      <a:r>
                        <a:rPr kumimoji="0" lang="en-US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Personal Goal</a:t>
                      </a: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 is to....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I want to achieve this by...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My action steps are...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(Remember to make them small and achievable)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This week my action step is...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I am going to do my action steps on...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41" name="Rectangle 45"/>
          <p:cNvSpPr>
            <a:spLocks/>
          </p:cNvSpPr>
          <p:nvPr/>
        </p:nvSpPr>
        <p:spPr bwMode="auto">
          <a:xfrm>
            <a:off x="3725863" y="958850"/>
            <a:ext cx="58181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My Game Plan</a:t>
            </a:r>
          </a:p>
        </p:txBody>
      </p:sp>
      <p:sp>
        <p:nvSpPr>
          <p:cNvPr id="80942" name="Rectangle 4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78</a:t>
            </a:r>
          </a:p>
        </p:txBody>
      </p:sp>
      <p:sp>
        <p:nvSpPr>
          <p:cNvPr id="80943" name="Rectangle 4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/>
          </p:cNvSpPr>
          <p:nvPr/>
        </p:nvSpPr>
        <p:spPr bwMode="auto">
          <a:xfrm>
            <a:off x="2798763" y="1435100"/>
            <a:ext cx="741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</a:t>
            </a:r>
            <a:r>
              <a:rPr lang="en-US" sz="5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-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3302000" y="2940050"/>
            <a:ext cx="6413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can build up my       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by...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3644900" y="4927600"/>
            <a:ext cx="5727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Using my </a:t>
            </a:r>
            <a:r>
              <a:rPr lang="ja-JP" altLang="en-US" sz="5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WILLPOWER</a:t>
            </a:r>
            <a:r>
              <a:rPr lang="ja-JP" altLang="en-US" sz="5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57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79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81927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695450"/>
            <a:ext cx="1803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6183313"/>
            <a:ext cx="17780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813050"/>
            <a:ext cx="1803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845050"/>
            <a:ext cx="17954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/>
          </p:cNvSpPr>
          <p:nvPr/>
        </p:nvSpPr>
        <p:spPr bwMode="auto">
          <a:xfrm>
            <a:off x="3843338" y="1117600"/>
            <a:ext cx="591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situations that can give you     </a:t>
            </a:r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negative emotions?</a:t>
            </a:r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2689225" y="6521450"/>
            <a:ext cx="9372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That</a:t>
            </a:r>
            <a:r>
              <a:rPr lang="ja-JP" altLang="en-US" sz="34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when we need to show great </a:t>
            </a:r>
          </a:p>
          <a:p>
            <a:r>
              <a:rPr lang="ja-JP" altLang="en-US" sz="48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</a:t>
            </a:r>
            <a:r>
              <a:rPr lang="ja-JP" altLang="en-US" sz="48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34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               </a:t>
            </a:r>
          </a:p>
        </p:txBody>
      </p:sp>
      <p:graphicFrame>
        <p:nvGraphicFramePr>
          <p:cNvPr id="9224" name="Group 8"/>
          <p:cNvGraphicFramePr>
            <a:graphicFrameLocks noGrp="1"/>
          </p:cNvGraphicFramePr>
          <p:nvPr/>
        </p:nvGraphicFramePr>
        <p:xfrm>
          <a:off x="3530600" y="2705100"/>
          <a:ext cx="7953375" cy="3846513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  <a:gridCol w="1868488"/>
                <a:gridCol w="2351087"/>
              </a:tblGrid>
              <a:tr h="143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FEELING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SITUATION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OPPOSITE FEELING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POSSIBLE SOLUTIONS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0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55" name="Rectangle 3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</a:t>
            </a:r>
          </a:p>
        </p:txBody>
      </p:sp>
      <p:sp>
        <p:nvSpPr>
          <p:cNvPr id="9256" name="Rectangle 4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/>
          </p:cNvSpPr>
          <p:nvPr/>
        </p:nvSpPr>
        <p:spPr bwMode="auto">
          <a:xfrm>
            <a:off x="2798763" y="1435100"/>
            <a:ext cx="741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</a:t>
            </a:r>
            <a:r>
              <a:rPr lang="en-US" sz="5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-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2724150" y="3562350"/>
            <a:ext cx="7569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Willpower</a:t>
            </a:r>
          </a:p>
          <a:p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my ability to just</a:t>
            </a:r>
          </a:p>
          <a:p>
            <a:r>
              <a:rPr lang="ja-JP" altLang="en-US" sz="5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 IT!</a:t>
            </a:r>
            <a:r>
              <a:rPr lang="ja-JP" altLang="en-US" sz="5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57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82948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80</a:t>
            </a:r>
          </a:p>
        </p:txBody>
      </p:sp>
      <p:sp>
        <p:nvSpPr>
          <p:cNvPr id="82949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8295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zo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/>
          </p:cNvSpPr>
          <p:nvPr/>
        </p:nvSpPr>
        <p:spPr bwMode="auto">
          <a:xfrm>
            <a:off x="5537200" y="3327400"/>
            <a:ext cx="5727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39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WILLPOWER</a:t>
            </a:r>
            <a:r>
              <a:rPr lang="ja-JP" altLang="en-US" sz="39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39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acts like a </a:t>
            </a:r>
            <a:r>
              <a:rPr lang="ja-JP" altLang="en-US" sz="39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Rocket Booster</a:t>
            </a:r>
            <a:r>
              <a:rPr lang="ja-JP" altLang="en-US" sz="39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to get you started </a:t>
            </a:r>
          </a:p>
        </p:txBody>
      </p:sp>
      <p:pic>
        <p:nvPicPr>
          <p:cNvPr id="839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094038"/>
            <a:ext cx="33718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4"/>
          <p:cNvSpPr>
            <a:spLocks/>
          </p:cNvSpPr>
          <p:nvPr/>
        </p:nvSpPr>
        <p:spPr bwMode="auto">
          <a:xfrm>
            <a:off x="1473200" y="6388100"/>
            <a:ext cx="8432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It gives you short powerful bursts </a:t>
            </a:r>
          </a:p>
        </p:txBody>
      </p:sp>
      <p:sp>
        <p:nvSpPr>
          <p:cNvPr id="8397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81</a:t>
            </a:r>
          </a:p>
        </p:txBody>
      </p:sp>
      <p:sp>
        <p:nvSpPr>
          <p:cNvPr id="83974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83975" name="Rectangle 7"/>
          <p:cNvSpPr>
            <a:spLocks/>
          </p:cNvSpPr>
          <p:nvPr/>
        </p:nvSpPr>
        <p:spPr bwMode="auto">
          <a:xfrm>
            <a:off x="2798763" y="1435100"/>
            <a:ext cx="741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</a:t>
            </a:r>
            <a:r>
              <a:rPr lang="en-US" sz="5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-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  <p:pic>
        <p:nvPicPr>
          <p:cNvPr id="83976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5400"/>
            <a:ext cx="13071476" cy="98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82</a:t>
            </a:r>
          </a:p>
        </p:txBody>
      </p:sp>
      <p:pic>
        <p:nvPicPr>
          <p:cNvPr id="2" name="Space Shuttle Launc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7824" y="772344"/>
            <a:ext cx="10417157" cy="792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/>
          </p:cNvSpPr>
          <p:nvPr/>
        </p:nvSpPr>
        <p:spPr bwMode="auto">
          <a:xfrm>
            <a:off x="1828800" y="2882900"/>
            <a:ext cx="6553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Persevere</a:t>
            </a:r>
          </a:p>
        </p:txBody>
      </p:sp>
      <p:sp>
        <p:nvSpPr>
          <p:cNvPr id="86019" name="Rectangle 3"/>
          <p:cNvSpPr>
            <a:spLocks/>
          </p:cNvSpPr>
          <p:nvPr/>
        </p:nvSpPr>
        <p:spPr bwMode="auto">
          <a:xfrm>
            <a:off x="1828800" y="3752850"/>
            <a:ext cx="6553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Survive hardships</a:t>
            </a:r>
          </a:p>
        </p:txBody>
      </p:sp>
      <p:sp>
        <p:nvSpPr>
          <p:cNvPr id="86020" name="Rectangle 4"/>
          <p:cNvSpPr>
            <a:spLocks/>
          </p:cNvSpPr>
          <p:nvPr/>
        </p:nvSpPr>
        <p:spPr bwMode="auto">
          <a:xfrm>
            <a:off x="1752600" y="4546600"/>
            <a:ext cx="878224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1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 things you don</a:t>
            </a:r>
            <a:r>
              <a:rPr lang="ja-JP" altLang="en-US" sz="4100" b="1" dirty="0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1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always like</a:t>
            </a:r>
          </a:p>
        </p:txBody>
      </p:sp>
      <p:sp>
        <p:nvSpPr>
          <p:cNvPr id="86021" name="Rectangle 5"/>
          <p:cNvSpPr>
            <a:spLocks/>
          </p:cNvSpPr>
          <p:nvPr/>
        </p:nvSpPr>
        <p:spPr bwMode="auto">
          <a:xfrm>
            <a:off x="1828800" y="5975350"/>
            <a:ext cx="8394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things you don</a:t>
            </a:r>
            <a:r>
              <a:rPr lang="ja-JP" altLang="en-US" sz="35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enjoy doing but you know that it</a:t>
            </a:r>
            <a:r>
              <a:rPr lang="ja-JP" altLang="en-US" sz="35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good for you?</a:t>
            </a:r>
          </a:p>
        </p:txBody>
      </p:sp>
      <p:sp>
        <p:nvSpPr>
          <p:cNvPr id="86022" name="Rectangle 6"/>
          <p:cNvSpPr>
            <a:spLocks/>
          </p:cNvSpPr>
          <p:nvPr/>
        </p:nvSpPr>
        <p:spPr bwMode="auto">
          <a:xfrm>
            <a:off x="3230563" y="1117600"/>
            <a:ext cx="6553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</a:t>
            </a:r>
          </a:p>
          <a:p>
            <a:pPr>
              <a:lnSpc>
                <a:spcPct val="90000"/>
              </a:lnSpc>
            </a:pP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pPr>
              <a:lnSpc>
                <a:spcPct val="90000"/>
              </a:lnSpc>
            </a:pP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Will Power helps you to...</a:t>
            </a:r>
          </a:p>
        </p:txBody>
      </p:sp>
      <p:sp>
        <p:nvSpPr>
          <p:cNvPr id="8602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86024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776" y="6172944"/>
            <a:ext cx="1930400" cy="237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autoUpdateAnimBg="0"/>
      <p:bldP spid="86020" grpId="0" autoUpdateAnimBg="0"/>
      <p:bldP spid="86021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/>
          </p:cNvSpPr>
          <p:nvPr/>
        </p:nvSpPr>
        <p:spPr bwMode="auto">
          <a:xfrm>
            <a:off x="1727200" y="3632200"/>
            <a:ext cx="8305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Reject immediate satisfaction for something better</a:t>
            </a:r>
          </a:p>
        </p:txBody>
      </p:sp>
      <p:sp>
        <p:nvSpPr>
          <p:cNvPr id="87043" name="Rectangle 3"/>
          <p:cNvSpPr>
            <a:spLocks/>
          </p:cNvSpPr>
          <p:nvPr/>
        </p:nvSpPr>
        <p:spPr bwMode="auto">
          <a:xfrm>
            <a:off x="1752600" y="5619750"/>
            <a:ext cx="8013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Gives you a feeling of more power to strive for your goals</a:t>
            </a:r>
          </a:p>
        </p:txBody>
      </p:sp>
      <p:sp>
        <p:nvSpPr>
          <p:cNvPr id="87044" name="Rectangle 4"/>
          <p:cNvSpPr>
            <a:spLocks/>
          </p:cNvSpPr>
          <p:nvPr/>
        </p:nvSpPr>
        <p:spPr bwMode="auto">
          <a:xfrm>
            <a:off x="3230563" y="1117600"/>
            <a:ext cx="6553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</a:t>
            </a:r>
          </a:p>
          <a:p>
            <a:pPr>
              <a:lnSpc>
                <a:spcPct val="90000"/>
              </a:lnSpc>
            </a:pP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pPr>
              <a:lnSpc>
                <a:spcPct val="90000"/>
              </a:lnSpc>
            </a:pP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Will Power helps you to...</a:t>
            </a:r>
          </a:p>
        </p:txBody>
      </p:sp>
      <p:sp>
        <p:nvSpPr>
          <p:cNvPr id="87045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87047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84</a:t>
            </a:r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81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81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/>
          </p:cNvSpPr>
          <p:nvPr/>
        </p:nvSpPr>
        <p:spPr bwMode="auto">
          <a:xfrm>
            <a:off x="1600200" y="5003800"/>
            <a:ext cx="7708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 older person gets onto the bus but there are no seats left for them to sit in</a:t>
            </a:r>
          </a:p>
        </p:txBody>
      </p:sp>
      <p:sp>
        <p:nvSpPr>
          <p:cNvPr id="88068" name="Rectangle 4"/>
          <p:cNvSpPr>
            <a:spLocks/>
          </p:cNvSpPr>
          <p:nvPr/>
        </p:nvSpPr>
        <p:spPr bwMode="auto">
          <a:xfrm>
            <a:off x="1524000" y="645795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Mum asks you to do the dishes but  you are feeling tired after a hard day at school</a:t>
            </a:r>
          </a:p>
        </p:txBody>
      </p:sp>
      <p:sp>
        <p:nvSpPr>
          <p:cNvPr id="88069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88070" name="Rectangle 6"/>
          <p:cNvSpPr>
            <a:spLocks/>
          </p:cNvSpPr>
          <p:nvPr/>
        </p:nvSpPr>
        <p:spPr bwMode="auto">
          <a:xfrm>
            <a:off x="2922588" y="1098550"/>
            <a:ext cx="76073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Benefits of Having Strong </a:t>
            </a:r>
          </a:p>
          <a:p>
            <a:pPr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88071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85</a:t>
            </a:r>
          </a:p>
        </p:txBody>
      </p:sp>
      <p:sp>
        <p:nvSpPr>
          <p:cNvPr id="88072" name="Rectangle 8"/>
          <p:cNvSpPr>
            <a:spLocks/>
          </p:cNvSpPr>
          <p:nvPr/>
        </p:nvSpPr>
        <p:spPr bwMode="auto">
          <a:xfrm>
            <a:off x="531813" y="3694113"/>
            <a:ext cx="101536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</a:t>
            </a:r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will you do in these situations?</a:t>
            </a:r>
          </a:p>
        </p:txBody>
      </p:sp>
      <p:sp>
        <p:nvSpPr>
          <p:cNvPr id="88073" name="Rectangle 9"/>
          <p:cNvSpPr>
            <a:spLocks/>
          </p:cNvSpPr>
          <p:nvPr/>
        </p:nvSpPr>
        <p:spPr bwMode="auto">
          <a:xfrm>
            <a:off x="2209800" y="24892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Helps you to do things you don</a:t>
            </a:r>
            <a:r>
              <a:rPr lang="ja-JP" altLang="en-US" sz="35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always want to do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  <p:bldP spid="88068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/>
          <p:cNvSpPr>
            <a:spLocks/>
          </p:cNvSpPr>
          <p:nvPr/>
        </p:nvSpPr>
        <p:spPr bwMode="auto">
          <a:xfrm>
            <a:off x="1828800" y="4699000"/>
            <a:ext cx="6565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room is a mess and your parents have asked you to clean it up.  Your friend is pestering you to come out and play</a:t>
            </a:r>
          </a:p>
        </p:txBody>
      </p:sp>
      <p:sp>
        <p:nvSpPr>
          <p:cNvPr id="89091" name="Rectangle 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89092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86</a:t>
            </a:r>
          </a:p>
        </p:txBody>
      </p:sp>
      <p:sp>
        <p:nvSpPr>
          <p:cNvPr id="89093" name="Rectangle 5"/>
          <p:cNvSpPr>
            <a:spLocks/>
          </p:cNvSpPr>
          <p:nvPr/>
        </p:nvSpPr>
        <p:spPr bwMode="auto">
          <a:xfrm>
            <a:off x="2922588" y="1098550"/>
            <a:ext cx="76073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Benefits of Having Strong </a:t>
            </a:r>
          </a:p>
          <a:p>
            <a:pPr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pic>
        <p:nvPicPr>
          <p:cNvPr id="8909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81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7"/>
          <p:cNvSpPr>
            <a:spLocks/>
          </p:cNvSpPr>
          <p:nvPr/>
        </p:nvSpPr>
        <p:spPr bwMode="auto">
          <a:xfrm>
            <a:off x="531813" y="3694113"/>
            <a:ext cx="101536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</a:t>
            </a:r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will you do in these situations?</a:t>
            </a:r>
          </a:p>
        </p:txBody>
      </p:sp>
      <p:sp>
        <p:nvSpPr>
          <p:cNvPr id="89096" name="Rectangle 8"/>
          <p:cNvSpPr>
            <a:spLocks/>
          </p:cNvSpPr>
          <p:nvPr/>
        </p:nvSpPr>
        <p:spPr bwMode="auto">
          <a:xfrm>
            <a:off x="2209800" y="24892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Helps you to do things you don</a:t>
            </a:r>
            <a:r>
              <a:rPr lang="ja-JP" altLang="en-US" sz="35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always want to do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/>
          </p:cNvSpPr>
          <p:nvPr/>
        </p:nvSpPr>
        <p:spPr bwMode="auto">
          <a:xfrm>
            <a:off x="1828800" y="5080000"/>
            <a:ext cx="6565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It</a:t>
            </a:r>
            <a:r>
              <a:rPr lang="ja-JP" altLang="en-US" sz="3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time for training (or music practice) but you have just got a new computer game you really want to play</a:t>
            </a:r>
          </a:p>
        </p:txBody>
      </p:sp>
      <p:sp>
        <p:nvSpPr>
          <p:cNvPr id="90115" name="Rectangle 3"/>
          <p:cNvSpPr>
            <a:spLocks/>
          </p:cNvSpPr>
          <p:nvPr/>
        </p:nvSpPr>
        <p:spPr bwMode="auto">
          <a:xfrm>
            <a:off x="531813" y="3694113"/>
            <a:ext cx="101536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</a:t>
            </a:r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will you do in these situations?</a:t>
            </a:r>
          </a:p>
        </p:txBody>
      </p:sp>
      <p:sp>
        <p:nvSpPr>
          <p:cNvPr id="90116" name="Rectangle 4"/>
          <p:cNvSpPr>
            <a:spLocks/>
          </p:cNvSpPr>
          <p:nvPr/>
        </p:nvSpPr>
        <p:spPr bwMode="auto">
          <a:xfrm>
            <a:off x="2209800" y="24892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Helps you to do things you don</a:t>
            </a:r>
            <a:r>
              <a:rPr lang="ja-JP" altLang="en-US" sz="35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always want to do</a:t>
            </a:r>
          </a:p>
        </p:txBody>
      </p:sp>
      <p:sp>
        <p:nvSpPr>
          <p:cNvPr id="90117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90118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87</a:t>
            </a:r>
          </a:p>
        </p:txBody>
      </p:sp>
      <p:sp>
        <p:nvSpPr>
          <p:cNvPr id="90119" name="Rectangle 7"/>
          <p:cNvSpPr>
            <a:spLocks/>
          </p:cNvSpPr>
          <p:nvPr/>
        </p:nvSpPr>
        <p:spPr bwMode="auto">
          <a:xfrm>
            <a:off x="2922588" y="1098550"/>
            <a:ext cx="76073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Benefits of Having Strong </a:t>
            </a:r>
          </a:p>
          <a:p>
            <a:pPr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pic>
        <p:nvPicPr>
          <p:cNvPr id="9012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81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/>
          </p:cNvSpPr>
          <p:nvPr/>
        </p:nvSpPr>
        <p:spPr bwMode="auto">
          <a:xfrm>
            <a:off x="1524000" y="2870200"/>
            <a:ext cx="991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Helps you make good choices</a:t>
            </a:r>
          </a:p>
        </p:txBody>
      </p:sp>
      <p:sp>
        <p:nvSpPr>
          <p:cNvPr id="91139" name="Rectangle 3"/>
          <p:cNvSpPr>
            <a:spLocks/>
          </p:cNvSpPr>
          <p:nvPr/>
        </p:nvSpPr>
        <p:spPr bwMode="auto">
          <a:xfrm>
            <a:off x="1600200" y="4267200"/>
            <a:ext cx="850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Creates happiness and harmony with yourself and others</a:t>
            </a:r>
          </a:p>
        </p:txBody>
      </p:sp>
      <p:sp>
        <p:nvSpPr>
          <p:cNvPr id="91140" name="Rectangle 4"/>
          <p:cNvSpPr>
            <a:spLocks/>
          </p:cNvSpPr>
          <p:nvPr/>
        </p:nvSpPr>
        <p:spPr bwMode="auto">
          <a:xfrm>
            <a:off x="1625600" y="6451600"/>
            <a:ext cx="8369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Gives you control over your life</a:t>
            </a:r>
          </a:p>
        </p:txBody>
      </p:sp>
      <p:sp>
        <p:nvSpPr>
          <p:cNvPr id="91141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d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iscipline</a:t>
            </a:r>
          </a:p>
        </p:txBody>
      </p:sp>
      <p:sp>
        <p:nvSpPr>
          <p:cNvPr id="91142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88</a:t>
            </a:r>
          </a:p>
        </p:txBody>
      </p:sp>
      <p:pic>
        <p:nvPicPr>
          <p:cNvPr id="9114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81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4" name="Rectangle 8"/>
          <p:cNvSpPr>
            <a:spLocks/>
          </p:cNvSpPr>
          <p:nvPr/>
        </p:nvSpPr>
        <p:spPr bwMode="auto">
          <a:xfrm>
            <a:off x="2922588" y="1098550"/>
            <a:ext cx="76073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Benefits of Having Strong </a:t>
            </a:r>
          </a:p>
          <a:p>
            <a:pPr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  <p:bldP spid="91140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/>
          </p:cNvSpPr>
          <p:nvPr/>
        </p:nvSpPr>
        <p:spPr bwMode="auto">
          <a:xfrm>
            <a:off x="1739900" y="4502150"/>
            <a:ext cx="718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Tell yourself it</a:t>
            </a:r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important to be done even when you don</a:t>
            </a:r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feel like it</a:t>
            </a:r>
          </a:p>
        </p:txBody>
      </p:sp>
      <p:sp>
        <p:nvSpPr>
          <p:cNvPr id="92163" name="Rectangle 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92164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89</a:t>
            </a:r>
          </a:p>
        </p:txBody>
      </p:sp>
      <p:pic>
        <p:nvPicPr>
          <p:cNvPr id="9216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81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6"/>
          <p:cNvSpPr>
            <a:spLocks/>
          </p:cNvSpPr>
          <p:nvPr/>
        </p:nvSpPr>
        <p:spPr bwMode="auto">
          <a:xfrm>
            <a:off x="1524000" y="2870200"/>
            <a:ext cx="991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Helps you make good choices</a:t>
            </a:r>
          </a:p>
        </p:txBody>
      </p:sp>
      <p:sp>
        <p:nvSpPr>
          <p:cNvPr id="92167" name="Rectangle 7"/>
          <p:cNvSpPr>
            <a:spLocks/>
          </p:cNvSpPr>
          <p:nvPr/>
        </p:nvSpPr>
        <p:spPr bwMode="auto">
          <a:xfrm>
            <a:off x="2922588" y="1098550"/>
            <a:ext cx="76073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Benefits of Having Strong </a:t>
            </a:r>
          </a:p>
          <a:p>
            <a:pPr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/>
          </p:cNvSpPr>
          <p:nvPr/>
        </p:nvSpPr>
        <p:spPr bwMode="auto">
          <a:xfrm>
            <a:off x="4059238" y="2895600"/>
            <a:ext cx="490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Here</a:t>
            </a:r>
            <a:r>
              <a:rPr lang="ja-JP" altLang="en-US" sz="5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How...</a:t>
            </a: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1320800" y="4032250"/>
            <a:ext cx="337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MUCK UP</a:t>
            </a: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6132513" y="5097463"/>
            <a:ext cx="4783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what you</a:t>
            </a:r>
            <a:r>
              <a:rPr lang="ja-JP" altLang="en-US" sz="2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2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ve done wrong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6054725" y="59690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700" b="1">
                <a:solidFill>
                  <a:srgbClr val="002D9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 about your choices for </a:t>
            </a:r>
          </a:p>
          <a:p>
            <a:pPr algn="l"/>
            <a:r>
              <a:rPr lang="en-US" sz="2700" b="1">
                <a:solidFill>
                  <a:srgbClr val="002D9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putting it right...</a:t>
            </a: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6043613" y="7035800"/>
            <a:ext cx="4787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7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After you</a:t>
            </a:r>
            <a:r>
              <a:rPr lang="ja-JP" altLang="en-US" sz="2700" b="1">
                <a:solidFill>
                  <a:srgbClr val="008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27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ve  </a:t>
            </a:r>
            <a:r>
              <a:rPr lang="ja-JP" altLang="en-US" sz="2700" b="1">
                <a:solidFill>
                  <a:srgbClr val="008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27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Put It Right</a:t>
            </a:r>
            <a:r>
              <a:rPr lang="ja-JP" altLang="en-US" sz="2700" b="1">
                <a:solidFill>
                  <a:srgbClr val="008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27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Learn from your mistakes</a:t>
            </a:r>
          </a:p>
        </p:txBody>
      </p:sp>
      <p:pic>
        <p:nvPicPr>
          <p:cNvPr id="10247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227138"/>
            <a:ext cx="17399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/>
          </p:cNvSpPr>
          <p:nvPr/>
        </p:nvSpPr>
        <p:spPr bwMode="auto">
          <a:xfrm>
            <a:off x="1295400" y="1530350"/>
            <a:ext cx="1041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Kids with               put things right</a:t>
            </a:r>
          </a:p>
        </p:txBody>
      </p:sp>
      <p:sp>
        <p:nvSpPr>
          <p:cNvPr id="10249" name="Rectangle 9"/>
          <p:cNvSpPr>
            <a:spLocks/>
          </p:cNvSpPr>
          <p:nvPr/>
        </p:nvSpPr>
        <p:spPr bwMode="auto">
          <a:xfrm>
            <a:off x="787400" y="4984750"/>
            <a:ext cx="4178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OWN UP</a:t>
            </a:r>
          </a:p>
        </p:txBody>
      </p:sp>
      <p:sp>
        <p:nvSpPr>
          <p:cNvPr id="10250" name="Rectangle 10"/>
          <p:cNvSpPr>
            <a:spLocks/>
          </p:cNvSpPr>
          <p:nvPr/>
        </p:nvSpPr>
        <p:spPr bwMode="auto">
          <a:xfrm>
            <a:off x="1587500" y="6051550"/>
            <a:ext cx="403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rgbClr val="002D9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PUT IT RIGHT</a:t>
            </a:r>
          </a:p>
        </p:txBody>
      </p:sp>
      <p:sp>
        <p:nvSpPr>
          <p:cNvPr id="10251" name="Rectangle 11"/>
          <p:cNvSpPr>
            <a:spLocks/>
          </p:cNvSpPr>
          <p:nvPr/>
        </p:nvSpPr>
        <p:spPr bwMode="auto">
          <a:xfrm>
            <a:off x="1524000" y="7118350"/>
            <a:ext cx="298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MOVE ON</a:t>
            </a:r>
          </a:p>
        </p:txBody>
      </p:sp>
      <p:sp>
        <p:nvSpPr>
          <p:cNvPr id="10252" name="Rectangle 12"/>
          <p:cNvSpPr>
            <a:spLocks/>
          </p:cNvSpPr>
          <p:nvPr/>
        </p:nvSpPr>
        <p:spPr bwMode="auto">
          <a:xfrm>
            <a:off x="6070600" y="3949700"/>
            <a:ext cx="441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Everyone gets things wrong at times</a:t>
            </a:r>
          </a:p>
        </p:txBody>
      </p:sp>
      <p:sp>
        <p:nvSpPr>
          <p:cNvPr id="10253" name="Rectangle 1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</a:t>
            </a:r>
          </a:p>
        </p:txBody>
      </p:sp>
      <p:sp>
        <p:nvSpPr>
          <p:cNvPr id="10254" name="Rectangle 1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  <p:bldP spid="10249" grpId="0" autoUpdateAnimBg="0"/>
      <p:bldP spid="10250" grpId="0" autoUpdateAnimBg="0"/>
      <p:bldP spid="10251" grpId="0" autoUpdateAnimBg="0"/>
      <p:bldP spid="10252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Rectangle 2"/>
          <p:cNvSpPr>
            <a:spLocks/>
          </p:cNvSpPr>
          <p:nvPr/>
        </p:nvSpPr>
        <p:spPr bwMode="auto">
          <a:xfrm>
            <a:off x="1739900" y="3956050"/>
            <a:ext cx="718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become stronger when you do things you don</a:t>
            </a:r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want to do</a:t>
            </a:r>
          </a:p>
        </p:txBody>
      </p:sp>
      <p:sp>
        <p:nvSpPr>
          <p:cNvPr id="93187" name="Rectangle 3"/>
          <p:cNvSpPr>
            <a:spLocks/>
          </p:cNvSpPr>
          <p:nvPr/>
        </p:nvSpPr>
        <p:spPr bwMode="auto">
          <a:xfrm>
            <a:off x="1739900" y="6597650"/>
            <a:ext cx="718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Creates </a:t>
            </a:r>
            <a:r>
              <a:rPr lang="ja-JP" altLang="en-US" sz="40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Good Habits</a:t>
            </a:r>
            <a:r>
              <a:rPr lang="ja-JP" altLang="en-US" sz="40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93188" name="Rectangle 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93189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90</a:t>
            </a:r>
          </a:p>
        </p:txBody>
      </p:sp>
      <p:pic>
        <p:nvPicPr>
          <p:cNvPr id="9319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81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Rectangle 7"/>
          <p:cNvSpPr>
            <a:spLocks/>
          </p:cNvSpPr>
          <p:nvPr/>
        </p:nvSpPr>
        <p:spPr bwMode="auto">
          <a:xfrm>
            <a:off x="1524000" y="2870200"/>
            <a:ext cx="991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Helps you make good choices</a:t>
            </a:r>
          </a:p>
        </p:txBody>
      </p:sp>
      <p:sp>
        <p:nvSpPr>
          <p:cNvPr id="93192" name="Rectangle 8"/>
          <p:cNvSpPr>
            <a:spLocks/>
          </p:cNvSpPr>
          <p:nvPr/>
        </p:nvSpPr>
        <p:spPr bwMode="auto">
          <a:xfrm>
            <a:off x="2922588" y="1098550"/>
            <a:ext cx="76073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Benefits of Having Strong </a:t>
            </a:r>
          </a:p>
          <a:p>
            <a:pPr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/>
          </p:cNvSpPr>
          <p:nvPr/>
        </p:nvSpPr>
        <p:spPr bwMode="auto">
          <a:xfrm>
            <a:off x="2133600" y="4546600"/>
            <a:ext cx="7099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Unlocks the keys</a:t>
            </a:r>
          </a:p>
          <a:p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your potential</a:t>
            </a:r>
          </a:p>
        </p:txBody>
      </p:sp>
      <p:sp>
        <p:nvSpPr>
          <p:cNvPr id="94211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91</a:t>
            </a:r>
          </a:p>
        </p:txBody>
      </p:sp>
      <p:sp>
        <p:nvSpPr>
          <p:cNvPr id="94212" name="Rectangle 4"/>
          <p:cNvSpPr>
            <a:spLocks/>
          </p:cNvSpPr>
          <p:nvPr/>
        </p:nvSpPr>
        <p:spPr bwMode="auto">
          <a:xfrm>
            <a:off x="1524000" y="2857500"/>
            <a:ext cx="991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Helps you overcome laziness</a:t>
            </a:r>
          </a:p>
        </p:txBody>
      </p:sp>
      <p:sp>
        <p:nvSpPr>
          <p:cNvPr id="94213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9421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81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Rectangle 7"/>
          <p:cNvSpPr>
            <a:spLocks/>
          </p:cNvSpPr>
          <p:nvPr/>
        </p:nvSpPr>
        <p:spPr bwMode="auto">
          <a:xfrm>
            <a:off x="2922588" y="1098550"/>
            <a:ext cx="76073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Benefits of Having Strong </a:t>
            </a:r>
          </a:p>
          <a:p>
            <a:pPr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94360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/>
          </p:cNvSpPr>
          <p:nvPr/>
        </p:nvSpPr>
        <p:spPr bwMode="auto">
          <a:xfrm>
            <a:off x="3116263" y="1206500"/>
            <a:ext cx="6781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95236" name="Rectangle 4"/>
          <p:cNvSpPr>
            <a:spLocks/>
          </p:cNvSpPr>
          <p:nvPr/>
        </p:nvSpPr>
        <p:spPr bwMode="auto">
          <a:xfrm>
            <a:off x="1663700" y="4673600"/>
            <a:ext cx="967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</a:t>
            </a:r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confusing about these signs?</a:t>
            </a:r>
          </a:p>
        </p:txBody>
      </p:sp>
      <p:sp>
        <p:nvSpPr>
          <p:cNvPr id="95237" name="Rectangle 5"/>
          <p:cNvSpPr>
            <a:spLocks/>
          </p:cNvSpPr>
          <p:nvPr/>
        </p:nvSpPr>
        <p:spPr bwMode="auto">
          <a:xfrm>
            <a:off x="2844800" y="2178050"/>
            <a:ext cx="7327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Making Right Choices for Everyone</a:t>
            </a:r>
          </a:p>
        </p:txBody>
      </p:sp>
      <p:pic>
        <p:nvPicPr>
          <p:cNvPr id="9523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892425"/>
            <a:ext cx="2159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890838"/>
            <a:ext cx="11303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908300"/>
            <a:ext cx="1244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903538"/>
            <a:ext cx="19431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2" name="Picture 1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8" y="2903538"/>
            <a:ext cx="12319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3" name="Rectangle 11"/>
          <p:cNvSpPr>
            <a:spLocks/>
          </p:cNvSpPr>
          <p:nvPr/>
        </p:nvSpPr>
        <p:spPr bwMode="auto">
          <a:xfrm>
            <a:off x="1536700" y="5918200"/>
            <a:ext cx="821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actions of</a:t>
            </a:r>
            <a:r>
              <a:rPr lang="en-US" sz="32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</a:t>
            </a:r>
            <a:r>
              <a:rPr lang="en-US" sz="32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-d</a:t>
            </a:r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iscipline</a:t>
            </a:r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will help your relationships with your friends?</a:t>
            </a:r>
          </a:p>
        </p:txBody>
      </p:sp>
      <p:sp>
        <p:nvSpPr>
          <p:cNvPr id="95244" name="Rectangle 12"/>
          <p:cNvSpPr>
            <a:spLocks/>
          </p:cNvSpPr>
          <p:nvPr/>
        </p:nvSpPr>
        <p:spPr bwMode="auto">
          <a:xfrm>
            <a:off x="2400300" y="805180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95245" name="Rectangle 1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  <p:bldP spid="95243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/>
          </p:cNvSpPr>
          <p:nvPr/>
        </p:nvSpPr>
        <p:spPr bwMode="auto">
          <a:xfrm>
            <a:off x="2057400" y="5461000"/>
            <a:ext cx="7327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of actions</a:t>
            </a:r>
            <a:r>
              <a:rPr lang="en-US" sz="32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</a:t>
            </a:r>
            <a:r>
              <a:rPr lang="en-US" sz="32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-d</a:t>
            </a:r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iscipline</a:t>
            </a:r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will really help our class become a GREAT community to be part of?</a:t>
            </a:r>
          </a:p>
        </p:txBody>
      </p:sp>
      <p:pic>
        <p:nvPicPr>
          <p:cNvPr id="9625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276600"/>
            <a:ext cx="2654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76600"/>
            <a:ext cx="3200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276600"/>
            <a:ext cx="2565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7"/>
          <p:cNvSpPr>
            <a:spLocks/>
          </p:cNvSpPr>
          <p:nvPr/>
        </p:nvSpPr>
        <p:spPr bwMode="auto">
          <a:xfrm>
            <a:off x="3116263" y="1206500"/>
            <a:ext cx="6781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96264" name="Rectangle 8"/>
          <p:cNvSpPr>
            <a:spLocks/>
          </p:cNvSpPr>
          <p:nvPr/>
        </p:nvSpPr>
        <p:spPr bwMode="auto">
          <a:xfrm>
            <a:off x="2844800" y="2178050"/>
            <a:ext cx="7327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Making Right Choices for Everyone</a:t>
            </a:r>
          </a:p>
        </p:txBody>
      </p:sp>
      <p:sp>
        <p:nvSpPr>
          <p:cNvPr id="96265" name="Rectangle 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93</a:t>
            </a:r>
          </a:p>
        </p:txBody>
      </p:sp>
      <p:pic>
        <p:nvPicPr>
          <p:cNvPr id="96266" name="Picture 1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94360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7" name="Rectangle 11"/>
          <p:cNvSpPr>
            <a:spLocks/>
          </p:cNvSpPr>
          <p:nvPr/>
        </p:nvSpPr>
        <p:spPr bwMode="auto">
          <a:xfrm>
            <a:off x="2400300" y="805180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/>
          </p:cNvSpPr>
          <p:nvPr/>
        </p:nvSpPr>
        <p:spPr bwMode="auto">
          <a:xfrm>
            <a:off x="1663700" y="5880100"/>
            <a:ext cx="718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of actions</a:t>
            </a:r>
            <a:r>
              <a:rPr lang="en-US" sz="32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</a:t>
            </a:r>
            <a:r>
              <a:rPr lang="en-US" sz="32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-d</a:t>
            </a:r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iscipline</a:t>
            </a:r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will help your relationships at home?</a:t>
            </a:r>
          </a:p>
        </p:txBody>
      </p:sp>
      <p:pic>
        <p:nvPicPr>
          <p:cNvPr id="972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09900"/>
            <a:ext cx="16637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073400"/>
            <a:ext cx="29225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035300"/>
            <a:ext cx="15922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60700"/>
            <a:ext cx="1968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3" y="3009900"/>
            <a:ext cx="19573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Rectangle 8"/>
          <p:cNvSpPr>
            <a:spLocks/>
          </p:cNvSpPr>
          <p:nvPr/>
        </p:nvSpPr>
        <p:spPr bwMode="auto">
          <a:xfrm>
            <a:off x="3116263" y="1206500"/>
            <a:ext cx="6781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97289" name="Rectangle 9"/>
          <p:cNvSpPr>
            <a:spLocks/>
          </p:cNvSpPr>
          <p:nvPr/>
        </p:nvSpPr>
        <p:spPr bwMode="auto">
          <a:xfrm>
            <a:off x="2844800" y="2178050"/>
            <a:ext cx="7327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Making Right Choices for Everyone</a:t>
            </a:r>
          </a:p>
        </p:txBody>
      </p:sp>
      <p:sp>
        <p:nvSpPr>
          <p:cNvPr id="97290" name="Rectangle 1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94</a:t>
            </a:r>
          </a:p>
        </p:txBody>
      </p:sp>
      <p:pic>
        <p:nvPicPr>
          <p:cNvPr id="97291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94360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2" name="Rectangle 12"/>
          <p:cNvSpPr>
            <a:spLocks/>
          </p:cNvSpPr>
          <p:nvPr/>
        </p:nvSpPr>
        <p:spPr bwMode="auto">
          <a:xfrm>
            <a:off x="2400300" y="805180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/>
          </p:cNvSpPr>
          <p:nvPr/>
        </p:nvSpPr>
        <p:spPr bwMode="auto">
          <a:xfrm>
            <a:off x="2349500" y="2336800"/>
            <a:ext cx="830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Impacting the community around you...</a:t>
            </a:r>
          </a:p>
        </p:txBody>
      </p:sp>
      <p:sp>
        <p:nvSpPr>
          <p:cNvPr id="98307" name="Rectangle 3"/>
          <p:cNvSpPr>
            <a:spLocks/>
          </p:cNvSpPr>
          <p:nvPr/>
        </p:nvSpPr>
        <p:spPr bwMode="auto">
          <a:xfrm>
            <a:off x="2914650" y="4318000"/>
            <a:ext cx="718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Everyone thinks of changing the world but no one thinks of changing themselves.</a:t>
            </a:r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  <a:p>
            <a:pPr algn="l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              </a:t>
            </a:r>
            <a:r>
              <a:rPr lang="en-US" sz="2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Leo Tolstoy</a:t>
            </a:r>
          </a:p>
        </p:txBody>
      </p:sp>
      <p:sp>
        <p:nvSpPr>
          <p:cNvPr id="98308" name="Rectangle 4"/>
          <p:cNvSpPr>
            <a:spLocks/>
          </p:cNvSpPr>
          <p:nvPr/>
        </p:nvSpPr>
        <p:spPr bwMode="auto">
          <a:xfrm>
            <a:off x="4945063" y="1384300"/>
            <a:ext cx="5321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World by...</a:t>
            </a:r>
          </a:p>
        </p:txBody>
      </p:sp>
      <p:pic>
        <p:nvPicPr>
          <p:cNvPr id="9830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206500"/>
            <a:ext cx="2317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95</a:t>
            </a:r>
          </a:p>
        </p:txBody>
      </p:sp>
      <p:pic>
        <p:nvPicPr>
          <p:cNvPr id="98311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94360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Rectangle 8"/>
          <p:cNvSpPr>
            <a:spLocks/>
          </p:cNvSpPr>
          <p:nvPr/>
        </p:nvSpPr>
        <p:spPr bwMode="auto">
          <a:xfrm>
            <a:off x="2400300" y="805180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angle 2"/>
          <p:cNvSpPr>
            <a:spLocks/>
          </p:cNvSpPr>
          <p:nvPr/>
        </p:nvSpPr>
        <p:spPr bwMode="auto">
          <a:xfrm>
            <a:off x="2667000" y="2565400"/>
            <a:ext cx="8369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ja-JP" altLang="en-US" sz="35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Everyone thinks of changing the world but no one thinks of changing themselves</a:t>
            </a:r>
            <a:r>
              <a:rPr lang="ja-JP" altLang="en-US" sz="35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</a:t>
            </a:r>
          </a:p>
          <a:p>
            <a:pPr algn="l"/>
            <a:r>
              <a:rPr lang="en-US" sz="3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                                 By Leo Tolstoy</a:t>
            </a:r>
          </a:p>
        </p:txBody>
      </p:sp>
      <p:sp>
        <p:nvSpPr>
          <p:cNvPr id="99331" name="Rectangle 3"/>
          <p:cNvSpPr>
            <a:spLocks/>
          </p:cNvSpPr>
          <p:nvPr/>
        </p:nvSpPr>
        <p:spPr bwMode="auto">
          <a:xfrm>
            <a:off x="2070100" y="5397500"/>
            <a:ext cx="8877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do you think the writer means?</a:t>
            </a:r>
          </a:p>
        </p:txBody>
      </p:sp>
      <p:sp>
        <p:nvSpPr>
          <p:cNvPr id="99332" name="Rectangle 4"/>
          <p:cNvSpPr>
            <a:spLocks/>
          </p:cNvSpPr>
          <p:nvPr/>
        </p:nvSpPr>
        <p:spPr bwMode="auto">
          <a:xfrm>
            <a:off x="3524250" y="6527800"/>
            <a:ext cx="596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 you agree with this?</a:t>
            </a:r>
          </a:p>
        </p:txBody>
      </p:sp>
      <p:sp>
        <p:nvSpPr>
          <p:cNvPr id="99333" name="Rectangle 5"/>
          <p:cNvSpPr>
            <a:spLocks/>
          </p:cNvSpPr>
          <p:nvPr/>
        </p:nvSpPr>
        <p:spPr bwMode="auto">
          <a:xfrm>
            <a:off x="4945063" y="1384300"/>
            <a:ext cx="5321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World by...</a:t>
            </a:r>
          </a:p>
        </p:txBody>
      </p:sp>
      <p:pic>
        <p:nvPicPr>
          <p:cNvPr id="993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206500"/>
            <a:ext cx="2317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96</a:t>
            </a:r>
          </a:p>
        </p:txBody>
      </p:sp>
      <p:pic>
        <p:nvPicPr>
          <p:cNvPr id="99336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94360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7" name="Rectangle 9"/>
          <p:cNvSpPr>
            <a:spLocks/>
          </p:cNvSpPr>
          <p:nvPr/>
        </p:nvSpPr>
        <p:spPr bwMode="auto">
          <a:xfrm>
            <a:off x="2400300" y="805180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/>
          </p:cNvSpPr>
          <p:nvPr/>
        </p:nvSpPr>
        <p:spPr bwMode="auto">
          <a:xfrm>
            <a:off x="2552700" y="4800600"/>
            <a:ext cx="736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could you </a:t>
            </a:r>
            <a:r>
              <a:rPr lang="ja-JP" altLang="en-US" sz="35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Impact the World</a:t>
            </a:r>
            <a:r>
              <a:rPr lang="ja-JP" altLang="en-US" sz="35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by changing yourself?</a:t>
            </a:r>
          </a:p>
        </p:txBody>
      </p:sp>
      <p:sp>
        <p:nvSpPr>
          <p:cNvPr id="100355" name="Rectangle 3"/>
          <p:cNvSpPr>
            <a:spLocks/>
          </p:cNvSpPr>
          <p:nvPr/>
        </p:nvSpPr>
        <p:spPr bwMode="auto">
          <a:xfrm>
            <a:off x="2070100" y="6248400"/>
            <a:ext cx="360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r>
              <a:rPr lang="en-US" sz="3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With your friends</a:t>
            </a:r>
          </a:p>
        </p:txBody>
      </p:sp>
      <p:sp>
        <p:nvSpPr>
          <p:cNvPr id="100356" name="Rectangle 4"/>
          <p:cNvSpPr>
            <a:spLocks/>
          </p:cNvSpPr>
          <p:nvPr/>
        </p:nvSpPr>
        <p:spPr bwMode="auto">
          <a:xfrm>
            <a:off x="5549900" y="6807200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r>
              <a:rPr lang="en-US" sz="3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At school</a:t>
            </a:r>
          </a:p>
        </p:txBody>
      </p:sp>
      <p:sp>
        <p:nvSpPr>
          <p:cNvPr id="100357" name="Rectangle 5"/>
          <p:cNvSpPr>
            <a:spLocks/>
          </p:cNvSpPr>
          <p:nvPr/>
        </p:nvSpPr>
        <p:spPr bwMode="auto">
          <a:xfrm>
            <a:off x="7429500" y="7416800"/>
            <a:ext cx="278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r>
              <a:rPr lang="en-US" sz="3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At home</a:t>
            </a:r>
          </a:p>
        </p:txBody>
      </p:sp>
      <p:sp>
        <p:nvSpPr>
          <p:cNvPr id="100358" name="Rectangle 6"/>
          <p:cNvSpPr>
            <a:spLocks/>
          </p:cNvSpPr>
          <p:nvPr/>
        </p:nvSpPr>
        <p:spPr bwMode="auto">
          <a:xfrm>
            <a:off x="4945063" y="1384300"/>
            <a:ext cx="5321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World by...</a:t>
            </a:r>
          </a:p>
        </p:txBody>
      </p:sp>
      <p:pic>
        <p:nvPicPr>
          <p:cNvPr id="10035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206500"/>
            <a:ext cx="2317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0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97</a:t>
            </a:r>
          </a:p>
        </p:txBody>
      </p:sp>
      <p:pic>
        <p:nvPicPr>
          <p:cNvPr id="100361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94360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2" name="Rectangle 10"/>
          <p:cNvSpPr>
            <a:spLocks/>
          </p:cNvSpPr>
          <p:nvPr/>
        </p:nvSpPr>
        <p:spPr bwMode="auto">
          <a:xfrm>
            <a:off x="2400300" y="805180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100363" name="Rectangle 11"/>
          <p:cNvSpPr>
            <a:spLocks/>
          </p:cNvSpPr>
          <p:nvPr/>
        </p:nvSpPr>
        <p:spPr bwMode="auto">
          <a:xfrm>
            <a:off x="2667000" y="2565400"/>
            <a:ext cx="8369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ja-JP" altLang="en-US" sz="35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Everyone thinks of changing the world but no one thinks of changing themselves</a:t>
            </a:r>
            <a:r>
              <a:rPr lang="ja-JP" altLang="en-US" sz="35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</a:t>
            </a:r>
          </a:p>
          <a:p>
            <a:pPr algn="l"/>
            <a:r>
              <a:rPr lang="en-US" sz="3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                                 By Leo Tolstoy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57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378" name="Group 2"/>
          <p:cNvGraphicFramePr>
            <a:graphicFrameLocks noGrp="1"/>
          </p:cNvGraphicFramePr>
          <p:nvPr/>
        </p:nvGraphicFramePr>
        <p:xfrm>
          <a:off x="1587500" y="2716213"/>
          <a:ext cx="9829800" cy="5114925"/>
        </p:xfrm>
        <a:graphic>
          <a:graphicData uri="http://schemas.openxmlformats.org/drawingml/2006/table">
            <a:tbl>
              <a:tblPr/>
              <a:tblGrid>
                <a:gridCol w="3848100"/>
                <a:gridCol w="5981700"/>
              </a:tblGrid>
              <a:tr h="170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With my 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friends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 I</a:t>
                      </a:r>
                      <a:r>
                        <a:rPr kumimoji="0" lang="ja-JP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Tahoma" charset="0"/>
                          <a:sym typeface="Tahoma" charset="0"/>
                        </a:rPr>
                        <a:t>’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m going to...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At 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school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 I</a:t>
                      </a:r>
                      <a:r>
                        <a:rPr kumimoji="0" lang="ja-JP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Tahoma" charset="0"/>
                          <a:sym typeface="Tahoma" charset="0"/>
                        </a:rPr>
                        <a:t>’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m going to...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At 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home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 I</a:t>
                      </a:r>
                      <a:r>
                        <a:rPr kumimoji="0" lang="ja-JP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Tahoma" charset="0"/>
                          <a:sym typeface="Tahoma" charset="0"/>
                        </a:rPr>
                        <a:t>’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m going to...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02" name="Rectangle 26"/>
          <p:cNvSpPr>
            <a:spLocks/>
          </p:cNvSpPr>
          <p:nvPr/>
        </p:nvSpPr>
        <p:spPr bwMode="auto">
          <a:xfrm>
            <a:off x="5567363" y="1187450"/>
            <a:ext cx="53213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World by changing myself</a:t>
            </a:r>
          </a:p>
        </p:txBody>
      </p:sp>
      <p:pic>
        <p:nvPicPr>
          <p:cNvPr id="101403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206500"/>
            <a:ext cx="2317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4" name="Picture 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38" y="6107113"/>
            <a:ext cx="14097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05" name="Rectangle 2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101406" name="Rectangle 3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98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/>
          </p:cNvSpPr>
          <p:nvPr/>
        </p:nvSpPr>
        <p:spPr bwMode="auto">
          <a:xfrm>
            <a:off x="2460625" y="7080250"/>
            <a:ext cx="8077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That </a:t>
            </a: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CHOICE</a:t>
            </a:r>
            <a:r>
              <a:rPr lang="en-US" sz="49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</a:t>
            </a:r>
            <a:r>
              <a:rPr lang="en-US" sz="49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YOURS</a:t>
            </a:r>
          </a:p>
        </p:txBody>
      </p:sp>
      <p:sp>
        <p:nvSpPr>
          <p:cNvPr id="102403" name="Rectangle 3"/>
          <p:cNvSpPr>
            <a:spLocks/>
          </p:cNvSpPr>
          <p:nvPr/>
        </p:nvSpPr>
        <p:spPr bwMode="auto">
          <a:xfrm>
            <a:off x="3251200" y="1219200"/>
            <a:ext cx="6502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ja-JP" altLang="en-US" sz="56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</a:t>
            </a:r>
            <a:r>
              <a:rPr lang="en-US" sz="56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a</a:t>
            </a:r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sz="5600" b="1">
                <a:solidFill>
                  <a:srgbClr val="FF2712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5600" b="1">
              <a:solidFill>
                <a:srgbClr val="FF2712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pic>
        <p:nvPicPr>
          <p:cNvPr id="10240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657600"/>
            <a:ext cx="31543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102406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Pages>0</Pages>
  <Words>3618</Words>
  <Characters>0</Characters>
  <Application>Microsoft Macintosh PowerPoint</Application>
  <PresentationFormat>Custom</PresentationFormat>
  <Lines>0</Lines>
  <Paragraphs>786</Paragraphs>
  <Slides>103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Ollie</dc:creator>
  <cp:keywords/>
  <dc:description/>
  <cp:lastModifiedBy>Sue Morris</cp:lastModifiedBy>
  <cp:revision>2</cp:revision>
  <dcterms:modified xsi:type="dcterms:W3CDTF">2017-03-29T04:54:50Z</dcterms:modified>
</cp:coreProperties>
</file>