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67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7288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>
            <a:lvl1pPr marL="57799" marR="57799" defTabSz="1295400">
              <a:defRPr sz="6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/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defTabSz="1295400">
              <a:spcBef>
                <a:spcPts val="7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0490487" y="8890000"/>
            <a:ext cx="368574" cy="360822"/>
          </a:xfrm>
          <a:prstGeom prst="rect">
            <a:avLst/>
          </a:prstGeom>
        </p:spPr>
        <p:txBody>
          <a:bodyPr/>
          <a:lstStyle>
            <a:lvl1pPr defTabSz="825500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>
            <a:lvl1pPr marL="57799" marR="57799" defTabSz="1295400">
              <a:defRPr sz="6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/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defTabSz="1295400">
              <a:spcBef>
                <a:spcPts val="7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10490487" y="8890000"/>
            <a:ext cx="368574" cy="360822"/>
          </a:xfrm>
          <a:prstGeom prst="rect">
            <a:avLst/>
          </a:prstGeom>
        </p:spPr>
        <p:txBody>
          <a:bodyPr/>
          <a:lstStyle>
            <a:lvl1pPr defTabSz="825500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>
            <a:lvl1pPr marL="57799" marR="57799" defTabSz="1295400">
              <a:defRPr sz="6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/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defTabSz="1295400">
              <a:spcBef>
                <a:spcPts val="7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10490487" y="8890000"/>
            <a:ext cx="368574" cy="360822"/>
          </a:xfrm>
          <a:prstGeom prst="rect">
            <a:avLst/>
          </a:prstGeom>
        </p:spPr>
        <p:txBody>
          <a:bodyPr/>
          <a:lstStyle>
            <a:lvl1pPr defTabSz="825500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4" Type="http://schemas.openxmlformats.org/officeDocument/2006/relationships/hyperlink" Target="https://www.youtube.com/watch?v=vJG698U2Mvo" TargetMode="Externa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4" Type="http://schemas.openxmlformats.org/officeDocument/2006/relationships/hyperlink" Target="https://www.youtube.com/watch?v=q1yNI71X2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-OluFATctM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</a:t>
            </a:r>
          </a:p>
        </p:txBody>
      </p:sp>
      <p:sp>
        <p:nvSpPr>
          <p:cNvPr id="166" name="Shape 166"/>
          <p:cNvSpPr/>
          <p:nvPr/>
        </p:nvSpPr>
        <p:spPr>
          <a:xfrm>
            <a:off x="2235200" y="1028700"/>
            <a:ext cx="85344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100"/>
              </a:spcBef>
              <a:buClr>
                <a:srgbClr val="0433FF"/>
              </a:buClr>
              <a:buFont typeface="Arial"/>
              <a:defRPr sz="64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Winning</a:t>
            </a:r>
            <a:r>
              <a:t> in the  Game of Life </a:t>
            </a:r>
          </a:p>
        </p:txBody>
      </p:sp>
      <p:pic>
        <p:nvPicPr>
          <p:cNvPr id="167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59" t="3326" r="2980" b="1699"/>
          <a:stretch>
            <a:fillRect/>
          </a:stretch>
        </p:blipFill>
        <p:spPr>
          <a:xfrm>
            <a:off x="5369538" y="4394195"/>
            <a:ext cx="2811978" cy="3975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7" y="5"/>
                </a:moveTo>
                <a:cubicBezTo>
                  <a:pt x="9826" y="12"/>
                  <a:pt x="9759" y="31"/>
                  <a:pt x="9684" y="59"/>
                </a:cubicBezTo>
                <a:cubicBezTo>
                  <a:pt x="9534" y="113"/>
                  <a:pt x="9409" y="234"/>
                  <a:pt x="9409" y="328"/>
                </a:cubicBezTo>
                <a:cubicBezTo>
                  <a:pt x="9409" y="391"/>
                  <a:pt x="9386" y="398"/>
                  <a:pt x="9047" y="449"/>
                </a:cubicBezTo>
                <a:cubicBezTo>
                  <a:pt x="8285" y="562"/>
                  <a:pt x="6863" y="879"/>
                  <a:pt x="6496" y="1018"/>
                </a:cubicBezTo>
                <a:cubicBezTo>
                  <a:pt x="6111" y="1163"/>
                  <a:pt x="5900" y="1369"/>
                  <a:pt x="5773" y="1725"/>
                </a:cubicBezTo>
                <a:cubicBezTo>
                  <a:pt x="5701" y="1928"/>
                  <a:pt x="5683" y="2028"/>
                  <a:pt x="5545" y="2934"/>
                </a:cubicBezTo>
                <a:cubicBezTo>
                  <a:pt x="5493" y="3273"/>
                  <a:pt x="5443" y="3554"/>
                  <a:pt x="5435" y="3560"/>
                </a:cubicBezTo>
                <a:cubicBezTo>
                  <a:pt x="5427" y="3566"/>
                  <a:pt x="5336" y="3576"/>
                  <a:pt x="5231" y="3581"/>
                </a:cubicBezTo>
                <a:cubicBezTo>
                  <a:pt x="4204" y="3634"/>
                  <a:pt x="2905" y="3777"/>
                  <a:pt x="2643" y="3864"/>
                </a:cubicBezTo>
                <a:cubicBezTo>
                  <a:pt x="2512" y="3907"/>
                  <a:pt x="2445" y="3977"/>
                  <a:pt x="2460" y="4051"/>
                </a:cubicBezTo>
                <a:cubicBezTo>
                  <a:pt x="2476" y="4124"/>
                  <a:pt x="2507" y="4147"/>
                  <a:pt x="2665" y="4198"/>
                </a:cubicBezTo>
                <a:cubicBezTo>
                  <a:pt x="3188" y="4367"/>
                  <a:pt x="3832" y="4518"/>
                  <a:pt x="4326" y="4588"/>
                </a:cubicBezTo>
                <a:cubicBezTo>
                  <a:pt x="4607" y="4628"/>
                  <a:pt x="4599" y="4622"/>
                  <a:pt x="4490" y="4691"/>
                </a:cubicBezTo>
                <a:cubicBezTo>
                  <a:pt x="4367" y="4769"/>
                  <a:pt x="4091" y="4870"/>
                  <a:pt x="3878" y="4916"/>
                </a:cubicBezTo>
                <a:cubicBezTo>
                  <a:pt x="3718" y="4950"/>
                  <a:pt x="3713" y="4953"/>
                  <a:pt x="3765" y="4974"/>
                </a:cubicBezTo>
                <a:cubicBezTo>
                  <a:pt x="3867" y="5014"/>
                  <a:pt x="4225" y="5088"/>
                  <a:pt x="4371" y="5099"/>
                </a:cubicBezTo>
                <a:cubicBezTo>
                  <a:pt x="4566" y="5113"/>
                  <a:pt x="4810" y="5086"/>
                  <a:pt x="5021" y="5028"/>
                </a:cubicBezTo>
                <a:cubicBezTo>
                  <a:pt x="5115" y="5002"/>
                  <a:pt x="5199" y="4984"/>
                  <a:pt x="5209" y="4989"/>
                </a:cubicBezTo>
                <a:cubicBezTo>
                  <a:pt x="5229" y="4998"/>
                  <a:pt x="5062" y="5197"/>
                  <a:pt x="4902" y="5355"/>
                </a:cubicBezTo>
                <a:cubicBezTo>
                  <a:pt x="4748" y="5507"/>
                  <a:pt x="4534" y="5664"/>
                  <a:pt x="4338" y="5767"/>
                </a:cubicBezTo>
                <a:cubicBezTo>
                  <a:pt x="4180" y="5850"/>
                  <a:pt x="4064" y="5895"/>
                  <a:pt x="3716" y="6006"/>
                </a:cubicBezTo>
                <a:cubicBezTo>
                  <a:pt x="3638" y="6031"/>
                  <a:pt x="3641" y="6031"/>
                  <a:pt x="3893" y="6032"/>
                </a:cubicBezTo>
                <a:cubicBezTo>
                  <a:pt x="4383" y="6034"/>
                  <a:pt x="4960" y="5959"/>
                  <a:pt x="5219" y="5860"/>
                </a:cubicBezTo>
                <a:cubicBezTo>
                  <a:pt x="5287" y="5834"/>
                  <a:pt x="5349" y="5820"/>
                  <a:pt x="5356" y="5828"/>
                </a:cubicBezTo>
                <a:cubicBezTo>
                  <a:pt x="5374" y="5849"/>
                  <a:pt x="5281" y="6043"/>
                  <a:pt x="5179" y="6198"/>
                </a:cubicBezTo>
                <a:lnTo>
                  <a:pt x="5088" y="6338"/>
                </a:lnTo>
                <a:lnTo>
                  <a:pt x="5139" y="6405"/>
                </a:lnTo>
                <a:cubicBezTo>
                  <a:pt x="5430" y="6774"/>
                  <a:pt x="5928" y="7157"/>
                  <a:pt x="6465" y="7423"/>
                </a:cubicBezTo>
                <a:cubicBezTo>
                  <a:pt x="6705" y="7542"/>
                  <a:pt x="7228" y="7742"/>
                  <a:pt x="7483" y="7811"/>
                </a:cubicBezTo>
                <a:lnTo>
                  <a:pt x="7581" y="7837"/>
                </a:lnTo>
                <a:lnTo>
                  <a:pt x="7501" y="7917"/>
                </a:lnTo>
                <a:cubicBezTo>
                  <a:pt x="7457" y="7960"/>
                  <a:pt x="7405" y="8030"/>
                  <a:pt x="7386" y="8070"/>
                </a:cubicBezTo>
                <a:cubicBezTo>
                  <a:pt x="7355" y="8132"/>
                  <a:pt x="7331" y="8148"/>
                  <a:pt x="7200" y="8203"/>
                </a:cubicBezTo>
                <a:cubicBezTo>
                  <a:pt x="6967" y="8301"/>
                  <a:pt x="6827" y="8390"/>
                  <a:pt x="6688" y="8520"/>
                </a:cubicBezTo>
                <a:cubicBezTo>
                  <a:pt x="6389" y="8801"/>
                  <a:pt x="6216" y="9134"/>
                  <a:pt x="6032" y="9788"/>
                </a:cubicBezTo>
                <a:cubicBezTo>
                  <a:pt x="5971" y="10004"/>
                  <a:pt x="5927" y="10088"/>
                  <a:pt x="5825" y="10184"/>
                </a:cubicBezTo>
                <a:cubicBezTo>
                  <a:pt x="5716" y="10287"/>
                  <a:pt x="5703" y="10285"/>
                  <a:pt x="5490" y="10135"/>
                </a:cubicBezTo>
                <a:cubicBezTo>
                  <a:pt x="5208" y="9936"/>
                  <a:pt x="4995" y="9876"/>
                  <a:pt x="4600" y="9887"/>
                </a:cubicBezTo>
                <a:lnTo>
                  <a:pt x="4402" y="9893"/>
                </a:lnTo>
                <a:lnTo>
                  <a:pt x="4246" y="9794"/>
                </a:lnTo>
                <a:lnTo>
                  <a:pt x="4091" y="9695"/>
                </a:lnTo>
                <a:lnTo>
                  <a:pt x="4076" y="9171"/>
                </a:lnTo>
                <a:cubicBezTo>
                  <a:pt x="4066" y="8883"/>
                  <a:pt x="4058" y="8618"/>
                  <a:pt x="4057" y="8583"/>
                </a:cubicBezTo>
                <a:lnTo>
                  <a:pt x="4054" y="8518"/>
                </a:lnTo>
                <a:lnTo>
                  <a:pt x="3634" y="8464"/>
                </a:lnTo>
                <a:lnTo>
                  <a:pt x="3210" y="8410"/>
                </a:lnTo>
                <a:lnTo>
                  <a:pt x="3158" y="8455"/>
                </a:lnTo>
                <a:cubicBezTo>
                  <a:pt x="3071" y="8531"/>
                  <a:pt x="2841" y="8878"/>
                  <a:pt x="2814" y="8975"/>
                </a:cubicBezTo>
                <a:cubicBezTo>
                  <a:pt x="2796" y="9040"/>
                  <a:pt x="2793" y="9104"/>
                  <a:pt x="2811" y="9204"/>
                </a:cubicBezTo>
                <a:cubicBezTo>
                  <a:pt x="2834" y="9337"/>
                  <a:pt x="2925" y="9585"/>
                  <a:pt x="2972" y="9648"/>
                </a:cubicBezTo>
                <a:cubicBezTo>
                  <a:pt x="2990" y="9670"/>
                  <a:pt x="2987" y="9721"/>
                  <a:pt x="2960" y="9827"/>
                </a:cubicBezTo>
                <a:cubicBezTo>
                  <a:pt x="2940" y="9907"/>
                  <a:pt x="2914" y="9982"/>
                  <a:pt x="2905" y="9995"/>
                </a:cubicBezTo>
                <a:cubicBezTo>
                  <a:pt x="2896" y="10007"/>
                  <a:pt x="2767" y="10061"/>
                  <a:pt x="2619" y="10115"/>
                </a:cubicBezTo>
                <a:cubicBezTo>
                  <a:pt x="2232" y="10257"/>
                  <a:pt x="2107" y="10310"/>
                  <a:pt x="1903" y="10411"/>
                </a:cubicBezTo>
                <a:cubicBezTo>
                  <a:pt x="1738" y="10492"/>
                  <a:pt x="1717" y="10508"/>
                  <a:pt x="1677" y="10588"/>
                </a:cubicBezTo>
                <a:cubicBezTo>
                  <a:pt x="1651" y="10641"/>
                  <a:pt x="1632" y="10720"/>
                  <a:pt x="1631" y="10788"/>
                </a:cubicBezTo>
                <a:cubicBezTo>
                  <a:pt x="1629" y="10969"/>
                  <a:pt x="1740" y="11093"/>
                  <a:pt x="1970" y="11165"/>
                </a:cubicBezTo>
                <a:lnTo>
                  <a:pt x="2064" y="11196"/>
                </a:lnTo>
                <a:lnTo>
                  <a:pt x="2052" y="11305"/>
                </a:lnTo>
                <a:cubicBezTo>
                  <a:pt x="2044" y="11373"/>
                  <a:pt x="2050" y="11437"/>
                  <a:pt x="2067" y="11476"/>
                </a:cubicBezTo>
                <a:cubicBezTo>
                  <a:pt x="2090" y="11526"/>
                  <a:pt x="2249" y="11735"/>
                  <a:pt x="2363" y="11866"/>
                </a:cubicBezTo>
                <a:cubicBezTo>
                  <a:pt x="2374" y="11879"/>
                  <a:pt x="2424" y="11972"/>
                  <a:pt x="2476" y="12073"/>
                </a:cubicBezTo>
                <a:cubicBezTo>
                  <a:pt x="2527" y="12174"/>
                  <a:pt x="2581" y="12265"/>
                  <a:pt x="2595" y="12276"/>
                </a:cubicBezTo>
                <a:cubicBezTo>
                  <a:pt x="2608" y="12286"/>
                  <a:pt x="2702" y="12300"/>
                  <a:pt x="2802" y="12306"/>
                </a:cubicBezTo>
                <a:cubicBezTo>
                  <a:pt x="3133" y="12324"/>
                  <a:pt x="3108" y="12314"/>
                  <a:pt x="3259" y="12478"/>
                </a:cubicBezTo>
                <a:cubicBezTo>
                  <a:pt x="3498" y="12738"/>
                  <a:pt x="3803" y="12914"/>
                  <a:pt x="4167" y="13002"/>
                </a:cubicBezTo>
                <a:cubicBezTo>
                  <a:pt x="4361" y="13049"/>
                  <a:pt x="4745" y="13053"/>
                  <a:pt x="4947" y="13011"/>
                </a:cubicBezTo>
                <a:cubicBezTo>
                  <a:pt x="5173" y="12963"/>
                  <a:pt x="5409" y="12865"/>
                  <a:pt x="5581" y="12746"/>
                </a:cubicBezTo>
                <a:cubicBezTo>
                  <a:pt x="5676" y="12680"/>
                  <a:pt x="5766" y="12631"/>
                  <a:pt x="5807" y="12625"/>
                </a:cubicBezTo>
                <a:cubicBezTo>
                  <a:pt x="5963" y="12600"/>
                  <a:pt x="6589" y="12332"/>
                  <a:pt x="6840" y="12183"/>
                </a:cubicBezTo>
                <a:cubicBezTo>
                  <a:pt x="6960" y="12112"/>
                  <a:pt x="6985" y="12138"/>
                  <a:pt x="6910" y="12254"/>
                </a:cubicBezTo>
                <a:cubicBezTo>
                  <a:pt x="6753" y="12497"/>
                  <a:pt x="6709" y="12763"/>
                  <a:pt x="6776" y="13050"/>
                </a:cubicBezTo>
                <a:cubicBezTo>
                  <a:pt x="6828" y="13274"/>
                  <a:pt x="6995" y="13572"/>
                  <a:pt x="7184" y="13776"/>
                </a:cubicBezTo>
                <a:cubicBezTo>
                  <a:pt x="7261" y="13859"/>
                  <a:pt x="7290" y="13955"/>
                  <a:pt x="7352" y="14326"/>
                </a:cubicBezTo>
                <a:cubicBezTo>
                  <a:pt x="7364" y="14401"/>
                  <a:pt x="7432" y="14727"/>
                  <a:pt x="7501" y="15050"/>
                </a:cubicBezTo>
                <a:lnTo>
                  <a:pt x="7629" y="15637"/>
                </a:lnTo>
                <a:lnTo>
                  <a:pt x="7504" y="15777"/>
                </a:lnTo>
                <a:cubicBezTo>
                  <a:pt x="7436" y="15854"/>
                  <a:pt x="7372" y="15928"/>
                  <a:pt x="7364" y="15943"/>
                </a:cubicBezTo>
                <a:cubicBezTo>
                  <a:pt x="7355" y="15961"/>
                  <a:pt x="7387" y="15995"/>
                  <a:pt x="7474" y="16053"/>
                </a:cubicBezTo>
                <a:cubicBezTo>
                  <a:pt x="7543" y="16099"/>
                  <a:pt x="7617" y="16144"/>
                  <a:pt x="7635" y="16154"/>
                </a:cubicBezTo>
                <a:cubicBezTo>
                  <a:pt x="7664" y="16169"/>
                  <a:pt x="7640" y="16196"/>
                  <a:pt x="7486" y="16324"/>
                </a:cubicBezTo>
                <a:cubicBezTo>
                  <a:pt x="7386" y="16408"/>
                  <a:pt x="7222" y="16546"/>
                  <a:pt x="7123" y="16633"/>
                </a:cubicBezTo>
                <a:lnTo>
                  <a:pt x="6944" y="16790"/>
                </a:lnTo>
                <a:lnTo>
                  <a:pt x="7172" y="16958"/>
                </a:lnTo>
                <a:cubicBezTo>
                  <a:pt x="7342" y="17084"/>
                  <a:pt x="7394" y="17131"/>
                  <a:pt x="7376" y="17146"/>
                </a:cubicBezTo>
                <a:cubicBezTo>
                  <a:pt x="7363" y="17157"/>
                  <a:pt x="7272" y="17172"/>
                  <a:pt x="7172" y="17178"/>
                </a:cubicBezTo>
                <a:lnTo>
                  <a:pt x="6989" y="17189"/>
                </a:lnTo>
                <a:lnTo>
                  <a:pt x="6995" y="17598"/>
                </a:lnTo>
                <a:lnTo>
                  <a:pt x="7002" y="18010"/>
                </a:lnTo>
                <a:lnTo>
                  <a:pt x="6907" y="18042"/>
                </a:lnTo>
                <a:cubicBezTo>
                  <a:pt x="6854" y="18060"/>
                  <a:pt x="6717" y="18097"/>
                  <a:pt x="6602" y="18127"/>
                </a:cubicBezTo>
                <a:cubicBezTo>
                  <a:pt x="6134" y="18245"/>
                  <a:pt x="6152" y="18239"/>
                  <a:pt x="6106" y="18346"/>
                </a:cubicBezTo>
                <a:cubicBezTo>
                  <a:pt x="6083" y="18399"/>
                  <a:pt x="6045" y="18494"/>
                  <a:pt x="6020" y="18560"/>
                </a:cubicBezTo>
                <a:cubicBezTo>
                  <a:pt x="5996" y="18625"/>
                  <a:pt x="5967" y="18684"/>
                  <a:pt x="5956" y="18691"/>
                </a:cubicBezTo>
                <a:cubicBezTo>
                  <a:pt x="5946" y="18699"/>
                  <a:pt x="5827" y="18724"/>
                  <a:pt x="5691" y="18745"/>
                </a:cubicBezTo>
                <a:cubicBezTo>
                  <a:pt x="5126" y="18835"/>
                  <a:pt x="4782" y="18932"/>
                  <a:pt x="4402" y="19110"/>
                </a:cubicBezTo>
                <a:cubicBezTo>
                  <a:pt x="3971" y="19311"/>
                  <a:pt x="3735" y="19630"/>
                  <a:pt x="3734" y="20015"/>
                </a:cubicBezTo>
                <a:cubicBezTo>
                  <a:pt x="3734" y="20211"/>
                  <a:pt x="3767" y="20295"/>
                  <a:pt x="3872" y="20366"/>
                </a:cubicBezTo>
                <a:cubicBezTo>
                  <a:pt x="3917" y="20398"/>
                  <a:pt x="3975" y="20430"/>
                  <a:pt x="4000" y="20440"/>
                </a:cubicBezTo>
                <a:cubicBezTo>
                  <a:pt x="4076" y="20471"/>
                  <a:pt x="4016" y="20487"/>
                  <a:pt x="3649" y="20539"/>
                </a:cubicBezTo>
                <a:cubicBezTo>
                  <a:pt x="3456" y="20566"/>
                  <a:pt x="3054" y="20627"/>
                  <a:pt x="2756" y="20675"/>
                </a:cubicBezTo>
                <a:cubicBezTo>
                  <a:pt x="2458" y="20722"/>
                  <a:pt x="2087" y="20776"/>
                  <a:pt x="1933" y="20795"/>
                </a:cubicBezTo>
                <a:cubicBezTo>
                  <a:pt x="1368" y="20865"/>
                  <a:pt x="662" y="21007"/>
                  <a:pt x="391" y="21104"/>
                </a:cubicBezTo>
                <a:cubicBezTo>
                  <a:pt x="240" y="21158"/>
                  <a:pt x="19" y="21253"/>
                  <a:pt x="1" y="21274"/>
                </a:cubicBezTo>
                <a:cubicBezTo>
                  <a:pt x="-6" y="21282"/>
                  <a:pt x="28" y="21303"/>
                  <a:pt x="74" y="21319"/>
                </a:cubicBezTo>
                <a:cubicBezTo>
                  <a:pt x="140" y="21343"/>
                  <a:pt x="211" y="21350"/>
                  <a:pt x="397" y="21349"/>
                </a:cubicBezTo>
                <a:cubicBezTo>
                  <a:pt x="613" y="21349"/>
                  <a:pt x="657" y="21343"/>
                  <a:pt x="888" y="21287"/>
                </a:cubicBezTo>
                <a:lnTo>
                  <a:pt x="1141" y="21227"/>
                </a:lnTo>
                <a:lnTo>
                  <a:pt x="1260" y="21302"/>
                </a:lnTo>
                <a:cubicBezTo>
                  <a:pt x="1464" y="21432"/>
                  <a:pt x="1420" y="21431"/>
                  <a:pt x="2247" y="21341"/>
                </a:cubicBezTo>
                <a:cubicBezTo>
                  <a:pt x="2647" y="21297"/>
                  <a:pt x="3099" y="21249"/>
                  <a:pt x="3250" y="21235"/>
                </a:cubicBezTo>
                <a:cubicBezTo>
                  <a:pt x="3401" y="21221"/>
                  <a:pt x="3742" y="21187"/>
                  <a:pt x="4009" y="21158"/>
                </a:cubicBezTo>
                <a:cubicBezTo>
                  <a:pt x="4660" y="21085"/>
                  <a:pt x="5389" y="21010"/>
                  <a:pt x="5569" y="20998"/>
                </a:cubicBezTo>
                <a:cubicBezTo>
                  <a:pt x="5650" y="20993"/>
                  <a:pt x="5954" y="20967"/>
                  <a:pt x="6246" y="20942"/>
                </a:cubicBezTo>
                <a:cubicBezTo>
                  <a:pt x="7519" y="20831"/>
                  <a:pt x="9245" y="20740"/>
                  <a:pt x="9303" y="20780"/>
                </a:cubicBezTo>
                <a:cubicBezTo>
                  <a:pt x="9334" y="20802"/>
                  <a:pt x="9322" y="20805"/>
                  <a:pt x="8809" y="20854"/>
                </a:cubicBezTo>
                <a:cubicBezTo>
                  <a:pt x="8560" y="20877"/>
                  <a:pt x="8090" y="20927"/>
                  <a:pt x="7760" y="20966"/>
                </a:cubicBezTo>
                <a:cubicBezTo>
                  <a:pt x="7431" y="21004"/>
                  <a:pt x="6886" y="21065"/>
                  <a:pt x="6550" y="21102"/>
                </a:cubicBezTo>
                <a:cubicBezTo>
                  <a:pt x="5393" y="21227"/>
                  <a:pt x="4976" y="21309"/>
                  <a:pt x="4630" y="21475"/>
                </a:cubicBezTo>
                <a:lnTo>
                  <a:pt x="4545" y="21515"/>
                </a:lnTo>
                <a:lnTo>
                  <a:pt x="4667" y="21556"/>
                </a:lnTo>
                <a:cubicBezTo>
                  <a:pt x="4776" y="21593"/>
                  <a:pt x="4810" y="21597"/>
                  <a:pt x="4981" y="21591"/>
                </a:cubicBezTo>
                <a:cubicBezTo>
                  <a:pt x="5113" y="21586"/>
                  <a:pt x="5243" y="21568"/>
                  <a:pt x="5398" y="21533"/>
                </a:cubicBezTo>
                <a:cubicBezTo>
                  <a:pt x="5618" y="21483"/>
                  <a:pt x="6629" y="21356"/>
                  <a:pt x="7410" y="21278"/>
                </a:cubicBezTo>
                <a:cubicBezTo>
                  <a:pt x="8365" y="21183"/>
                  <a:pt x="9923" y="21049"/>
                  <a:pt x="10500" y="21013"/>
                </a:cubicBezTo>
                <a:cubicBezTo>
                  <a:pt x="12786" y="20870"/>
                  <a:pt x="13819" y="20821"/>
                  <a:pt x="13828" y="20854"/>
                </a:cubicBezTo>
                <a:cubicBezTo>
                  <a:pt x="13831" y="20862"/>
                  <a:pt x="13759" y="20879"/>
                  <a:pt x="13670" y="20890"/>
                </a:cubicBezTo>
                <a:cubicBezTo>
                  <a:pt x="13581" y="20901"/>
                  <a:pt x="13342" y="20934"/>
                  <a:pt x="13137" y="20964"/>
                </a:cubicBezTo>
                <a:cubicBezTo>
                  <a:pt x="12179" y="21103"/>
                  <a:pt x="11794" y="21150"/>
                  <a:pt x="11482" y="21164"/>
                </a:cubicBezTo>
                <a:cubicBezTo>
                  <a:pt x="11136" y="21180"/>
                  <a:pt x="11075" y="21190"/>
                  <a:pt x="10927" y="21244"/>
                </a:cubicBezTo>
                <a:cubicBezTo>
                  <a:pt x="10832" y="21278"/>
                  <a:pt x="10743" y="21349"/>
                  <a:pt x="10772" y="21369"/>
                </a:cubicBezTo>
                <a:cubicBezTo>
                  <a:pt x="10800" y="21389"/>
                  <a:pt x="11467" y="21392"/>
                  <a:pt x="11753" y="21373"/>
                </a:cubicBezTo>
                <a:cubicBezTo>
                  <a:pt x="11911" y="21363"/>
                  <a:pt x="12233" y="21335"/>
                  <a:pt x="12469" y="21309"/>
                </a:cubicBezTo>
                <a:cubicBezTo>
                  <a:pt x="13027" y="21247"/>
                  <a:pt x="13552" y="21203"/>
                  <a:pt x="14139" y="21173"/>
                </a:cubicBezTo>
                <a:cubicBezTo>
                  <a:pt x="14829" y="21137"/>
                  <a:pt x="15344" y="21106"/>
                  <a:pt x="16084" y="21054"/>
                </a:cubicBezTo>
                <a:cubicBezTo>
                  <a:pt x="16444" y="21029"/>
                  <a:pt x="16819" y="21004"/>
                  <a:pt x="16919" y="20998"/>
                </a:cubicBezTo>
                <a:cubicBezTo>
                  <a:pt x="17018" y="20993"/>
                  <a:pt x="17286" y="20974"/>
                  <a:pt x="17516" y="20957"/>
                </a:cubicBezTo>
                <a:cubicBezTo>
                  <a:pt x="19129" y="20839"/>
                  <a:pt x="20142" y="20775"/>
                  <a:pt x="20738" y="20757"/>
                </a:cubicBezTo>
                <a:cubicBezTo>
                  <a:pt x="20924" y="20751"/>
                  <a:pt x="21192" y="20741"/>
                  <a:pt x="21335" y="20735"/>
                </a:cubicBezTo>
                <a:lnTo>
                  <a:pt x="21594" y="20724"/>
                </a:lnTo>
                <a:lnTo>
                  <a:pt x="21097" y="20711"/>
                </a:lnTo>
                <a:cubicBezTo>
                  <a:pt x="20588" y="20698"/>
                  <a:pt x="20206" y="20703"/>
                  <a:pt x="18906" y="20742"/>
                </a:cubicBezTo>
                <a:cubicBezTo>
                  <a:pt x="17175" y="20793"/>
                  <a:pt x="17212" y="20795"/>
                  <a:pt x="17370" y="20709"/>
                </a:cubicBezTo>
                <a:cubicBezTo>
                  <a:pt x="17454" y="20664"/>
                  <a:pt x="17478" y="20593"/>
                  <a:pt x="17422" y="20560"/>
                </a:cubicBezTo>
                <a:cubicBezTo>
                  <a:pt x="17318" y="20501"/>
                  <a:pt x="16365" y="20480"/>
                  <a:pt x="15441" y="20515"/>
                </a:cubicBezTo>
                <a:cubicBezTo>
                  <a:pt x="14590" y="20548"/>
                  <a:pt x="14429" y="20552"/>
                  <a:pt x="14411" y="20539"/>
                </a:cubicBezTo>
                <a:cubicBezTo>
                  <a:pt x="14402" y="20533"/>
                  <a:pt x="14453" y="20490"/>
                  <a:pt x="14523" y="20444"/>
                </a:cubicBezTo>
                <a:cubicBezTo>
                  <a:pt x="14720" y="20317"/>
                  <a:pt x="14715" y="20325"/>
                  <a:pt x="14715" y="19912"/>
                </a:cubicBezTo>
                <a:lnTo>
                  <a:pt x="14715" y="19552"/>
                </a:lnTo>
                <a:lnTo>
                  <a:pt x="14651" y="19450"/>
                </a:lnTo>
                <a:cubicBezTo>
                  <a:pt x="14616" y="19395"/>
                  <a:pt x="14535" y="19307"/>
                  <a:pt x="14471" y="19252"/>
                </a:cubicBezTo>
                <a:cubicBezTo>
                  <a:pt x="14359" y="19155"/>
                  <a:pt x="14355" y="19147"/>
                  <a:pt x="14377" y="19090"/>
                </a:cubicBezTo>
                <a:cubicBezTo>
                  <a:pt x="14390" y="19058"/>
                  <a:pt x="14401" y="18936"/>
                  <a:pt x="14401" y="18821"/>
                </a:cubicBezTo>
                <a:cubicBezTo>
                  <a:pt x="14402" y="18576"/>
                  <a:pt x="14424" y="18610"/>
                  <a:pt x="14060" y="18344"/>
                </a:cubicBezTo>
                <a:lnTo>
                  <a:pt x="13841" y="18185"/>
                </a:lnTo>
                <a:lnTo>
                  <a:pt x="13807" y="18017"/>
                </a:lnTo>
                <a:cubicBezTo>
                  <a:pt x="13787" y="17924"/>
                  <a:pt x="13750" y="17745"/>
                  <a:pt x="13725" y="17618"/>
                </a:cubicBezTo>
                <a:cubicBezTo>
                  <a:pt x="13699" y="17490"/>
                  <a:pt x="13659" y="17309"/>
                  <a:pt x="13636" y="17215"/>
                </a:cubicBezTo>
                <a:cubicBezTo>
                  <a:pt x="13614" y="17121"/>
                  <a:pt x="13603" y="17038"/>
                  <a:pt x="13612" y="17031"/>
                </a:cubicBezTo>
                <a:cubicBezTo>
                  <a:pt x="13621" y="17024"/>
                  <a:pt x="13687" y="16943"/>
                  <a:pt x="13758" y="16850"/>
                </a:cubicBezTo>
                <a:cubicBezTo>
                  <a:pt x="13830" y="16758"/>
                  <a:pt x="13919" y="16643"/>
                  <a:pt x="13956" y="16596"/>
                </a:cubicBezTo>
                <a:lnTo>
                  <a:pt x="14023" y="16510"/>
                </a:lnTo>
                <a:lnTo>
                  <a:pt x="13956" y="16471"/>
                </a:lnTo>
                <a:cubicBezTo>
                  <a:pt x="13695" y="16312"/>
                  <a:pt x="13383" y="16111"/>
                  <a:pt x="13383" y="16102"/>
                </a:cubicBezTo>
                <a:cubicBezTo>
                  <a:pt x="13384" y="16075"/>
                  <a:pt x="13478" y="15820"/>
                  <a:pt x="13539" y="15682"/>
                </a:cubicBezTo>
                <a:cubicBezTo>
                  <a:pt x="13602" y="15538"/>
                  <a:pt x="13619" y="15518"/>
                  <a:pt x="13807" y="15358"/>
                </a:cubicBezTo>
                <a:cubicBezTo>
                  <a:pt x="13995" y="15199"/>
                  <a:pt x="14009" y="15180"/>
                  <a:pt x="14048" y="15065"/>
                </a:cubicBezTo>
                <a:cubicBezTo>
                  <a:pt x="14070" y="14998"/>
                  <a:pt x="14165" y="14740"/>
                  <a:pt x="14258" y="14494"/>
                </a:cubicBezTo>
                <a:cubicBezTo>
                  <a:pt x="14351" y="14248"/>
                  <a:pt x="14430" y="14040"/>
                  <a:pt x="14432" y="14030"/>
                </a:cubicBezTo>
                <a:cubicBezTo>
                  <a:pt x="14434" y="14021"/>
                  <a:pt x="14569" y="13920"/>
                  <a:pt x="14731" y="13806"/>
                </a:cubicBezTo>
                <a:cubicBezTo>
                  <a:pt x="15311" y="13397"/>
                  <a:pt x="15877" y="12844"/>
                  <a:pt x="16078" y="12489"/>
                </a:cubicBezTo>
                <a:cubicBezTo>
                  <a:pt x="16161" y="12341"/>
                  <a:pt x="16249" y="12044"/>
                  <a:pt x="16267" y="11857"/>
                </a:cubicBezTo>
                <a:cubicBezTo>
                  <a:pt x="16285" y="11659"/>
                  <a:pt x="16249" y="11378"/>
                  <a:pt x="16160" y="11042"/>
                </a:cubicBezTo>
                <a:cubicBezTo>
                  <a:pt x="16072" y="10710"/>
                  <a:pt x="15834" y="10112"/>
                  <a:pt x="15575" y="9572"/>
                </a:cubicBezTo>
                <a:cubicBezTo>
                  <a:pt x="15441" y="9294"/>
                  <a:pt x="15187" y="8895"/>
                  <a:pt x="15017" y="8697"/>
                </a:cubicBezTo>
                <a:lnTo>
                  <a:pt x="14935" y="8602"/>
                </a:lnTo>
                <a:lnTo>
                  <a:pt x="14984" y="8464"/>
                </a:lnTo>
                <a:cubicBezTo>
                  <a:pt x="15051" y="8270"/>
                  <a:pt x="15062" y="8181"/>
                  <a:pt x="15035" y="8046"/>
                </a:cubicBezTo>
                <a:cubicBezTo>
                  <a:pt x="14947" y="7600"/>
                  <a:pt x="14584" y="7293"/>
                  <a:pt x="13813" y="7018"/>
                </a:cubicBezTo>
                <a:cubicBezTo>
                  <a:pt x="13683" y="6971"/>
                  <a:pt x="13480" y="6911"/>
                  <a:pt x="13362" y="6882"/>
                </a:cubicBezTo>
                <a:cubicBezTo>
                  <a:pt x="13244" y="6853"/>
                  <a:pt x="13139" y="6822"/>
                  <a:pt x="13127" y="6815"/>
                </a:cubicBezTo>
                <a:cubicBezTo>
                  <a:pt x="13115" y="6807"/>
                  <a:pt x="13148" y="6763"/>
                  <a:pt x="13207" y="6709"/>
                </a:cubicBezTo>
                <a:cubicBezTo>
                  <a:pt x="13263" y="6658"/>
                  <a:pt x="13362" y="6562"/>
                  <a:pt x="13426" y="6494"/>
                </a:cubicBezTo>
                <a:lnTo>
                  <a:pt x="13542" y="6371"/>
                </a:lnTo>
                <a:lnTo>
                  <a:pt x="13694" y="6479"/>
                </a:lnTo>
                <a:cubicBezTo>
                  <a:pt x="13849" y="6589"/>
                  <a:pt x="14216" y="6792"/>
                  <a:pt x="14347" y="6839"/>
                </a:cubicBezTo>
                <a:cubicBezTo>
                  <a:pt x="14498" y="6893"/>
                  <a:pt x="15102" y="6961"/>
                  <a:pt x="15441" y="6962"/>
                </a:cubicBezTo>
                <a:cubicBezTo>
                  <a:pt x="15516" y="6962"/>
                  <a:pt x="15511" y="6957"/>
                  <a:pt x="15328" y="6880"/>
                </a:cubicBezTo>
                <a:cubicBezTo>
                  <a:pt x="15040" y="6759"/>
                  <a:pt x="14836" y="6643"/>
                  <a:pt x="14663" y="6500"/>
                </a:cubicBezTo>
                <a:cubicBezTo>
                  <a:pt x="14470" y="6340"/>
                  <a:pt x="14436" y="6303"/>
                  <a:pt x="14270" y="6088"/>
                </a:cubicBezTo>
                <a:cubicBezTo>
                  <a:pt x="14115" y="5886"/>
                  <a:pt x="14046" y="5768"/>
                  <a:pt x="14075" y="5748"/>
                </a:cubicBezTo>
                <a:cubicBezTo>
                  <a:pt x="14087" y="5740"/>
                  <a:pt x="14155" y="5760"/>
                  <a:pt x="14237" y="5795"/>
                </a:cubicBezTo>
                <a:cubicBezTo>
                  <a:pt x="14315" y="5829"/>
                  <a:pt x="14443" y="5872"/>
                  <a:pt x="14520" y="5890"/>
                </a:cubicBezTo>
                <a:cubicBezTo>
                  <a:pt x="14691" y="5931"/>
                  <a:pt x="15065" y="5959"/>
                  <a:pt x="15249" y="5946"/>
                </a:cubicBezTo>
                <a:cubicBezTo>
                  <a:pt x="15473" y="5930"/>
                  <a:pt x="15688" y="5904"/>
                  <a:pt x="15688" y="5892"/>
                </a:cubicBezTo>
                <a:cubicBezTo>
                  <a:pt x="15688" y="5886"/>
                  <a:pt x="15606" y="5853"/>
                  <a:pt x="15505" y="5819"/>
                </a:cubicBezTo>
                <a:cubicBezTo>
                  <a:pt x="15403" y="5785"/>
                  <a:pt x="15263" y="5729"/>
                  <a:pt x="15194" y="5696"/>
                </a:cubicBezTo>
                <a:cubicBezTo>
                  <a:pt x="15047" y="5627"/>
                  <a:pt x="14769" y="5427"/>
                  <a:pt x="14633" y="5291"/>
                </a:cubicBezTo>
                <a:cubicBezTo>
                  <a:pt x="14488" y="5145"/>
                  <a:pt x="14322" y="4916"/>
                  <a:pt x="14350" y="4896"/>
                </a:cubicBezTo>
                <a:cubicBezTo>
                  <a:pt x="14365" y="4885"/>
                  <a:pt x="14425" y="4890"/>
                  <a:pt x="14532" y="4907"/>
                </a:cubicBezTo>
                <a:cubicBezTo>
                  <a:pt x="14727" y="4938"/>
                  <a:pt x="15025" y="4939"/>
                  <a:pt x="15182" y="4909"/>
                </a:cubicBezTo>
                <a:cubicBezTo>
                  <a:pt x="15353" y="4877"/>
                  <a:pt x="15564" y="4794"/>
                  <a:pt x="15666" y="4715"/>
                </a:cubicBezTo>
                <a:cubicBezTo>
                  <a:pt x="15765" y="4639"/>
                  <a:pt x="15778" y="4612"/>
                  <a:pt x="15715" y="4612"/>
                </a:cubicBezTo>
                <a:cubicBezTo>
                  <a:pt x="15650" y="4612"/>
                  <a:pt x="15321" y="4538"/>
                  <a:pt x="15212" y="4500"/>
                </a:cubicBezTo>
                <a:cubicBezTo>
                  <a:pt x="15035" y="4436"/>
                  <a:pt x="14839" y="4327"/>
                  <a:pt x="14676" y="4202"/>
                </a:cubicBezTo>
                <a:cubicBezTo>
                  <a:pt x="14588" y="4135"/>
                  <a:pt x="14521" y="4075"/>
                  <a:pt x="14526" y="4068"/>
                </a:cubicBezTo>
                <a:cubicBezTo>
                  <a:pt x="14532" y="4062"/>
                  <a:pt x="14565" y="4052"/>
                  <a:pt x="14603" y="4047"/>
                </a:cubicBezTo>
                <a:cubicBezTo>
                  <a:pt x="14686" y="4035"/>
                  <a:pt x="14685" y="4130"/>
                  <a:pt x="14615" y="3178"/>
                </a:cubicBezTo>
                <a:cubicBezTo>
                  <a:pt x="14550" y="2300"/>
                  <a:pt x="14553" y="2307"/>
                  <a:pt x="14465" y="2098"/>
                </a:cubicBezTo>
                <a:cubicBezTo>
                  <a:pt x="14298" y="1698"/>
                  <a:pt x="13929" y="1361"/>
                  <a:pt x="13383" y="1108"/>
                </a:cubicBezTo>
                <a:cubicBezTo>
                  <a:pt x="13020" y="940"/>
                  <a:pt x="12471" y="748"/>
                  <a:pt x="12006" y="628"/>
                </a:cubicBezTo>
                <a:cubicBezTo>
                  <a:pt x="11554" y="511"/>
                  <a:pt x="11480" y="496"/>
                  <a:pt x="11046" y="427"/>
                </a:cubicBezTo>
                <a:cubicBezTo>
                  <a:pt x="10635" y="362"/>
                  <a:pt x="10635" y="361"/>
                  <a:pt x="10604" y="278"/>
                </a:cubicBezTo>
                <a:cubicBezTo>
                  <a:pt x="10549" y="133"/>
                  <a:pt x="10387" y="41"/>
                  <a:pt x="10125" y="9"/>
                </a:cubicBezTo>
                <a:cubicBezTo>
                  <a:pt x="10041" y="-1"/>
                  <a:pt x="9968" y="-3"/>
                  <a:pt x="9897" y="5"/>
                </a:cubicBezTo>
                <a:close/>
                <a:moveTo>
                  <a:pt x="1400" y="10452"/>
                </a:moveTo>
                <a:cubicBezTo>
                  <a:pt x="1395" y="10441"/>
                  <a:pt x="1390" y="10455"/>
                  <a:pt x="1375" y="10484"/>
                </a:cubicBezTo>
                <a:cubicBezTo>
                  <a:pt x="1290" y="10659"/>
                  <a:pt x="1249" y="10912"/>
                  <a:pt x="1278" y="11116"/>
                </a:cubicBezTo>
                <a:cubicBezTo>
                  <a:pt x="1315" y="11377"/>
                  <a:pt x="1462" y="11666"/>
                  <a:pt x="1671" y="11890"/>
                </a:cubicBezTo>
                <a:cubicBezTo>
                  <a:pt x="1717" y="11939"/>
                  <a:pt x="1764" y="11978"/>
                  <a:pt x="1772" y="11978"/>
                </a:cubicBezTo>
                <a:cubicBezTo>
                  <a:pt x="1780" y="11978"/>
                  <a:pt x="1839" y="11943"/>
                  <a:pt x="1906" y="11901"/>
                </a:cubicBezTo>
                <a:lnTo>
                  <a:pt x="2028" y="11823"/>
                </a:lnTo>
                <a:lnTo>
                  <a:pt x="1945" y="11743"/>
                </a:lnTo>
                <a:cubicBezTo>
                  <a:pt x="1824" y="11624"/>
                  <a:pt x="1577" y="11248"/>
                  <a:pt x="1525" y="11105"/>
                </a:cubicBezTo>
                <a:cubicBezTo>
                  <a:pt x="1453" y="10908"/>
                  <a:pt x="1414" y="10729"/>
                  <a:pt x="1409" y="10570"/>
                </a:cubicBezTo>
                <a:cubicBezTo>
                  <a:pt x="1407" y="10499"/>
                  <a:pt x="1404" y="10463"/>
                  <a:pt x="1400" y="10452"/>
                </a:cubicBezTo>
                <a:close/>
                <a:moveTo>
                  <a:pt x="763" y="10751"/>
                </a:moveTo>
                <a:cubicBezTo>
                  <a:pt x="756" y="10759"/>
                  <a:pt x="746" y="10788"/>
                  <a:pt x="726" y="10844"/>
                </a:cubicBezTo>
                <a:cubicBezTo>
                  <a:pt x="672" y="11000"/>
                  <a:pt x="653" y="11254"/>
                  <a:pt x="687" y="11415"/>
                </a:cubicBezTo>
                <a:cubicBezTo>
                  <a:pt x="732" y="11634"/>
                  <a:pt x="893" y="11935"/>
                  <a:pt x="1049" y="12097"/>
                </a:cubicBezTo>
                <a:cubicBezTo>
                  <a:pt x="1088" y="12137"/>
                  <a:pt x="1130" y="12170"/>
                  <a:pt x="1141" y="12170"/>
                </a:cubicBezTo>
                <a:cubicBezTo>
                  <a:pt x="1151" y="12170"/>
                  <a:pt x="1208" y="12138"/>
                  <a:pt x="1266" y="12101"/>
                </a:cubicBezTo>
                <a:lnTo>
                  <a:pt x="1369" y="12034"/>
                </a:lnTo>
                <a:lnTo>
                  <a:pt x="1287" y="11948"/>
                </a:lnTo>
                <a:cubicBezTo>
                  <a:pt x="1179" y="11835"/>
                  <a:pt x="996" y="11561"/>
                  <a:pt x="915" y="11390"/>
                </a:cubicBezTo>
                <a:cubicBezTo>
                  <a:pt x="858" y="11268"/>
                  <a:pt x="794" y="10986"/>
                  <a:pt x="775" y="10788"/>
                </a:cubicBezTo>
                <a:cubicBezTo>
                  <a:pt x="772" y="10758"/>
                  <a:pt x="769" y="10744"/>
                  <a:pt x="763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866900" y="3314700"/>
            <a:ext cx="92583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2100"/>
              </a:spcBef>
              <a:buClr>
                <a:srgbClr val="0433FF"/>
              </a:buClr>
              <a:buFont typeface="Arial"/>
              <a:defRPr sz="56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Achieving Your Goals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2247900" y="1968500"/>
            <a:ext cx="8496300" cy="236855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lnSpc>
                <a:spcPct val="80000"/>
              </a:lnSpc>
              <a:spcBef>
                <a:spcPts val="2200"/>
              </a:spcBef>
              <a:buClr>
                <a:srgbClr val="0433FF"/>
              </a:buClr>
              <a:buFont typeface="Arial"/>
              <a:defRPr sz="38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Friendship Skills</a:t>
            </a:r>
          </a:p>
          <a:p>
            <a:pPr marL="40639" marR="40639" defTabSz="914400">
              <a:lnSpc>
                <a:spcPct val="80000"/>
              </a:lnSpc>
              <a:spcBef>
                <a:spcPts val="1400"/>
              </a:spcBef>
              <a:buClr>
                <a:srgbClr val="0433FF"/>
              </a:buClr>
              <a:buFont typeface="Arial"/>
              <a:defRPr sz="22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40639" marR="40639" algn="ctr" defTabSz="914400">
              <a:lnSpc>
                <a:spcPct val="80000"/>
              </a:lnSpc>
              <a:spcBef>
                <a:spcPts val="1300"/>
              </a:spcBef>
              <a:buClr>
                <a:srgbClr val="0433FF"/>
              </a:buClr>
              <a:buFont typeface="Arial"/>
              <a:defRPr sz="33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Helping you to be a </a:t>
            </a:r>
          </a:p>
          <a:p>
            <a:pPr marL="40639" marR="40639" algn="ctr" defTabSz="914400">
              <a:lnSpc>
                <a:spcPct val="80000"/>
              </a:lnSpc>
              <a:spcBef>
                <a:spcPts val="1300"/>
              </a:spcBef>
              <a:buClr>
                <a:srgbClr val="0433FF"/>
              </a:buClr>
              <a:buFont typeface="Arial"/>
              <a:defRPr sz="33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Great Friend</a:t>
            </a:r>
          </a:p>
        </p:txBody>
      </p:sp>
      <p:sp>
        <p:nvSpPr>
          <p:cNvPr id="251" name="Shape 251"/>
          <p:cNvSpPr/>
          <p:nvPr/>
        </p:nvSpPr>
        <p:spPr>
          <a:xfrm>
            <a:off x="2247900" y="4533900"/>
            <a:ext cx="8496300" cy="1759456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3200" b="1" dirty="0" smtClean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 </a:t>
            </a:r>
            <a:r>
              <a:rPr sz="3200" b="1" dirty="0" smtClean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What </a:t>
            </a:r>
            <a:r>
              <a:rPr sz="3200" b="1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are some good </a:t>
            </a:r>
            <a:r>
              <a:rPr sz="3200" b="1" u="sng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friendship</a:t>
            </a:r>
            <a:r>
              <a:rPr sz="32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 sz="3200" b="1" u="sng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skills?</a:t>
            </a:r>
            <a:r>
              <a:rPr sz="32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</a:p>
          <a:p>
            <a:pPr marL="40639" marR="40639" defTabSz="914400">
              <a:spcBef>
                <a:spcPts val="140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200" b="1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 Choose some to</a:t>
            </a:r>
            <a:r>
              <a:rPr sz="32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 sz="3200" b="1" u="sng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practice</a:t>
            </a:r>
            <a:r>
              <a:rPr sz="32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 sz="3200" b="1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to help you</a:t>
            </a:r>
            <a:r>
              <a:rPr sz="32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            </a:t>
            </a:r>
            <a:r>
              <a:rPr lang="en-AU" sz="3200" b="1" dirty="0" smtClean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 </a:t>
            </a:r>
            <a:r>
              <a:rPr sz="3200" b="1" dirty="0" smtClean="0"/>
              <a:t>achieve </a:t>
            </a:r>
            <a:r>
              <a:rPr sz="3200" b="1" dirty="0"/>
              <a:t>your </a:t>
            </a:r>
            <a:r>
              <a:rPr sz="32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Friendship Goal </a:t>
            </a:r>
            <a:r>
              <a:rPr sz="32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</a:p>
        </p:txBody>
      </p:sp>
      <p:pic>
        <p:nvPicPr>
          <p:cNvPr id="252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0662" y="2070100"/>
            <a:ext cx="1511301" cy="215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7600" y="2082800"/>
            <a:ext cx="1536701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10</a:t>
            </a:r>
          </a:p>
        </p:txBody>
      </p:sp>
      <p:sp>
        <p:nvSpPr>
          <p:cNvPr id="255" name="Shape 255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25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55650" y="6476889"/>
            <a:ext cx="8559801" cy="143897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2178050" y="1082675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11</a:t>
            </a:r>
          </a:p>
        </p:txBody>
      </p:sp>
      <p:sp>
        <p:nvSpPr>
          <p:cNvPr id="261" name="Shape 261"/>
          <p:cNvSpPr/>
          <p:nvPr/>
        </p:nvSpPr>
        <p:spPr>
          <a:xfrm>
            <a:off x="25792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62" name="Shape 262"/>
          <p:cNvSpPr/>
          <p:nvPr/>
        </p:nvSpPr>
        <p:spPr>
          <a:xfrm>
            <a:off x="2044700" y="1993900"/>
            <a:ext cx="89027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 defTabSz="450000">
              <a:defRPr sz="3900" b="1">
                <a:latin typeface="Tahoma"/>
                <a:ea typeface="Tahoma"/>
                <a:cs typeface="Tahoma"/>
                <a:sym typeface="Tahoma"/>
              </a:defRPr>
            </a:pPr>
            <a:r>
              <a:t>Shooting for my </a:t>
            </a:r>
            <a:r>
              <a:rPr>
                <a:solidFill>
                  <a:srgbClr val="FF2600"/>
                </a:solidFill>
              </a:rPr>
              <a:t>“Friendship”</a:t>
            </a:r>
            <a:r>
              <a:t> Goal</a:t>
            </a:r>
          </a:p>
        </p:txBody>
      </p:sp>
      <p:sp>
        <p:nvSpPr>
          <p:cNvPr id="263" name="Shape 263"/>
          <p:cNvSpPr/>
          <p:nvPr/>
        </p:nvSpPr>
        <p:spPr>
          <a:xfrm>
            <a:off x="2324100" y="2819400"/>
            <a:ext cx="8343900" cy="506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170000"/>
              </a:lnSpc>
              <a:defRPr sz="3600" b="1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Steps I’ll take to reach my goal are: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264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74" t="3330" r="2985" b="1696"/>
          <a:stretch>
            <a:fillRect/>
          </a:stretch>
        </p:blipFill>
        <p:spPr>
          <a:xfrm>
            <a:off x="10105837" y="6185061"/>
            <a:ext cx="1580825" cy="2235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5" extrusionOk="0">
                <a:moveTo>
                  <a:pt x="10123" y="10"/>
                </a:moveTo>
                <a:cubicBezTo>
                  <a:pt x="9954" y="-11"/>
                  <a:pt x="9830" y="0"/>
                  <a:pt x="9678" y="56"/>
                </a:cubicBezTo>
                <a:cubicBezTo>
                  <a:pt x="9528" y="110"/>
                  <a:pt x="9407" y="234"/>
                  <a:pt x="9407" y="328"/>
                </a:cubicBezTo>
                <a:cubicBezTo>
                  <a:pt x="9407" y="390"/>
                  <a:pt x="9384" y="396"/>
                  <a:pt x="9044" y="446"/>
                </a:cubicBezTo>
                <a:cubicBezTo>
                  <a:pt x="8282" y="560"/>
                  <a:pt x="6858" y="879"/>
                  <a:pt x="6490" y="1017"/>
                </a:cubicBezTo>
                <a:cubicBezTo>
                  <a:pt x="6106" y="1162"/>
                  <a:pt x="5896" y="1367"/>
                  <a:pt x="5769" y="1723"/>
                </a:cubicBezTo>
                <a:cubicBezTo>
                  <a:pt x="5697" y="1925"/>
                  <a:pt x="5680" y="2028"/>
                  <a:pt x="5542" y="2934"/>
                </a:cubicBezTo>
                <a:cubicBezTo>
                  <a:pt x="5490" y="3272"/>
                  <a:pt x="5441" y="3552"/>
                  <a:pt x="5433" y="3558"/>
                </a:cubicBezTo>
                <a:cubicBezTo>
                  <a:pt x="5425" y="3564"/>
                  <a:pt x="5333" y="3572"/>
                  <a:pt x="5227" y="3578"/>
                </a:cubicBezTo>
                <a:cubicBezTo>
                  <a:pt x="4200" y="3631"/>
                  <a:pt x="2903" y="3774"/>
                  <a:pt x="2641" y="3861"/>
                </a:cubicBezTo>
                <a:cubicBezTo>
                  <a:pt x="2510" y="3905"/>
                  <a:pt x="2441" y="3974"/>
                  <a:pt x="2457" y="4049"/>
                </a:cubicBezTo>
                <a:cubicBezTo>
                  <a:pt x="2472" y="4122"/>
                  <a:pt x="2505" y="4144"/>
                  <a:pt x="2663" y="4195"/>
                </a:cubicBezTo>
                <a:cubicBezTo>
                  <a:pt x="3186" y="4364"/>
                  <a:pt x="3828" y="4515"/>
                  <a:pt x="4322" y="4586"/>
                </a:cubicBezTo>
                <a:cubicBezTo>
                  <a:pt x="4604" y="4626"/>
                  <a:pt x="4599" y="4620"/>
                  <a:pt x="4490" y="4689"/>
                </a:cubicBezTo>
                <a:cubicBezTo>
                  <a:pt x="4367" y="4767"/>
                  <a:pt x="4086" y="4870"/>
                  <a:pt x="3872" y="4915"/>
                </a:cubicBezTo>
                <a:cubicBezTo>
                  <a:pt x="3712" y="4949"/>
                  <a:pt x="3712" y="4952"/>
                  <a:pt x="3763" y="4973"/>
                </a:cubicBezTo>
                <a:cubicBezTo>
                  <a:pt x="3866" y="5013"/>
                  <a:pt x="4224" y="5085"/>
                  <a:pt x="4371" y="5095"/>
                </a:cubicBezTo>
                <a:cubicBezTo>
                  <a:pt x="4566" y="5109"/>
                  <a:pt x="4805" y="5084"/>
                  <a:pt x="5016" y="5026"/>
                </a:cubicBezTo>
                <a:cubicBezTo>
                  <a:pt x="5110" y="5000"/>
                  <a:pt x="5195" y="4984"/>
                  <a:pt x="5205" y="4988"/>
                </a:cubicBezTo>
                <a:cubicBezTo>
                  <a:pt x="5225" y="4997"/>
                  <a:pt x="5062" y="5193"/>
                  <a:pt x="4902" y="5352"/>
                </a:cubicBezTo>
                <a:cubicBezTo>
                  <a:pt x="4748" y="5504"/>
                  <a:pt x="4528" y="5663"/>
                  <a:pt x="4333" y="5766"/>
                </a:cubicBezTo>
                <a:cubicBezTo>
                  <a:pt x="4175" y="5849"/>
                  <a:pt x="4063" y="5892"/>
                  <a:pt x="3715" y="6004"/>
                </a:cubicBezTo>
                <a:cubicBezTo>
                  <a:pt x="3637" y="6029"/>
                  <a:pt x="3637" y="6029"/>
                  <a:pt x="3888" y="6030"/>
                </a:cubicBezTo>
                <a:cubicBezTo>
                  <a:pt x="4379" y="6032"/>
                  <a:pt x="4957" y="5957"/>
                  <a:pt x="5216" y="5858"/>
                </a:cubicBezTo>
                <a:cubicBezTo>
                  <a:pt x="5284" y="5832"/>
                  <a:pt x="5345" y="5816"/>
                  <a:pt x="5352" y="5824"/>
                </a:cubicBezTo>
                <a:cubicBezTo>
                  <a:pt x="5370" y="5845"/>
                  <a:pt x="5280" y="6040"/>
                  <a:pt x="5178" y="6195"/>
                </a:cubicBezTo>
                <a:lnTo>
                  <a:pt x="5086" y="6333"/>
                </a:lnTo>
                <a:lnTo>
                  <a:pt x="5135" y="6402"/>
                </a:lnTo>
                <a:cubicBezTo>
                  <a:pt x="5425" y="6771"/>
                  <a:pt x="5926" y="7156"/>
                  <a:pt x="6463" y="7422"/>
                </a:cubicBezTo>
                <a:cubicBezTo>
                  <a:pt x="6703" y="7540"/>
                  <a:pt x="7228" y="7739"/>
                  <a:pt x="7482" y="7809"/>
                </a:cubicBezTo>
                <a:lnTo>
                  <a:pt x="7580" y="7836"/>
                </a:lnTo>
                <a:lnTo>
                  <a:pt x="7499" y="7912"/>
                </a:lnTo>
                <a:cubicBezTo>
                  <a:pt x="7454" y="7956"/>
                  <a:pt x="7404" y="8026"/>
                  <a:pt x="7385" y="8066"/>
                </a:cubicBezTo>
                <a:cubicBezTo>
                  <a:pt x="7355" y="8128"/>
                  <a:pt x="7326" y="8144"/>
                  <a:pt x="7195" y="8200"/>
                </a:cubicBezTo>
                <a:cubicBezTo>
                  <a:pt x="6963" y="8297"/>
                  <a:pt x="6824" y="8383"/>
                  <a:pt x="6685" y="8514"/>
                </a:cubicBezTo>
                <a:cubicBezTo>
                  <a:pt x="6387" y="8794"/>
                  <a:pt x="6214" y="9129"/>
                  <a:pt x="6029" y="9783"/>
                </a:cubicBezTo>
                <a:cubicBezTo>
                  <a:pt x="5969" y="9999"/>
                  <a:pt x="5926" y="10085"/>
                  <a:pt x="5823" y="10181"/>
                </a:cubicBezTo>
                <a:cubicBezTo>
                  <a:pt x="5715" y="10284"/>
                  <a:pt x="5700" y="10282"/>
                  <a:pt x="5487" y="10131"/>
                </a:cubicBezTo>
                <a:cubicBezTo>
                  <a:pt x="5205" y="9932"/>
                  <a:pt x="4993" y="9871"/>
                  <a:pt x="4598" y="9882"/>
                </a:cubicBezTo>
                <a:lnTo>
                  <a:pt x="4398" y="9890"/>
                </a:lnTo>
                <a:lnTo>
                  <a:pt x="4246" y="9790"/>
                </a:lnTo>
                <a:lnTo>
                  <a:pt x="4089" y="9691"/>
                </a:lnTo>
                <a:lnTo>
                  <a:pt x="4072" y="9165"/>
                </a:lnTo>
                <a:cubicBezTo>
                  <a:pt x="4063" y="8877"/>
                  <a:pt x="4057" y="8614"/>
                  <a:pt x="4056" y="8579"/>
                </a:cubicBezTo>
                <a:lnTo>
                  <a:pt x="4051" y="8514"/>
                </a:lnTo>
                <a:lnTo>
                  <a:pt x="3628" y="8460"/>
                </a:lnTo>
                <a:lnTo>
                  <a:pt x="3210" y="8407"/>
                </a:lnTo>
                <a:lnTo>
                  <a:pt x="3156" y="8453"/>
                </a:lnTo>
                <a:cubicBezTo>
                  <a:pt x="3069" y="8529"/>
                  <a:pt x="2836" y="8873"/>
                  <a:pt x="2809" y="8970"/>
                </a:cubicBezTo>
                <a:cubicBezTo>
                  <a:pt x="2791" y="9035"/>
                  <a:pt x="2792" y="9100"/>
                  <a:pt x="2809" y="9200"/>
                </a:cubicBezTo>
                <a:cubicBezTo>
                  <a:pt x="2833" y="9334"/>
                  <a:pt x="2924" y="9582"/>
                  <a:pt x="2972" y="9645"/>
                </a:cubicBezTo>
                <a:cubicBezTo>
                  <a:pt x="2989" y="9667"/>
                  <a:pt x="2983" y="9715"/>
                  <a:pt x="2956" y="9821"/>
                </a:cubicBezTo>
                <a:cubicBezTo>
                  <a:pt x="2935" y="9901"/>
                  <a:pt x="2910" y="9977"/>
                  <a:pt x="2901" y="9989"/>
                </a:cubicBezTo>
                <a:cubicBezTo>
                  <a:pt x="2892" y="10002"/>
                  <a:pt x="2768" y="10058"/>
                  <a:pt x="2619" y="10112"/>
                </a:cubicBezTo>
                <a:cubicBezTo>
                  <a:pt x="2233" y="10253"/>
                  <a:pt x="2103" y="10306"/>
                  <a:pt x="1898" y="10407"/>
                </a:cubicBezTo>
                <a:cubicBezTo>
                  <a:pt x="1734" y="10489"/>
                  <a:pt x="1716" y="10504"/>
                  <a:pt x="1676" y="10584"/>
                </a:cubicBezTo>
                <a:cubicBezTo>
                  <a:pt x="1650" y="10637"/>
                  <a:pt x="1628" y="10715"/>
                  <a:pt x="1627" y="10783"/>
                </a:cubicBezTo>
                <a:cubicBezTo>
                  <a:pt x="1625" y="10964"/>
                  <a:pt x="1740" y="11090"/>
                  <a:pt x="1969" y="11162"/>
                </a:cubicBezTo>
                <a:lnTo>
                  <a:pt x="2061" y="11189"/>
                </a:lnTo>
                <a:lnTo>
                  <a:pt x="2050" y="11300"/>
                </a:lnTo>
                <a:cubicBezTo>
                  <a:pt x="2042" y="11368"/>
                  <a:pt x="2044" y="11434"/>
                  <a:pt x="2061" y="11473"/>
                </a:cubicBezTo>
                <a:cubicBezTo>
                  <a:pt x="2083" y="11523"/>
                  <a:pt x="2245" y="11729"/>
                  <a:pt x="2359" y="11860"/>
                </a:cubicBezTo>
                <a:cubicBezTo>
                  <a:pt x="2371" y="11873"/>
                  <a:pt x="2421" y="11966"/>
                  <a:pt x="2473" y="12067"/>
                </a:cubicBezTo>
                <a:cubicBezTo>
                  <a:pt x="2525" y="12168"/>
                  <a:pt x="2579" y="12259"/>
                  <a:pt x="2592" y="12270"/>
                </a:cubicBezTo>
                <a:cubicBezTo>
                  <a:pt x="2606" y="12280"/>
                  <a:pt x="2699" y="12295"/>
                  <a:pt x="2798" y="12301"/>
                </a:cubicBezTo>
                <a:cubicBezTo>
                  <a:pt x="3130" y="12318"/>
                  <a:pt x="3102" y="12309"/>
                  <a:pt x="3254" y="12473"/>
                </a:cubicBezTo>
                <a:cubicBezTo>
                  <a:pt x="3493" y="12732"/>
                  <a:pt x="3801" y="12906"/>
                  <a:pt x="4164" y="12994"/>
                </a:cubicBezTo>
                <a:cubicBezTo>
                  <a:pt x="4358" y="13041"/>
                  <a:pt x="4743" y="13048"/>
                  <a:pt x="4945" y="13006"/>
                </a:cubicBezTo>
                <a:cubicBezTo>
                  <a:pt x="5171" y="12958"/>
                  <a:pt x="5407" y="12857"/>
                  <a:pt x="5579" y="12737"/>
                </a:cubicBezTo>
                <a:cubicBezTo>
                  <a:pt x="5674" y="12672"/>
                  <a:pt x="5761" y="12625"/>
                  <a:pt x="5802" y="12619"/>
                </a:cubicBezTo>
                <a:cubicBezTo>
                  <a:pt x="5958" y="12594"/>
                  <a:pt x="6587" y="12327"/>
                  <a:pt x="6837" y="12178"/>
                </a:cubicBezTo>
                <a:cubicBezTo>
                  <a:pt x="6957" y="12107"/>
                  <a:pt x="6983" y="12135"/>
                  <a:pt x="6908" y="12251"/>
                </a:cubicBezTo>
                <a:cubicBezTo>
                  <a:pt x="6751" y="12493"/>
                  <a:pt x="6705" y="12758"/>
                  <a:pt x="6772" y="13044"/>
                </a:cubicBezTo>
                <a:cubicBezTo>
                  <a:pt x="6824" y="13268"/>
                  <a:pt x="6995" y="13564"/>
                  <a:pt x="7184" y="13768"/>
                </a:cubicBezTo>
                <a:cubicBezTo>
                  <a:pt x="7260" y="13851"/>
                  <a:pt x="7291" y="13950"/>
                  <a:pt x="7352" y="14320"/>
                </a:cubicBezTo>
                <a:cubicBezTo>
                  <a:pt x="7365" y="14395"/>
                  <a:pt x="7429" y="14722"/>
                  <a:pt x="7499" y="15045"/>
                </a:cubicBezTo>
                <a:lnTo>
                  <a:pt x="7629" y="15631"/>
                </a:lnTo>
                <a:lnTo>
                  <a:pt x="7504" y="15769"/>
                </a:lnTo>
                <a:cubicBezTo>
                  <a:pt x="7435" y="15846"/>
                  <a:pt x="7371" y="15923"/>
                  <a:pt x="7363" y="15938"/>
                </a:cubicBezTo>
                <a:cubicBezTo>
                  <a:pt x="7353" y="15955"/>
                  <a:pt x="7385" y="15987"/>
                  <a:pt x="7471" y="16045"/>
                </a:cubicBezTo>
                <a:cubicBezTo>
                  <a:pt x="7540" y="16091"/>
                  <a:pt x="7615" y="16138"/>
                  <a:pt x="7634" y="16148"/>
                </a:cubicBezTo>
                <a:cubicBezTo>
                  <a:pt x="7663" y="16164"/>
                  <a:pt x="7636" y="16189"/>
                  <a:pt x="7482" y="16317"/>
                </a:cubicBezTo>
                <a:cubicBezTo>
                  <a:pt x="7382" y="16400"/>
                  <a:pt x="7223" y="16537"/>
                  <a:pt x="7125" y="16624"/>
                </a:cubicBezTo>
                <a:lnTo>
                  <a:pt x="6940" y="16781"/>
                </a:lnTo>
                <a:lnTo>
                  <a:pt x="7168" y="16949"/>
                </a:lnTo>
                <a:cubicBezTo>
                  <a:pt x="7338" y="17075"/>
                  <a:pt x="7392" y="17126"/>
                  <a:pt x="7374" y="17141"/>
                </a:cubicBezTo>
                <a:cubicBezTo>
                  <a:pt x="7361" y="17152"/>
                  <a:pt x="7268" y="17166"/>
                  <a:pt x="7168" y="17172"/>
                </a:cubicBezTo>
                <a:lnTo>
                  <a:pt x="6989" y="17183"/>
                </a:lnTo>
                <a:lnTo>
                  <a:pt x="6994" y="17593"/>
                </a:lnTo>
                <a:lnTo>
                  <a:pt x="7000" y="18003"/>
                </a:lnTo>
                <a:lnTo>
                  <a:pt x="6902" y="18034"/>
                </a:lnTo>
                <a:cubicBezTo>
                  <a:pt x="6849" y="18052"/>
                  <a:pt x="6714" y="18089"/>
                  <a:pt x="6599" y="18118"/>
                </a:cubicBezTo>
                <a:cubicBezTo>
                  <a:pt x="6130" y="18237"/>
                  <a:pt x="6146" y="18230"/>
                  <a:pt x="6100" y="18337"/>
                </a:cubicBezTo>
                <a:cubicBezTo>
                  <a:pt x="6077" y="18389"/>
                  <a:pt x="6043" y="18486"/>
                  <a:pt x="6019" y="18551"/>
                </a:cubicBezTo>
                <a:cubicBezTo>
                  <a:pt x="5994" y="18617"/>
                  <a:pt x="5964" y="18678"/>
                  <a:pt x="5954" y="18686"/>
                </a:cubicBezTo>
                <a:cubicBezTo>
                  <a:pt x="5943" y="18693"/>
                  <a:pt x="5823" y="18714"/>
                  <a:pt x="5688" y="18735"/>
                </a:cubicBezTo>
                <a:cubicBezTo>
                  <a:pt x="5123" y="18825"/>
                  <a:pt x="4778" y="18926"/>
                  <a:pt x="4398" y="19103"/>
                </a:cubicBezTo>
                <a:cubicBezTo>
                  <a:pt x="3966" y="19304"/>
                  <a:pt x="3732" y="19623"/>
                  <a:pt x="3731" y="20008"/>
                </a:cubicBezTo>
                <a:cubicBezTo>
                  <a:pt x="3730" y="20204"/>
                  <a:pt x="3761" y="20285"/>
                  <a:pt x="3866" y="20357"/>
                </a:cubicBezTo>
                <a:cubicBezTo>
                  <a:pt x="3912" y="20388"/>
                  <a:pt x="3972" y="20423"/>
                  <a:pt x="3996" y="20433"/>
                </a:cubicBezTo>
                <a:cubicBezTo>
                  <a:pt x="4073" y="20464"/>
                  <a:pt x="4011" y="20481"/>
                  <a:pt x="3644" y="20533"/>
                </a:cubicBezTo>
                <a:cubicBezTo>
                  <a:pt x="3451" y="20560"/>
                  <a:pt x="3053" y="20619"/>
                  <a:pt x="2755" y="20667"/>
                </a:cubicBezTo>
                <a:cubicBezTo>
                  <a:pt x="2457" y="20714"/>
                  <a:pt x="2085" y="20767"/>
                  <a:pt x="1931" y="20786"/>
                </a:cubicBezTo>
                <a:cubicBezTo>
                  <a:pt x="1366" y="20855"/>
                  <a:pt x="657" y="21000"/>
                  <a:pt x="386" y="21096"/>
                </a:cubicBezTo>
                <a:cubicBezTo>
                  <a:pt x="235" y="21150"/>
                  <a:pt x="19" y="21244"/>
                  <a:pt x="1" y="21265"/>
                </a:cubicBezTo>
                <a:cubicBezTo>
                  <a:pt x="-6" y="21273"/>
                  <a:pt x="25" y="21294"/>
                  <a:pt x="71" y="21311"/>
                </a:cubicBezTo>
                <a:cubicBezTo>
                  <a:pt x="138" y="21334"/>
                  <a:pt x="205" y="21342"/>
                  <a:pt x="391" y="21341"/>
                </a:cubicBezTo>
                <a:cubicBezTo>
                  <a:pt x="607" y="21341"/>
                  <a:pt x="653" y="21336"/>
                  <a:pt x="885" y="21280"/>
                </a:cubicBezTo>
                <a:lnTo>
                  <a:pt x="1139" y="21219"/>
                </a:lnTo>
                <a:lnTo>
                  <a:pt x="1259" y="21292"/>
                </a:lnTo>
                <a:cubicBezTo>
                  <a:pt x="1463" y="21422"/>
                  <a:pt x="1418" y="21420"/>
                  <a:pt x="2245" y="21330"/>
                </a:cubicBezTo>
                <a:cubicBezTo>
                  <a:pt x="2645" y="21287"/>
                  <a:pt x="3097" y="21240"/>
                  <a:pt x="3248" y="21227"/>
                </a:cubicBezTo>
                <a:cubicBezTo>
                  <a:pt x="3400" y="21213"/>
                  <a:pt x="3740" y="21180"/>
                  <a:pt x="4007" y="21150"/>
                </a:cubicBezTo>
                <a:cubicBezTo>
                  <a:pt x="4659" y="21077"/>
                  <a:pt x="5389" y="21001"/>
                  <a:pt x="5569" y="20989"/>
                </a:cubicBezTo>
                <a:cubicBezTo>
                  <a:pt x="5649" y="20983"/>
                  <a:pt x="5954" y="20957"/>
                  <a:pt x="6246" y="20931"/>
                </a:cubicBezTo>
                <a:cubicBezTo>
                  <a:pt x="7520" y="20821"/>
                  <a:pt x="9246" y="20730"/>
                  <a:pt x="9304" y="20770"/>
                </a:cubicBezTo>
                <a:cubicBezTo>
                  <a:pt x="9335" y="20792"/>
                  <a:pt x="9324" y="20795"/>
                  <a:pt x="8811" y="20843"/>
                </a:cubicBezTo>
                <a:cubicBezTo>
                  <a:pt x="8562" y="20867"/>
                  <a:pt x="8088" y="20920"/>
                  <a:pt x="7759" y="20958"/>
                </a:cubicBezTo>
                <a:cubicBezTo>
                  <a:pt x="7430" y="20997"/>
                  <a:pt x="6885" y="21056"/>
                  <a:pt x="6550" y="21092"/>
                </a:cubicBezTo>
                <a:cubicBezTo>
                  <a:pt x="5393" y="21217"/>
                  <a:pt x="4971" y="21298"/>
                  <a:pt x="4625" y="21464"/>
                </a:cubicBezTo>
                <a:lnTo>
                  <a:pt x="4544" y="21506"/>
                </a:lnTo>
                <a:lnTo>
                  <a:pt x="4663" y="21548"/>
                </a:lnTo>
                <a:cubicBezTo>
                  <a:pt x="4773" y="21585"/>
                  <a:pt x="4806" y="21589"/>
                  <a:pt x="4978" y="21583"/>
                </a:cubicBezTo>
                <a:cubicBezTo>
                  <a:pt x="5110" y="21578"/>
                  <a:pt x="5239" y="21561"/>
                  <a:pt x="5395" y="21525"/>
                </a:cubicBezTo>
                <a:cubicBezTo>
                  <a:pt x="5615" y="21476"/>
                  <a:pt x="6625" y="21346"/>
                  <a:pt x="7406" y="21269"/>
                </a:cubicBezTo>
                <a:cubicBezTo>
                  <a:pt x="8362" y="21174"/>
                  <a:pt x="9919" y="21040"/>
                  <a:pt x="10497" y="21004"/>
                </a:cubicBezTo>
                <a:cubicBezTo>
                  <a:pt x="12783" y="20861"/>
                  <a:pt x="13822" y="20811"/>
                  <a:pt x="13831" y="20843"/>
                </a:cubicBezTo>
                <a:cubicBezTo>
                  <a:pt x="13833" y="20852"/>
                  <a:pt x="13757" y="20870"/>
                  <a:pt x="13668" y="20882"/>
                </a:cubicBezTo>
                <a:cubicBezTo>
                  <a:pt x="13579" y="20893"/>
                  <a:pt x="13342" y="20925"/>
                  <a:pt x="13137" y="20954"/>
                </a:cubicBezTo>
                <a:cubicBezTo>
                  <a:pt x="12179" y="21094"/>
                  <a:pt x="11795" y="21143"/>
                  <a:pt x="11483" y="21158"/>
                </a:cubicBezTo>
                <a:cubicBezTo>
                  <a:pt x="11137" y="21174"/>
                  <a:pt x="11073" y="21181"/>
                  <a:pt x="10925" y="21234"/>
                </a:cubicBezTo>
                <a:cubicBezTo>
                  <a:pt x="10830" y="21269"/>
                  <a:pt x="10745" y="21341"/>
                  <a:pt x="10773" y="21361"/>
                </a:cubicBezTo>
                <a:cubicBezTo>
                  <a:pt x="10802" y="21381"/>
                  <a:pt x="11463" y="21383"/>
                  <a:pt x="11749" y="21364"/>
                </a:cubicBezTo>
                <a:cubicBezTo>
                  <a:pt x="11907" y="21354"/>
                  <a:pt x="12234" y="21326"/>
                  <a:pt x="12470" y="21299"/>
                </a:cubicBezTo>
                <a:cubicBezTo>
                  <a:pt x="13028" y="21237"/>
                  <a:pt x="13552" y="21196"/>
                  <a:pt x="14140" y="21165"/>
                </a:cubicBezTo>
                <a:cubicBezTo>
                  <a:pt x="14830" y="21130"/>
                  <a:pt x="15341" y="21099"/>
                  <a:pt x="16081" y="21046"/>
                </a:cubicBezTo>
                <a:cubicBezTo>
                  <a:pt x="16441" y="21021"/>
                  <a:pt x="16821" y="20994"/>
                  <a:pt x="16921" y="20989"/>
                </a:cubicBezTo>
                <a:cubicBezTo>
                  <a:pt x="17020" y="20983"/>
                  <a:pt x="17287" y="20964"/>
                  <a:pt x="17517" y="20947"/>
                </a:cubicBezTo>
                <a:cubicBezTo>
                  <a:pt x="19131" y="20828"/>
                  <a:pt x="20142" y="20766"/>
                  <a:pt x="20737" y="20747"/>
                </a:cubicBezTo>
                <a:cubicBezTo>
                  <a:pt x="20924" y="20742"/>
                  <a:pt x="21191" y="20734"/>
                  <a:pt x="21334" y="20728"/>
                </a:cubicBezTo>
                <a:lnTo>
                  <a:pt x="21594" y="20717"/>
                </a:lnTo>
                <a:lnTo>
                  <a:pt x="21101" y="20701"/>
                </a:lnTo>
                <a:cubicBezTo>
                  <a:pt x="20591" y="20688"/>
                  <a:pt x="20205" y="20693"/>
                  <a:pt x="18905" y="20732"/>
                </a:cubicBezTo>
                <a:cubicBezTo>
                  <a:pt x="17174" y="20784"/>
                  <a:pt x="17213" y="20787"/>
                  <a:pt x="17371" y="20701"/>
                </a:cubicBezTo>
                <a:cubicBezTo>
                  <a:pt x="17455" y="20656"/>
                  <a:pt x="17476" y="20584"/>
                  <a:pt x="17420" y="20552"/>
                </a:cubicBezTo>
                <a:cubicBezTo>
                  <a:pt x="17316" y="20493"/>
                  <a:pt x="16365" y="20471"/>
                  <a:pt x="15441" y="20506"/>
                </a:cubicBezTo>
                <a:cubicBezTo>
                  <a:pt x="14590" y="20538"/>
                  <a:pt x="14430" y="20542"/>
                  <a:pt x="14411" y="20529"/>
                </a:cubicBezTo>
                <a:cubicBezTo>
                  <a:pt x="14402" y="20523"/>
                  <a:pt x="14454" y="20483"/>
                  <a:pt x="14525" y="20437"/>
                </a:cubicBezTo>
                <a:cubicBezTo>
                  <a:pt x="14721" y="20310"/>
                  <a:pt x="14714" y="20318"/>
                  <a:pt x="14714" y="19904"/>
                </a:cubicBezTo>
                <a:lnTo>
                  <a:pt x="14714" y="19544"/>
                </a:lnTo>
                <a:lnTo>
                  <a:pt x="14649" y="19444"/>
                </a:lnTo>
                <a:cubicBezTo>
                  <a:pt x="14613" y="19390"/>
                  <a:pt x="14534" y="19297"/>
                  <a:pt x="14470" y="19241"/>
                </a:cubicBezTo>
                <a:cubicBezTo>
                  <a:pt x="14358" y="19144"/>
                  <a:pt x="14356" y="19141"/>
                  <a:pt x="14378" y="19084"/>
                </a:cubicBezTo>
                <a:cubicBezTo>
                  <a:pt x="14391" y="19052"/>
                  <a:pt x="14400" y="18928"/>
                  <a:pt x="14400" y="18812"/>
                </a:cubicBezTo>
                <a:cubicBezTo>
                  <a:pt x="14400" y="18567"/>
                  <a:pt x="14422" y="18602"/>
                  <a:pt x="14058" y="18337"/>
                </a:cubicBezTo>
                <a:lnTo>
                  <a:pt x="13842" y="18176"/>
                </a:lnTo>
                <a:lnTo>
                  <a:pt x="13804" y="18011"/>
                </a:lnTo>
                <a:cubicBezTo>
                  <a:pt x="13784" y="17919"/>
                  <a:pt x="13748" y="17740"/>
                  <a:pt x="13722" y="17612"/>
                </a:cubicBezTo>
                <a:cubicBezTo>
                  <a:pt x="13697" y="17485"/>
                  <a:pt x="13658" y="17300"/>
                  <a:pt x="13636" y="17206"/>
                </a:cubicBezTo>
                <a:cubicBezTo>
                  <a:pt x="13613" y="17112"/>
                  <a:pt x="13599" y="17033"/>
                  <a:pt x="13608" y="17026"/>
                </a:cubicBezTo>
                <a:cubicBezTo>
                  <a:pt x="13617" y="17019"/>
                  <a:pt x="13683" y="16934"/>
                  <a:pt x="13755" y="16842"/>
                </a:cubicBezTo>
                <a:cubicBezTo>
                  <a:pt x="13826" y="16750"/>
                  <a:pt x="13918" y="16637"/>
                  <a:pt x="13955" y="16589"/>
                </a:cubicBezTo>
                <a:lnTo>
                  <a:pt x="14026" y="16505"/>
                </a:lnTo>
                <a:lnTo>
                  <a:pt x="13955" y="16463"/>
                </a:lnTo>
                <a:cubicBezTo>
                  <a:pt x="13694" y="16304"/>
                  <a:pt x="13381" y="16103"/>
                  <a:pt x="13381" y="16095"/>
                </a:cubicBezTo>
                <a:cubicBezTo>
                  <a:pt x="13381" y="16068"/>
                  <a:pt x="13477" y="15815"/>
                  <a:pt x="13538" y="15677"/>
                </a:cubicBezTo>
                <a:cubicBezTo>
                  <a:pt x="13601" y="15533"/>
                  <a:pt x="13621" y="15511"/>
                  <a:pt x="13809" y="15351"/>
                </a:cubicBezTo>
                <a:cubicBezTo>
                  <a:pt x="13997" y="15192"/>
                  <a:pt x="14009" y="15171"/>
                  <a:pt x="14048" y="15056"/>
                </a:cubicBezTo>
                <a:cubicBezTo>
                  <a:pt x="14070" y="14989"/>
                  <a:pt x="14166" y="14735"/>
                  <a:pt x="14259" y="14489"/>
                </a:cubicBezTo>
                <a:cubicBezTo>
                  <a:pt x="14352" y="14243"/>
                  <a:pt x="14430" y="14034"/>
                  <a:pt x="14432" y="14025"/>
                </a:cubicBezTo>
                <a:cubicBezTo>
                  <a:pt x="14435" y="14016"/>
                  <a:pt x="14569" y="13913"/>
                  <a:pt x="14731" y="13799"/>
                </a:cubicBezTo>
                <a:cubicBezTo>
                  <a:pt x="15311" y="13390"/>
                  <a:pt x="15874" y="12839"/>
                  <a:pt x="16075" y="12484"/>
                </a:cubicBezTo>
                <a:cubicBezTo>
                  <a:pt x="16159" y="12337"/>
                  <a:pt x="16248" y="12038"/>
                  <a:pt x="16265" y="11852"/>
                </a:cubicBezTo>
                <a:cubicBezTo>
                  <a:pt x="16283" y="11654"/>
                  <a:pt x="16245" y="11375"/>
                  <a:pt x="16156" y="11040"/>
                </a:cubicBezTo>
                <a:cubicBezTo>
                  <a:pt x="16068" y="10707"/>
                  <a:pt x="15835" y="10108"/>
                  <a:pt x="15576" y="9568"/>
                </a:cubicBezTo>
                <a:cubicBezTo>
                  <a:pt x="15443" y="9289"/>
                  <a:pt x="15188" y="8892"/>
                  <a:pt x="15018" y="8694"/>
                </a:cubicBezTo>
                <a:lnTo>
                  <a:pt x="14937" y="8598"/>
                </a:lnTo>
                <a:lnTo>
                  <a:pt x="14985" y="8460"/>
                </a:lnTo>
                <a:cubicBezTo>
                  <a:pt x="15053" y="8266"/>
                  <a:pt x="15061" y="8178"/>
                  <a:pt x="15034" y="8043"/>
                </a:cubicBezTo>
                <a:cubicBezTo>
                  <a:pt x="14946" y="7596"/>
                  <a:pt x="14585" y="7291"/>
                  <a:pt x="13814" y="7015"/>
                </a:cubicBezTo>
                <a:cubicBezTo>
                  <a:pt x="13684" y="6969"/>
                  <a:pt x="13477" y="6907"/>
                  <a:pt x="13359" y="6877"/>
                </a:cubicBezTo>
                <a:cubicBezTo>
                  <a:pt x="13241" y="6848"/>
                  <a:pt x="13137" y="6819"/>
                  <a:pt x="13126" y="6812"/>
                </a:cubicBezTo>
                <a:cubicBezTo>
                  <a:pt x="13114" y="6805"/>
                  <a:pt x="13148" y="6758"/>
                  <a:pt x="13207" y="6705"/>
                </a:cubicBezTo>
                <a:cubicBezTo>
                  <a:pt x="13263" y="6654"/>
                  <a:pt x="13360" y="6558"/>
                  <a:pt x="13424" y="6490"/>
                </a:cubicBezTo>
                <a:lnTo>
                  <a:pt x="13543" y="6368"/>
                </a:lnTo>
                <a:lnTo>
                  <a:pt x="13695" y="6475"/>
                </a:lnTo>
                <a:cubicBezTo>
                  <a:pt x="13849" y="6585"/>
                  <a:pt x="14215" y="6789"/>
                  <a:pt x="14346" y="6835"/>
                </a:cubicBezTo>
                <a:cubicBezTo>
                  <a:pt x="14497" y="6889"/>
                  <a:pt x="15102" y="6957"/>
                  <a:pt x="15441" y="6958"/>
                </a:cubicBezTo>
                <a:cubicBezTo>
                  <a:pt x="15516" y="6958"/>
                  <a:pt x="15510" y="6954"/>
                  <a:pt x="15327" y="6877"/>
                </a:cubicBezTo>
                <a:cubicBezTo>
                  <a:pt x="15039" y="6757"/>
                  <a:pt x="14832" y="6637"/>
                  <a:pt x="14660" y="6494"/>
                </a:cubicBezTo>
                <a:cubicBezTo>
                  <a:pt x="14467" y="6334"/>
                  <a:pt x="14436" y="6299"/>
                  <a:pt x="14270" y="6084"/>
                </a:cubicBezTo>
                <a:cubicBezTo>
                  <a:pt x="14114" y="5882"/>
                  <a:pt x="14045" y="5763"/>
                  <a:pt x="14075" y="5743"/>
                </a:cubicBezTo>
                <a:cubicBezTo>
                  <a:pt x="14086" y="5735"/>
                  <a:pt x="14155" y="5758"/>
                  <a:pt x="14237" y="5793"/>
                </a:cubicBezTo>
                <a:cubicBezTo>
                  <a:pt x="14316" y="5827"/>
                  <a:pt x="14442" y="5866"/>
                  <a:pt x="14519" y="5885"/>
                </a:cubicBezTo>
                <a:cubicBezTo>
                  <a:pt x="14690" y="5926"/>
                  <a:pt x="15062" y="5955"/>
                  <a:pt x="15246" y="5942"/>
                </a:cubicBezTo>
                <a:cubicBezTo>
                  <a:pt x="15470" y="5926"/>
                  <a:pt x="15690" y="5900"/>
                  <a:pt x="15690" y="5889"/>
                </a:cubicBezTo>
                <a:cubicBezTo>
                  <a:pt x="15690" y="5883"/>
                  <a:pt x="15607" y="5850"/>
                  <a:pt x="15506" y="5816"/>
                </a:cubicBezTo>
                <a:cubicBezTo>
                  <a:pt x="15405" y="5781"/>
                  <a:pt x="15261" y="5726"/>
                  <a:pt x="15191" y="5693"/>
                </a:cubicBezTo>
                <a:cubicBezTo>
                  <a:pt x="15044" y="5624"/>
                  <a:pt x="14769" y="5423"/>
                  <a:pt x="14633" y="5287"/>
                </a:cubicBezTo>
                <a:cubicBezTo>
                  <a:pt x="14488" y="5142"/>
                  <a:pt x="14324" y="4911"/>
                  <a:pt x="14351" y="4892"/>
                </a:cubicBezTo>
                <a:cubicBezTo>
                  <a:pt x="14367" y="4881"/>
                  <a:pt x="14422" y="4886"/>
                  <a:pt x="14530" y="4904"/>
                </a:cubicBezTo>
                <a:cubicBezTo>
                  <a:pt x="14724" y="4935"/>
                  <a:pt x="15024" y="4937"/>
                  <a:pt x="15181" y="4908"/>
                </a:cubicBezTo>
                <a:cubicBezTo>
                  <a:pt x="15352" y="4875"/>
                  <a:pt x="15561" y="4791"/>
                  <a:pt x="15663" y="4712"/>
                </a:cubicBezTo>
                <a:cubicBezTo>
                  <a:pt x="15762" y="4636"/>
                  <a:pt x="15774" y="4609"/>
                  <a:pt x="15712" y="4609"/>
                </a:cubicBezTo>
                <a:cubicBezTo>
                  <a:pt x="15646" y="4609"/>
                  <a:pt x="15322" y="4536"/>
                  <a:pt x="15213" y="4497"/>
                </a:cubicBezTo>
                <a:cubicBezTo>
                  <a:pt x="15036" y="4434"/>
                  <a:pt x="14840" y="4324"/>
                  <a:pt x="14676" y="4199"/>
                </a:cubicBezTo>
                <a:cubicBezTo>
                  <a:pt x="14589" y="4131"/>
                  <a:pt x="14519" y="4071"/>
                  <a:pt x="14525" y="4064"/>
                </a:cubicBezTo>
                <a:cubicBezTo>
                  <a:pt x="14530" y="4058"/>
                  <a:pt x="14563" y="4051"/>
                  <a:pt x="14601" y="4045"/>
                </a:cubicBezTo>
                <a:cubicBezTo>
                  <a:pt x="14684" y="4033"/>
                  <a:pt x="14687" y="4127"/>
                  <a:pt x="14617" y="3175"/>
                </a:cubicBezTo>
                <a:cubicBezTo>
                  <a:pt x="14552" y="2297"/>
                  <a:pt x="14552" y="2303"/>
                  <a:pt x="14465" y="2094"/>
                </a:cubicBezTo>
                <a:cubicBezTo>
                  <a:pt x="14298" y="1695"/>
                  <a:pt x="13926" y="1359"/>
                  <a:pt x="13381" y="1106"/>
                </a:cubicBezTo>
                <a:cubicBezTo>
                  <a:pt x="13017" y="937"/>
                  <a:pt x="12469" y="747"/>
                  <a:pt x="12004" y="627"/>
                </a:cubicBezTo>
                <a:cubicBezTo>
                  <a:pt x="11552" y="510"/>
                  <a:pt x="11478" y="496"/>
                  <a:pt x="11044" y="427"/>
                </a:cubicBezTo>
                <a:cubicBezTo>
                  <a:pt x="10633" y="362"/>
                  <a:pt x="10636" y="360"/>
                  <a:pt x="10605" y="278"/>
                </a:cubicBezTo>
                <a:cubicBezTo>
                  <a:pt x="10550" y="133"/>
                  <a:pt x="10384" y="41"/>
                  <a:pt x="10123" y="10"/>
                </a:cubicBezTo>
                <a:close/>
                <a:moveTo>
                  <a:pt x="1373" y="10480"/>
                </a:moveTo>
                <a:cubicBezTo>
                  <a:pt x="1287" y="10655"/>
                  <a:pt x="1246" y="10905"/>
                  <a:pt x="1275" y="11109"/>
                </a:cubicBezTo>
                <a:cubicBezTo>
                  <a:pt x="1312" y="11370"/>
                  <a:pt x="1461" y="11660"/>
                  <a:pt x="1671" y="11883"/>
                </a:cubicBezTo>
                <a:cubicBezTo>
                  <a:pt x="1716" y="11932"/>
                  <a:pt x="1760" y="11971"/>
                  <a:pt x="1768" y="11971"/>
                </a:cubicBezTo>
                <a:cubicBezTo>
                  <a:pt x="1776" y="11971"/>
                  <a:pt x="1837" y="11936"/>
                  <a:pt x="1904" y="11894"/>
                </a:cubicBezTo>
                <a:lnTo>
                  <a:pt x="2023" y="11818"/>
                </a:lnTo>
                <a:lnTo>
                  <a:pt x="1942" y="11737"/>
                </a:lnTo>
                <a:cubicBezTo>
                  <a:pt x="1820" y="11618"/>
                  <a:pt x="1571" y="11244"/>
                  <a:pt x="1519" y="11101"/>
                </a:cubicBezTo>
                <a:cubicBezTo>
                  <a:pt x="1447" y="10904"/>
                  <a:pt x="1410" y="10723"/>
                  <a:pt x="1405" y="10564"/>
                </a:cubicBezTo>
                <a:cubicBezTo>
                  <a:pt x="1400" y="10421"/>
                  <a:pt x="1401" y="10421"/>
                  <a:pt x="1373" y="10480"/>
                </a:cubicBezTo>
                <a:close/>
                <a:moveTo>
                  <a:pt x="771" y="10783"/>
                </a:moveTo>
                <a:cubicBezTo>
                  <a:pt x="765" y="10723"/>
                  <a:pt x="761" y="10728"/>
                  <a:pt x="722" y="10840"/>
                </a:cubicBezTo>
                <a:cubicBezTo>
                  <a:pt x="667" y="10996"/>
                  <a:pt x="651" y="11250"/>
                  <a:pt x="684" y="11411"/>
                </a:cubicBezTo>
                <a:cubicBezTo>
                  <a:pt x="729" y="11630"/>
                  <a:pt x="890" y="11929"/>
                  <a:pt x="1047" y="12090"/>
                </a:cubicBezTo>
                <a:cubicBezTo>
                  <a:pt x="1086" y="12130"/>
                  <a:pt x="1129" y="12163"/>
                  <a:pt x="1139" y="12163"/>
                </a:cubicBezTo>
                <a:cubicBezTo>
                  <a:pt x="1150" y="12163"/>
                  <a:pt x="1201" y="12135"/>
                  <a:pt x="1259" y="12097"/>
                </a:cubicBezTo>
                <a:lnTo>
                  <a:pt x="1367" y="12028"/>
                </a:lnTo>
                <a:lnTo>
                  <a:pt x="1286" y="11944"/>
                </a:lnTo>
                <a:cubicBezTo>
                  <a:pt x="1177" y="11831"/>
                  <a:pt x="992" y="11556"/>
                  <a:pt x="912" y="11385"/>
                </a:cubicBezTo>
                <a:cubicBezTo>
                  <a:pt x="855" y="11263"/>
                  <a:pt x="789" y="10980"/>
                  <a:pt x="771" y="1078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2343150" y="11176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2311400" y="1816100"/>
            <a:ext cx="8305800" cy="2128788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433FF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 smtClean="0"/>
              <a:t>Skills for School</a:t>
            </a:r>
          </a:p>
          <a:p>
            <a:pPr marL="40639" marR="40639" algn="ctr" defTabSz="914400">
              <a:spcBef>
                <a:spcPts val="1300"/>
              </a:spcBef>
              <a:buClr>
                <a:srgbClr val="0433FF"/>
              </a:buClr>
              <a:buFont typeface="Arial"/>
              <a:defRPr sz="35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 smtClean="0"/>
              <a:t>Helping </a:t>
            </a:r>
            <a:r>
              <a:rPr dirty="0"/>
              <a:t>you to be  </a:t>
            </a:r>
          </a:p>
          <a:p>
            <a:pPr marL="40639" marR="40639" algn="ctr" defTabSz="914400">
              <a:spcBef>
                <a:spcPts val="1300"/>
              </a:spcBef>
              <a:spcAft>
                <a:spcPts val="2400"/>
              </a:spcAft>
              <a:buClr>
                <a:srgbClr val="0433FF"/>
              </a:buClr>
              <a:buFont typeface="Arial"/>
              <a:defRPr sz="35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great at </a:t>
            </a:r>
            <a:r>
              <a:rPr dirty="0" smtClean="0"/>
              <a:t>school</a:t>
            </a:r>
            <a:endParaRPr lang="en-AU" dirty="0" smtClean="0"/>
          </a:p>
        </p:txBody>
      </p:sp>
      <p:sp>
        <p:nvSpPr>
          <p:cNvPr id="269" name="Shape 269"/>
          <p:cNvSpPr/>
          <p:nvPr/>
        </p:nvSpPr>
        <p:spPr>
          <a:xfrm>
            <a:off x="2295357" y="4227784"/>
            <a:ext cx="8305800" cy="2072362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00"/>
              </a:spcBef>
              <a:defRPr sz="3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b="1" dirty="0"/>
              <a:t>1. </a:t>
            </a:r>
            <a:r>
              <a:rPr sz="3200" b="1" dirty="0"/>
              <a:t> What are some good </a:t>
            </a:r>
            <a:r>
              <a:rPr sz="3200" b="1" u="sng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skills</a:t>
            </a:r>
            <a:r>
              <a:rPr sz="32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sz="3200" b="1" dirty="0"/>
              <a:t>you can develop for </a:t>
            </a:r>
            <a:r>
              <a:rPr sz="3200" b="1" u="sng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school?</a:t>
            </a:r>
            <a:r>
              <a:rPr sz="3200" b="1" dirty="0"/>
              <a:t>                                            2.  Choose some to </a:t>
            </a:r>
            <a:r>
              <a:rPr sz="3200" b="1" u="sng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practice</a:t>
            </a:r>
            <a:r>
              <a:rPr sz="3200" b="1" dirty="0"/>
              <a:t> to help you  achieve your</a:t>
            </a:r>
            <a:r>
              <a:rPr sz="32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School Goal  </a:t>
            </a:r>
          </a:p>
        </p:txBody>
      </p:sp>
      <p:pic>
        <p:nvPicPr>
          <p:cNvPr id="270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0162" y="1917700"/>
            <a:ext cx="1587501" cy="187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5700" y="1917700"/>
            <a:ext cx="1511300" cy="187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12</a:t>
            </a:r>
          </a:p>
        </p:txBody>
      </p:sp>
      <p:sp>
        <p:nvSpPr>
          <p:cNvPr id="273" name="Shape 273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274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5357" y="6350000"/>
            <a:ext cx="8356601" cy="151214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2165350" y="981075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13</a:t>
            </a:r>
          </a:p>
        </p:txBody>
      </p:sp>
      <p:sp>
        <p:nvSpPr>
          <p:cNvPr id="279" name="Shape 279"/>
          <p:cNvSpPr/>
          <p:nvPr/>
        </p:nvSpPr>
        <p:spPr>
          <a:xfrm>
            <a:off x="24014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80" name="Shape 280"/>
          <p:cNvSpPr/>
          <p:nvPr/>
        </p:nvSpPr>
        <p:spPr>
          <a:xfrm>
            <a:off x="2044700" y="1993900"/>
            <a:ext cx="89027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 defTabSz="450000">
              <a:defRPr sz="3900" b="1">
                <a:latin typeface="Tahoma"/>
                <a:ea typeface="Tahoma"/>
                <a:cs typeface="Tahoma"/>
                <a:sym typeface="Tahoma"/>
              </a:defRPr>
            </a:pPr>
            <a:r>
              <a:t>Shooting for my </a:t>
            </a:r>
            <a:r>
              <a:rPr>
                <a:solidFill>
                  <a:srgbClr val="FF2600"/>
                </a:solidFill>
              </a:rPr>
              <a:t>“School”</a:t>
            </a:r>
            <a:r>
              <a:t> Goal</a:t>
            </a:r>
          </a:p>
        </p:txBody>
      </p:sp>
      <p:sp>
        <p:nvSpPr>
          <p:cNvPr id="281" name="Shape 281"/>
          <p:cNvSpPr/>
          <p:nvPr/>
        </p:nvSpPr>
        <p:spPr>
          <a:xfrm>
            <a:off x="2324100" y="2819400"/>
            <a:ext cx="8343900" cy="506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170000"/>
              </a:lnSpc>
              <a:defRPr sz="3600" b="1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Steps I’ll take to reach my goal are: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: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282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7" t="3333" r="2972" b="1703"/>
          <a:stretch>
            <a:fillRect/>
          </a:stretch>
        </p:blipFill>
        <p:spPr>
          <a:xfrm>
            <a:off x="9883431" y="5891494"/>
            <a:ext cx="1866979" cy="2638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9893" y="6"/>
                </a:moveTo>
                <a:cubicBezTo>
                  <a:pt x="9822" y="13"/>
                  <a:pt x="9758" y="30"/>
                  <a:pt x="9682" y="58"/>
                </a:cubicBezTo>
                <a:cubicBezTo>
                  <a:pt x="9532" y="112"/>
                  <a:pt x="9407" y="233"/>
                  <a:pt x="9407" y="327"/>
                </a:cubicBezTo>
                <a:cubicBezTo>
                  <a:pt x="9407" y="390"/>
                  <a:pt x="9384" y="397"/>
                  <a:pt x="9044" y="447"/>
                </a:cubicBezTo>
                <a:cubicBezTo>
                  <a:pt x="8282" y="561"/>
                  <a:pt x="6859" y="880"/>
                  <a:pt x="6492" y="1019"/>
                </a:cubicBezTo>
                <a:cubicBezTo>
                  <a:pt x="6107" y="1164"/>
                  <a:pt x="5898" y="1367"/>
                  <a:pt x="5771" y="1724"/>
                </a:cubicBezTo>
                <a:cubicBezTo>
                  <a:pt x="5699" y="1926"/>
                  <a:pt x="5680" y="2029"/>
                  <a:pt x="5541" y="2935"/>
                </a:cubicBezTo>
                <a:cubicBezTo>
                  <a:pt x="5490" y="3273"/>
                  <a:pt x="5444" y="3552"/>
                  <a:pt x="5436" y="3558"/>
                </a:cubicBezTo>
                <a:cubicBezTo>
                  <a:pt x="5428" y="3564"/>
                  <a:pt x="5335" y="3576"/>
                  <a:pt x="5229" y="3581"/>
                </a:cubicBezTo>
                <a:cubicBezTo>
                  <a:pt x="4203" y="3634"/>
                  <a:pt x="2902" y="3777"/>
                  <a:pt x="2640" y="3864"/>
                </a:cubicBezTo>
                <a:cubicBezTo>
                  <a:pt x="2509" y="3907"/>
                  <a:pt x="2441" y="3974"/>
                  <a:pt x="2457" y="4049"/>
                </a:cubicBezTo>
                <a:cubicBezTo>
                  <a:pt x="2472" y="4122"/>
                  <a:pt x="2506" y="4147"/>
                  <a:pt x="2663" y="4198"/>
                </a:cubicBezTo>
                <a:cubicBezTo>
                  <a:pt x="3186" y="4368"/>
                  <a:pt x="3831" y="4518"/>
                  <a:pt x="4325" y="4588"/>
                </a:cubicBezTo>
                <a:cubicBezTo>
                  <a:pt x="4607" y="4628"/>
                  <a:pt x="4595" y="4623"/>
                  <a:pt x="4486" y="4692"/>
                </a:cubicBezTo>
                <a:cubicBezTo>
                  <a:pt x="4363" y="4770"/>
                  <a:pt x="4089" y="4870"/>
                  <a:pt x="3875" y="4916"/>
                </a:cubicBezTo>
                <a:cubicBezTo>
                  <a:pt x="3715" y="4950"/>
                  <a:pt x="3709" y="4954"/>
                  <a:pt x="3760" y="4974"/>
                </a:cubicBezTo>
                <a:cubicBezTo>
                  <a:pt x="3863" y="5015"/>
                  <a:pt x="4225" y="5087"/>
                  <a:pt x="4371" y="5098"/>
                </a:cubicBezTo>
                <a:cubicBezTo>
                  <a:pt x="4566" y="5112"/>
                  <a:pt x="4808" y="5084"/>
                  <a:pt x="5018" y="5026"/>
                </a:cubicBezTo>
                <a:cubicBezTo>
                  <a:pt x="5113" y="5000"/>
                  <a:pt x="5196" y="4983"/>
                  <a:pt x="5206" y="4987"/>
                </a:cubicBezTo>
                <a:cubicBezTo>
                  <a:pt x="5226" y="4996"/>
                  <a:pt x="5059" y="5195"/>
                  <a:pt x="4899" y="5354"/>
                </a:cubicBezTo>
                <a:cubicBezTo>
                  <a:pt x="4745" y="5506"/>
                  <a:pt x="4530" y="5664"/>
                  <a:pt x="4334" y="5767"/>
                </a:cubicBezTo>
                <a:cubicBezTo>
                  <a:pt x="4176" y="5850"/>
                  <a:pt x="4063" y="5896"/>
                  <a:pt x="3715" y="6007"/>
                </a:cubicBezTo>
                <a:cubicBezTo>
                  <a:pt x="3637" y="6032"/>
                  <a:pt x="3638" y="6032"/>
                  <a:pt x="3889" y="6033"/>
                </a:cubicBezTo>
                <a:cubicBezTo>
                  <a:pt x="4380" y="6035"/>
                  <a:pt x="4956" y="5960"/>
                  <a:pt x="5216" y="5861"/>
                </a:cubicBezTo>
                <a:cubicBezTo>
                  <a:pt x="5284" y="5835"/>
                  <a:pt x="5347" y="5821"/>
                  <a:pt x="5353" y="5828"/>
                </a:cubicBezTo>
                <a:cubicBezTo>
                  <a:pt x="5372" y="5850"/>
                  <a:pt x="5281" y="6043"/>
                  <a:pt x="5179" y="6199"/>
                </a:cubicBezTo>
                <a:lnTo>
                  <a:pt x="5082" y="6338"/>
                </a:lnTo>
                <a:lnTo>
                  <a:pt x="5138" y="6407"/>
                </a:lnTo>
                <a:cubicBezTo>
                  <a:pt x="5428" y="6775"/>
                  <a:pt x="5927" y="7157"/>
                  <a:pt x="6464" y="7423"/>
                </a:cubicBezTo>
                <a:cubicBezTo>
                  <a:pt x="6704" y="7542"/>
                  <a:pt x="7229" y="7743"/>
                  <a:pt x="7483" y="7813"/>
                </a:cubicBezTo>
                <a:lnTo>
                  <a:pt x="7580" y="7839"/>
                </a:lnTo>
                <a:lnTo>
                  <a:pt x="7497" y="7917"/>
                </a:lnTo>
                <a:cubicBezTo>
                  <a:pt x="7453" y="7960"/>
                  <a:pt x="7401" y="8030"/>
                  <a:pt x="7382" y="8069"/>
                </a:cubicBezTo>
                <a:cubicBezTo>
                  <a:pt x="7352" y="8132"/>
                  <a:pt x="7330" y="8150"/>
                  <a:pt x="7199" y="8206"/>
                </a:cubicBezTo>
                <a:cubicBezTo>
                  <a:pt x="6966" y="8303"/>
                  <a:pt x="6823" y="8390"/>
                  <a:pt x="6684" y="8521"/>
                </a:cubicBezTo>
                <a:cubicBezTo>
                  <a:pt x="6386" y="8801"/>
                  <a:pt x="6212" y="9136"/>
                  <a:pt x="6028" y="9790"/>
                </a:cubicBezTo>
                <a:cubicBezTo>
                  <a:pt x="5967" y="10007"/>
                  <a:pt x="5924" y="10087"/>
                  <a:pt x="5822" y="10183"/>
                </a:cubicBezTo>
                <a:cubicBezTo>
                  <a:pt x="5713" y="10286"/>
                  <a:pt x="5699" y="10285"/>
                  <a:pt x="5486" y="10135"/>
                </a:cubicBezTo>
                <a:cubicBezTo>
                  <a:pt x="5205" y="9936"/>
                  <a:pt x="4991" y="9877"/>
                  <a:pt x="4596" y="9888"/>
                </a:cubicBezTo>
                <a:lnTo>
                  <a:pt x="4398" y="9894"/>
                </a:lnTo>
                <a:lnTo>
                  <a:pt x="4247" y="9794"/>
                </a:lnTo>
                <a:lnTo>
                  <a:pt x="4091" y="9696"/>
                </a:lnTo>
                <a:lnTo>
                  <a:pt x="4073" y="9170"/>
                </a:lnTo>
                <a:cubicBezTo>
                  <a:pt x="4063" y="8882"/>
                  <a:pt x="4055" y="8618"/>
                  <a:pt x="4054" y="8582"/>
                </a:cubicBezTo>
                <a:lnTo>
                  <a:pt x="4054" y="8517"/>
                </a:lnTo>
                <a:lnTo>
                  <a:pt x="3632" y="8465"/>
                </a:lnTo>
                <a:lnTo>
                  <a:pt x="3210" y="8410"/>
                </a:lnTo>
                <a:lnTo>
                  <a:pt x="3155" y="8456"/>
                </a:lnTo>
                <a:cubicBezTo>
                  <a:pt x="3067" y="8532"/>
                  <a:pt x="2837" y="8879"/>
                  <a:pt x="2810" y="8975"/>
                </a:cubicBezTo>
                <a:cubicBezTo>
                  <a:pt x="2792" y="9040"/>
                  <a:pt x="2793" y="9103"/>
                  <a:pt x="2810" y="9203"/>
                </a:cubicBezTo>
                <a:cubicBezTo>
                  <a:pt x="2834" y="9336"/>
                  <a:pt x="2923" y="9585"/>
                  <a:pt x="2971" y="9648"/>
                </a:cubicBezTo>
                <a:cubicBezTo>
                  <a:pt x="2988" y="9670"/>
                  <a:pt x="2984" y="9720"/>
                  <a:pt x="2957" y="9826"/>
                </a:cubicBezTo>
                <a:cubicBezTo>
                  <a:pt x="2937" y="9907"/>
                  <a:pt x="2911" y="9983"/>
                  <a:pt x="2902" y="9995"/>
                </a:cubicBezTo>
                <a:cubicBezTo>
                  <a:pt x="2893" y="10007"/>
                  <a:pt x="2766" y="10061"/>
                  <a:pt x="2617" y="10115"/>
                </a:cubicBezTo>
                <a:cubicBezTo>
                  <a:pt x="2231" y="10256"/>
                  <a:pt x="2105" y="10309"/>
                  <a:pt x="1901" y="10411"/>
                </a:cubicBezTo>
                <a:cubicBezTo>
                  <a:pt x="1737" y="10492"/>
                  <a:pt x="1716" y="10509"/>
                  <a:pt x="1676" y="10589"/>
                </a:cubicBezTo>
                <a:cubicBezTo>
                  <a:pt x="1650" y="10642"/>
                  <a:pt x="1631" y="10719"/>
                  <a:pt x="1631" y="10787"/>
                </a:cubicBezTo>
                <a:cubicBezTo>
                  <a:pt x="1628" y="10969"/>
                  <a:pt x="1741" y="11095"/>
                  <a:pt x="1970" y="11167"/>
                </a:cubicBezTo>
                <a:lnTo>
                  <a:pt x="2062" y="11197"/>
                </a:lnTo>
                <a:lnTo>
                  <a:pt x="2048" y="11304"/>
                </a:lnTo>
                <a:cubicBezTo>
                  <a:pt x="2040" y="11371"/>
                  <a:pt x="2049" y="11437"/>
                  <a:pt x="2067" y="11476"/>
                </a:cubicBezTo>
                <a:cubicBezTo>
                  <a:pt x="2089" y="11526"/>
                  <a:pt x="2246" y="11735"/>
                  <a:pt x="2360" y="11866"/>
                </a:cubicBezTo>
                <a:cubicBezTo>
                  <a:pt x="2372" y="11879"/>
                  <a:pt x="2423" y="11972"/>
                  <a:pt x="2475" y="12073"/>
                </a:cubicBezTo>
                <a:cubicBezTo>
                  <a:pt x="2527" y="12175"/>
                  <a:pt x="2581" y="12268"/>
                  <a:pt x="2594" y="12278"/>
                </a:cubicBezTo>
                <a:cubicBezTo>
                  <a:pt x="2608" y="12289"/>
                  <a:pt x="2702" y="12302"/>
                  <a:pt x="2801" y="12307"/>
                </a:cubicBezTo>
                <a:cubicBezTo>
                  <a:pt x="3133" y="12325"/>
                  <a:pt x="3104" y="12315"/>
                  <a:pt x="3255" y="12479"/>
                </a:cubicBezTo>
                <a:cubicBezTo>
                  <a:pt x="3495" y="12739"/>
                  <a:pt x="3801" y="12914"/>
                  <a:pt x="4164" y="13002"/>
                </a:cubicBezTo>
                <a:cubicBezTo>
                  <a:pt x="4358" y="13049"/>
                  <a:pt x="4742" y="13055"/>
                  <a:pt x="4945" y="13012"/>
                </a:cubicBezTo>
                <a:cubicBezTo>
                  <a:pt x="5170" y="12964"/>
                  <a:pt x="5406" y="12865"/>
                  <a:pt x="5578" y="12746"/>
                </a:cubicBezTo>
                <a:cubicBezTo>
                  <a:pt x="5672" y="12680"/>
                  <a:pt x="5763" y="12632"/>
                  <a:pt x="5803" y="12626"/>
                </a:cubicBezTo>
                <a:cubicBezTo>
                  <a:pt x="5959" y="12601"/>
                  <a:pt x="6585" y="12333"/>
                  <a:pt x="6836" y="12184"/>
                </a:cubicBezTo>
                <a:cubicBezTo>
                  <a:pt x="6956" y="12113"/>
                  <a:pt x="6985" y="12139"/>
                  <a:pt x="6909" y="12255"/>
                </a:cubicBezTo>
                <a:cubicBezTo>
                  <a:pt x="6752" y="12498"/>
                  <a:pt x="6705" y="12765"/>
                  <a:pt x="6772" y="13051"/>
                </a:cubicBezTo>
                <a:cubicBezTo>
                  <a:pt x="6824" y="13275"/>
                  <a:pt x="6991" y="13571"/>
                  <a:pt x="7180" y="13775"/>
                </a:cubicBezTo>
                <a:cubicBezTo>
                  <a:pt x="7257" y="13858"/>
                  <a:pt x="7288" y="13957"/>
                  <a:pt x="7350" y="14327"/>
                </a:cubicBezTo>
                <a:cubicBezTo>
                  <a:pt x="7363" y="14402"/>
                  <a:pt x="7432" y="14729"/>
                  <a:pt x="7502" y="15051"/>
                </a:cubicBezTo>
                <a:lnTo>
                  <a:pt x="7626" y="15636"/>
                </a:lnTo>
                <a:lnTo>
                  <a:pt x="7502" y="15779"/>
                </a:lnTo>
                <a:cubicBezTo>
                  <a:pt x="7433" y="15856"/>
                  <a:pt x="7372" y="15930"/>
                  <a:pt x="7364" y="15944"/>
                </a:cubicBezTo>
                <a:cubicBezTo>
                  <a:pt x="7354" y="15962"/>
                  <a:pt x="7388" y="15997"/>
                  <a:pt x="7474" y="16055"/>
                </a:cubicBezTo>
                <a:cubicBezTo>
                  <a:pt x="7543" y="16101"/>
                  <a:pt x="7611" y="16146"/>
                  <a:pt x="7630" y="16156"/>
                </a:cubicBezTo>
                <a:cubicBezTo>
                  <a:pt x="7659" y="16171"/>
                  <a:pt x="7637" y="16197"/>
                  <a:pt x="7483" y="16324"/>
                </a:cubicBezTo>
                <a:cubicBezTo>
                  <a:pt x="7383" y="16408"/>
                  <a:pt x="7219" y="16547"/>
                  <a:pt x="7121" y="16633"/>
                </a:cubicBezTo>
                <a:lnTo>
                  <a:pt x="6942" y="16792"/>
                </a:lnTo>
                <a:lnTo>
                  <a:pt x="7171" y="16958"/>
                </a:lnTo>
                <a:cubicBezTo>
                  <a:pt x="7341" y="17084"/>
                  <a:pt x="7391" y="17134"/>
                  <a:pt x="7373" y="17149"/>
                </a:cubicBezTo>
                <a:cubicBezTo>
                  <a:pt x="7360" y="17160"/>
                  <a:pt x="7271" y="17172"/>
                  <a:pt x="7171" y="17179"/>
                </a:cubicBezTo>
                <a:lnTo>
                  <a:pt x="6987" y="17192"/>
                </a:lnTo>
                <a:lnTo>
                  <a:pt x="6997" y="17601"/>
                </a:lnTo>
                <a:lnTo>
                  <a:pt x="7001" y="18010"/>
                </a:lnTo>
                <a:lnTo>
                  <a:pt x="6905" y="18042"/>
                </a:lnTo>
                <a:cubicBezTo>
                  <a:pt x="6852" y="18060"/>
                  <a:pt x="6717" y="18101"/>
                  <a:pt x="6602" y="18130"/>
                </a:cubicBezTo>
                <a:cubicBezTo>
                  <a:pt x="6133" y="18249"/>
                  <a:pt x="6148" y="18241"/>
                  <a:pt x="6102" y="18348"/>
                </a:cubicBezTo>
                <a:cubicBezTo>
                  <a:pt x="6079" y="18400"/>
                  <a:pt x="6043" y="18496"/>
                  <a:pt x="6019" y="18562"/>
                </a:cubicBezTo>
                <a:cubicBezTo>
                  <a:pt x="5995" y="18628"/>
                  <a:pt x="5965" y="18688"/>
                  <a:pt x="5955" y="18695"/>
                </a:cubicBezTo>
                <a:cubicBezTo>
                  <a:pt x="5944" y="18702"/>
                  <a:pt x="5824" y="18726"/>
                  <a:pt x="5688" y="18747"/>
                </a:cubicBezTo>
                <a:cubicBezTo>
                  <a:pt x="5123" y="18837"/>
                  <a:pt x="4779" y="18933"/>
                  <a:pt x="4398" y="19111"/>
                </a:cubicBezTo>
                <a:cubicBezTo>
                  <a:pt x="3967" y="19312"/>
                  <a:pt x="3734" y="19632"/>
                  <a:pt x="3733" y="20017"/>
                </a:cubicBezTo>
                <a:cubicBezTo>
                  <a:pt x="3733" y="20213"/>
                  <a:pt x="3766" y="20296"/>
                  <a:pt x="3871" y="20368"/>
                </a:cubicBezTo>
                <a:cubicBezTo>
                  <a:pt x="3916" y="20399"/>
                  <a:pt x="3974" y="20432"/>
                  <a:pt x="3999" y="20442"/>
                </a:cubicBezTo>
                <a:cubicBezTo>
                  <a:pt x="4075" y="20473"/>
                  <a:pt x="4013" y="20492"/>
                  <a:pt x="3646" y="20543"/>
                </a:cubicBezTo>
                <a:cubicBezTo>
                  <a:pt x="3453" y="20570"/>
                  <a:pt x="3053" y="20629"/>
                  <a:pt x="2755" y="20676"/>
                </a:cubicBezTo>
                <a:cubicBezTo>
                  <a:pt x="2457" y="20724"/>
                  <a:pt x="2088" y="20781"/>
                  <a:pt x="1933" y="20800"/>
                </a:cubicBezTo>
                <a:cubicBezTo>
                  <a:pt x="1368" y="20869"/>
                  <a:pt x="657" y="21008"/>
                  <a:pt x="387" y="21105"/>
                </a:cubicBezTo>
                <a:cubicBezTo>
                  <a:pt x="236" y="21159"/>
                  <a:pt x="19" y="21256"/>
                  <a:pt x="1" y="21277"/>
                </a:cubicBezTo>
                <a:cubicBezTo>
                  <a:pt x="-6" y="21285"/>
                  <a:pt x="28" y="21306"/>
                  <a:pt x="74" y="21322"/>
                </a:cubicBezTo>
                <a:cubicBezTo>
                  <a:pt x="141" y="21346"/>
                  <a:pt x="210" y="21352"/>
                  <a:pt x="396" y="21352"/>
                </a:cubicBezTo>
                <a:cubicBezTo>
                  <a:pt x="611" y="21352"/>
                  <a:pt x="656" y="21346"/>
                  <a:pt x="887" y="21290"/>
                </a:cubicBezTo>
                <a:lnTo>
                  <a:pt x="1139" y="21228"/>
                </a:lnTo>
                <a:lnTo>
                  <a:pt x="1259" y="21303"/>
                </a:lnTo>
                <a:cubicBezTo>
                  <a:pt x="1463" y="21433"/>
                  <a:pt x="1419" y="21432"/>
                  <a:pt x="2246" y="21342"/>
                </a:cubicBezTo>
                <a:cubicBezTo>
                  <a:pt x="2646" y="21298"/>
                  <a:pt x="3095" y="21252"/>
                  <a:pt x="3246" y="21238"/>
                </a:cubicBezTo>
                <a:cubicBezTo>
                  <a:pt x="3398" y="21224"/>
                  <a:pt x="3741" y="21190"/>
                  <a:pt x="4008" y="21160"/>
                </a:cubicBezTo>
                <a:cubicBezTo>
                  <a:pt x="4660" y="21087"/>
                  <a:pt x="5384" y="21013"/>
                  <a:pt x="5564" y="21001"/>
                </a:cubicBezTo>
                <a:cubicBezTo>
                  <a:pt x="5645" y="20995"/>
                  <a:pt x="5952" y="20968"/>
                  <a:pt x="6244" y="20942"/>
                </a:cubicBezTo>
                <a:cubicBezTo>
                  <a:pt x="7517" y="20832"/>
                  <a:pt x="9243" y="20743"/>
                  <a:pt x="9301" y="20783"/>
                </a:cubicBezTo>
                <a:cubicBezTo>
                  <a:pt x="9332" y="20805"/>
                  <a:pt x="9323" y="20806"/>
                  <a:pt x="8810" y="20855"/>
                </a:cubicBezTo>
                <a:cubicBezTo>
                  <a:pt x="8561" y="20878"/>
                  <a:pt x="8088" y="20930"/>
                  <a:pt x="7759" y="20968"/>
                </a:cubicBezTo>
                <a:cubicBezTo>
                  <a:pt x="7429" y="21007"/>
                  <a:pt x="6887" y="21069"/>
                  <a:pt x="6551" y="21105"/>
                </a:cubicBezTo>
                <a:cubicBezTo>
                  <a:pt x="5394" y="21230"/>
                  <a:pt x="4973" y="21309"/>
                  <a:pt x="4628" y="21475"/>
                </a:cubicBezTo>
                <a:lnTo>
                  <a:pt x="4541" y="21517"/>
                </a:lnTo>
                <a:lnTo>
                  <a:pt x="4665" y="21559"/>
                </a:lnTo>
                <a:cubicBezTo>
                  <a:pt x="4774" y="21596"/>
                  <a:pt x="4810" y="21598"/>
                  <a:pt x="4981" y="21592"/>
                </a:cubicBezTo>
                <a:cubicBezTo>
                  <a:pt x="5114" y="21587"/>
                  <a:pt x="5244" y="21572"/>
                  <a:pt x="5399" y="21537"/>
                </a:cubicBezTo>
                <a:cubicBezTo>
                  <a:pt x="5619" y="21487"/>
                  <a:pt x="6629" y="21358"/>
                  <a:pt x="7410" y="21280"/>
                </a:cubicBezTo>
                <a:cubicBezTo>
                  <a:pt x="8365" y="21185"/>
                  <a:pt x="9921" y="21053"/>
                  <a:pt x="10499" y="21017"/>
                </a:cubicBezTo>
                <a:cubicBezTo>
                  <a:pt x="12785" y="20874"/>
                  <a:pt x="13818" y="20822"/>
                  <a:pt x="13827" y="20855"/>
                </a:cubicBezTo>
                <a:cubicBezTo>
                  <a:pt x="13830" y="20864"/>
                  <a:pt x="13756" y="20879"/>
                  <a:pt x="13666" y="20890"/>
                </a:cubicBezTo>
                <a:cubicBezTo>
                  <a:pt x="13577" y="20902"/>
                  <a:pt x="13339" y="20935"/>
                  <a:pt x="13134" y="20965"/>
                </a:cubicBezTo>
                <a:cubicBezTo>
                  <a:pt x="12176" y="21105"/>
                  <a:pt x="11793" y="21152"/>
                  <a:pt x="11481" y="21167"/>
                </a:cubicBezTo>
                <a:cubicBezTo>
                  <a:pt x="11136" y="21183"/>
                  <a:pt x="11074" y="21191"/>
                  <a:pt x="10926" y="21244"/>
                </a:cubicBezTo>
                <a:cubicBezTo>
                  <a:pt x="10831" y="21279"/>
                  <a:pt x="10742" y="21351"/>
                  <a:pt x="10770" y="21371"/>
                </a:cubicBezTo>
                <a:cubicBezTo>
                  <a:pt x="10799" y="21391"/>
                  <a:pt x="11466" y="21396"/>
                  <a:pt x="11752" y="21378"/>
                </a:cubicBezTo>
                <a:cubicBezTo>
                  <a:pt x="11910" y="21367"/>
                  <a:pt x="12232" y="21336"/>
                  <a:pt x="12468" y="21309"/>
                </a:cubicBezTo>
                <a:cubicBezTo>
                  <a:pt x="13027" y="21247"/>
                  <a:pt x="13551" y="21207"/>
                  <a:pt x="14139" y="21176"/>
                </a:cubicBezTo>
                <a:cubicBezTo>
                  <a:pt x="14829" y="21141"/>
                  <a:pt x="15341" y="21108"/>
                  <a:pt x="16081" y="21056"/>
                </a:cubicBezTo>
                <a:cubicBezTo>
                  <a:pt x="16441" y="21031"/>
                  <a:pt x="16817" y="21003"/>
                  <a:pt x="16916" y="20998"/>
                </a:cubicBezTo>
                <a:cubicBezTo>
                  <a:pt x="17016" y="20992"/>
                  <a:pt x="17288" y="20976"/>
                  <a:pt x="17518" y="20959"/>
                </a:cubicBezTo>
                <a:cubicBezTo>
                  <a:pt x="19131" y="20840"/>
                  <a:pt x="20140" y="20776"/>
                  <a:pt x="20736" y="20757"/>
                </a:cubicBezTo>
                <a:cubicBezTo>
                  <a:pt x="20922" y="20751"/>
                  <a:pt x="21189" y="20744"/>
                  <a:pt x="21332" y="20738"/>
                </a:cubicBezTo>
                <a:lnTo>
                  <a:pt x="21594" y="20725"/>
                </a:lnTo>
                <a:lnTo>
                  <a:pt x="21094" y="20712"/>
                </a:lnTo>
                <a:cubicBezTo>
                  <a:pt x="20584" y="20698"/>
                  <a:pt x="20204" y="20705"/>
                  <a:pt x="18904" y="20744"/>
                </a:cubicBezTo>
                <a:cubicBezTo>
                  <a:pt x="17173" y="20796"/>
                  <a:pt x="17208" y="20797"/>
                  <a:pt x="17366" y="20712"/>
                </a:cubicBezTo>
                <a:cubicBezTo>
                  <a:pt x="17450" y="20667"/>
                  <a:pt x="17478" y="20595"/>
                  <a:pt x="17421" y="20562"/>
                </a:cubicBezTo>
                <a:cubicBezTo>
                  <a:pt x="17317" y="20503"/>
                  <a:pt x="16363" y="20482"/>
                  <a:pt x="15438" y="20517"/>
                </a:cubicBezTo>
                <a:cubicBezTo>
                  <a:pt x="14588" y="20550"/>
                  <a:pt x="14429" y="20553"/>
                  <a:pt x="14410" y="20540"/>
                </a:cubicBezTo>
                <a:cubicBezTo>
                  <a:pt x="14402" y="20534"/>
                  <a:pt x="14450" y="20491"/>
                  <a:pt x="14520" y="20446"/>
                </a:cubicBezTo>
                <a:cubicBezTo>
                  <a:pt x="14717" y="20319"/>
                  <a:pt x="14713" y="20327"/>
                  <a:pt x="14713" y="19913"/>
                </a:cubicBezTo>
                <a:lnTo>
                  <a:pt x="14713" y="19552"/>
                </a:lnTo>
                <a:lnTo>
                  <a:pt x="14649" y="19452"/>
                </a:lnTo>
                <a:cubicBezTo>
                  <a:pt x="14613" y="19397"/>
                  <a:pt x="14534" y="19309"/>
                  <a:pt x="14470" y="19254"/>
                </a:cubicBezTo>
                <a:cubicBezTo>
                  <a:pt x="14357" y="19157"/>
                  <a:pt x="14351" y="19148"/>
                  <a:pt x="14373" y="19091"/>
                </a:cubicBezTo>
                <a:cubicBezTo>
                  <a:pt x="14386" y="19059"/>
                  <a:pt x="14396" y="18938"/>
                  <a:pt x="14396" y="18822"/>
                </a:cubicBezTo>
                <a:cubicBezTo>
                  <a:pt x="14396" y="18577"/>
                  <a:pt x="14420" y="18613"/>
                  <a:pt x="14057" y="18348"/>
                </a:cubicBezTo>
                <a:lnTo>
                  <a:pt x="13841" y="18185"/>
                </a:lnTo>
                <a:lnTo>
                  <a:pt x="13804" y="18020"/>
                </a:lnTo>
                <a:cubicBezTo>
                  <a:pt x="13784" y="17927"/>
                  <a:pt x="13747" y="17748"/>
                  <a:pt x="13722" y="17620"/>
                </a:cubicBezTo>
                <a:cubicBezTo>
                  <a:pt x="13696" y="17493"/>
                  <a:pt x="13657" y="17312"/>
                  <a:pt x="13634" y="17218"/>
                </a:cubicBezTo>
                <a:cubicBezTo>
                  <a:pt x="13612" y="17123"/>
                  <a:pt x="13598" y="17039"/>
                  <a:pt x="13607" y="17032"/>
                </a:cubicBezTo>
                <a:cubicBezTo>
                  <a:pt x="13616" y="17025"/>
                  <a:pt x="13682" y="16946"/>
                  <a:pt x="13754" y="16854"/>
                </a:cubicBezTo>
                <a:cubicBezTo>
                  <a:pt x="13825" y="16762"/>
                  <a:pt x="13918" y="16645"/>
                  <a:pt x="13956" y="16597"/>
                </a:cubicBezTo>
                <a:lnTo>
                  <a:pt x="14020" y="16513"/>
                </a:lnTo>
                <a:lnTo>
                  <a:pt x="13956" y="16471"/>
                </a:lnTo>
                <a:cubicBezTo>
                  <a:pt x="13694" y="16312"/>
                  <a:pt x="13382" y="16112"/>
                  <a:pt x="13382" y="16104"/>
                </a:cubicBezTo>
                <a:cubicBezTo>
                  <a:pt x="13382" y="16077"/>
                  <a:pt x="13477" y="15823"/>
                  <a:pt x="13538" y="15685"/>
                </a:cubicBezTo>
                <a:cubicBezTo>
                  <a:pt x="13601" y="15540"/>
                  <a:pt x="13617" y="15519"/>
                  <a:pt x="13804" y="15360"/>
                </a:cubicBezTo>
                <a:cubicBezTo>
                  <a:pt x="13992" y="15200"/>
                  <a:pt x="14009" y="15179"/>
                  <a:pt x="14047" y="15064"/>
                </a:cubicBezTo>
                <a:cubicBezTo>
                  <a:pt x="14070" y="14997"/>
                  <a:pt x="14166" y="14742"/>
                  <a:pt x="14259" y="14496"/>
                </a:cubicBezTo>
                <a:cubicBezTo>
                  <a:pt x="14351" y="14250"/>
                  <a:pt x="14426" y="14041"/>
                  <a:pt x="14428" y="14032"/>
                </a:cubicBezTo>
                <a:cubicBezTo>
                  <a:pt x="14431" y="14023"/>
                  <a:pt x="14565" y="13922"/>
                  <a:pt x="14727" y="13808"/>
                </a:cubicBezTo>
                <a:cubicBezTo>
                  <a:pt x="15307" y="13398"/>
                  <a:pt x="15876" y="12844"/>
                  <a:pt x="16076" y="12489"/>
                </a:cubicBezTo>
                <a:cubicBezTo>
                  <a:pt x="16160" y="12341"/>
                  <a:pt x="16247" y="12046"/>
                  <a:pt x="16265" y="11859"/>
                </a:cubicBezTo>
                <a:cubicBezTo>
                  <a:pt x="16283" y="11661"/>
                  <a:pt x="16248" y="11379"/>
                  <a:pt x="16159" y="11044"/>
                </a:cubicBezTo>
                <a:cubicBezTo>
                  <a:pt x="16071" y="10711"/>
                  <a:pt x="15830" y="10113"/>
                  <a:pt x="15571" y="9573"/>
                </a:cubicBezTo>
                <a:cubicBezTo>
                  <a:pt x="15438" y="9294"/>
                  <a:pt x="15186" y="8894"/>
                  <a:pt x="15016" y="8696"/>
                </a:cubicBezTo>
                <a:lnTo>
                  <a:pt x="14933" y="8602"/>
                </a:lnTo>
                <a:lnTo>
                  <a:pt x="14979" y="8465"/>
                </a:lnTo>
                <a:cubicBezTo>
                  <a:pt x="15047" y="8271"/>
                  <a:pt x="15061" y="8182"/>
                  <a:pt x="15034" y="8047"/>
                </a:cubicBezTo>
                <a:cubicBezTo>
                  <a:pt x="14946" y="7600"/>
                  <a:pt x="14584" y="7293"/>
                  <a:pt x="13813" y="7017"/>
                </a:cubicBezTo>
                <a:cubicBezTo>
                  <a:pt x="13683" y="6970"/>
                  <a:pt x="13477" y="6910"/>
                  <a:pt x="13359" y="6881"/>
                </a:cubicBezTo>
                <a:cubicBezTo>
                  <a:pt x="13241" y="6852"/>
                  <a:pt x="13136" y="6823"/>
                  <a:pt x="13125" y="6816"/>
                </a:cubicBezTo>
                <a:cubicBezTo>
                  <a:pt x="13113" y="6808"/>
                  <a:pt x="13144" y="6762"/>
                  <a:pt x="13203" y="6709"/>
                </a:cubicBezTo>
                <a:cubicBezTo>
                  <a:pt x="13259" y="6658"/>
                  <a:pt x="13359" y="6562"/>
                  <a:pt x="13423" y="6494"/>
                </a:cubicBezTo>
                <a:lnTo>
                  <a:pt x="13543" y="6371"/>
                </a:lnTo>
                <a:lnTo>
                  <a:pt x="13694" y="6478"/>
                </a:lnTo>
                <a:cubicBezTo>
                  <a:pt x="13848" y="6588"/>
                  <a:pt x="14216" y="6792"/>
                  <a:pt x="14346" y="6838"/>
                </a:cubicBezTo>
                <a:cubicBezTo>
                  <a:pt x="14497" y="6893"/>
                  <a:pt x="15100" y="6961"/>
                  <a:pt x="15438" y="6962"/>
                </a:cubicBezTo>
                <a:cubicBezTo>
                  <a:pt x="15514" y="6962"/>
                  <a:pt x="15507" y="6958"/>
                  <a:pt x="15324" y="6881"/>
                </a:cubicBezTo>
                <a:cubicBezTo>
                  <a:pt x="15036" y="6760"/>
                  <a:pt x="14830" y="6640"/>
                  <a:pt x="14658" y="6497"/>
                </a:cubicBezTo>
                <a:cubicBezTo>
                  <a:pt x="14465" y="6337"/>
                  <a:pt x="14433" y="6303"/>
                  <a:pt x="14268" y="6088"/>
                </a:cubicBezTo>
                <a:cubicBezTo>
                  <a:pt x="14112" y="5886"/>
                  <a:pt x="14046" y="5767"/>
                  <a:pt x="14075" y="5747"/>
                </a:cubicBezTo>
                <a:cubicBezTo>
                  <a:pt x="14087" y="5739"/>
                  <a:pt x="14154" y="5761"/>
                  <a:pt x="14236" y="5796"/>
                </a:cubicBezTo>
                <a:cubicBezTo>
                  <a:pt x="14314" y="5830"/>
                  <a:pt x="14443" y="5872"/>
                  <a:pt x="14520" y="5890"/>
                </a:cubicBezTo>
                <a:cubicBezTo>
                  <a:pt x="14691" y="5931"/>
                  <a:pt x="15062" y="5959"/>
                  <a:pt x="15246" y="5945"/>
                </a:cubicBezTo>
                <a:cubicBezTo>
                  <a:pt x="15470" y="5929"/>
                  <a:pt x="15686" y="5905"/>
                  <a:pt x="15686" y="5893"/>
                </a:cubicBezTo>
                <a:cubicBezTo>
                  <a:pt x="15686" y="5887"/>
                  <a:pt x="15604" y="5853"/>
                  <a:pt x="15503" y="5819"/>
                </a:cubicBezTo>
                <a:cubicBezTo>
                  <a:pt x="15401" y="5784"/>
                  <a:pt x="15260" y="5728"/>
                  <a:pt x="15190" y="5695"/>
                </a:cubicBezTo>
                <a:cubicBezTo>
                  <a:pt x="15043" y="5626"/>
                  <a:pt x="14767" y="5426"/>
                  <a:pt x="14630" y="5289"/>
                </a:cubicBezTo>
                <a:cubicBezTo>
                  <a:pt x="14485" y="5144"/>
                  <a:pt x="14323" y="4916"/>
                  <a:pt x="14350" y="4896"/>
                </a:cubicBezTo>
                <a:cubicBezTo>
                  <a:pt x="14366" y="4885"/>
                  <a:pt x="14422" y="4889"/>
                  <a:pt x="14529" y="4906"/>
                </a:cubicBezTo>
                <a:cubicBezTo>
                  <a:pt x="14724" y="4937"/>
                  <a:pt x="15025" y="4939"/>
                  <a:pt x="15181" y="4909"/>
                </a:cubicBezTo>
                <a:cubicBezTo>
                  <a:pt x="15353" y="4877"/>
                  <a:pt x="15561" y="4793"/>
                  <a:pt x="15663" y="4715"/>
                </a:cubicBezTo>
                <a:cubicBezTo>
                  <a:pt x="15762" y="4638"/>
                  <a:pt x="15776" y="4611"/>
                  <a:pt x="15714" y="4611"/>
                </a:cubicBezTo>
                <a:cubicBezTo>
                  <a:pt x="15648" y="4611"/>
                  <a:pt x="15318" y="4539"/>
                  <a:pt x="15209" y="4500"/>
                </a:cubicBezTo>
                <a:cubicBezTo>
                  <a:pt x="15032" y="4437"/>
                  <a:pt x="14835" y="4327"/>
                  <a:pt x="14672" y="4201"/>
                </a:cubicBezTo>
                <a:cubicBezTo>
                  <a:pt x="14584" y="4134"/>
                  <a:pt x="14519" y="4075"/>
                  <a:pt x="14525" y="4068"/>
                </a:cubicBezTo>
                <a:cubicBezTo>
                  <a:pt x="14530" y="4062"/>
                  <a:pt x="14565" y="4051"/>
                  <a:pt x="14603" y="4046"/>
                </a:cubicBezTo>
                <a:cubicBezTo>
                  <a:pt x="14686" y="4034"/>
                  <a:pt x="14682" y="4131"/>
                  <a:pt x="14612" y="3178"/>
                </a:cubicBezTo>
                <a:cubicBezTo>
                  <a:pt x="14548" y="2300"/>
                  <a:pt x="14548" y="2306"/>
                  <a:pt x="14461" y="2097"/>
                </a:cubicBezTo>
                <a:cubicBezTo>
                  <a:pt x="14293" y="1697"/>
                  <a:pt x="13927" y="1360"/>
                  <a:pt x="13382" y="1107"/>
                </a:cubicBezTo>
                <a:cubicBezTo>
                  <a:pt x="13018" y="938"/>
                  <a:pt x="12470" y="746"/>
                  <a:pt x="12005" y="626"/>
                </a:cubicBezTo>
                <a:cubicBezTo>
                  <a:pt x="11553" y="509"/>
                  <a:pt x="11479" y="494"/>
                  <a:pt x="11045" y="425"/>
                </a:cubicBezTo>
                <a:cubicBezTo>
                  <a:pt x="10634" y="359"/>
                  <a:pt x="10636" y="361"/>
                  <a:pt x="10605" y="278"/>
                </a:cubicBezTo>
                <a:cubicBezTo>
                  <a:pt x="10550" y="133"/>
                  <a:pt x="10384" y="41"/>
                  <a:pt x="10123" y="9"/>
                </a:cubicBezTo>
                <a:cubicBezTo>
                  <a:pt x="10039" y="-1"/>
                  <a:pt x="9964" y="-2"/>
                  <a:pt x="9893" y="6"/>
                </a:cubicBezTo>
                <a:close/>
                <a:moveTo>
                  <a:pt x="1401" y="10453"/>
                </a:moveTo>
                <a:cubicBezTo>
                  <a:pt x="1397" y="10442"/>
                  <a:pt x="1388" y="10456"/>
                  <a:pt x="1373" y="10485"/>
                </a:cubicBezTo>
                <a:cubicBezTo>
                  <a:pt x="1288" y="10660"/>
                  <a:pt x="1248" y="10912"/>
                  <a:pt x="1277" y="11115"/>
                </a:cubicBezTo>
                <a:cubicBezTo>
                  <a:pt x="1314" y="11377"/>
                  <a:pt x="1462" y="11665"/>
                  <a:pt x="1672" y="11888"/>
                </a:cubicBezTo>
                <a:cubicBezTo>
                  <a:pt x="1718" y="11937"/>
                  <a:pt x="1760" y="11980"/>
                  <a:pt x="1768" y="11979"/>
                </a:cubicBezTo>
                <a:cubicBezTo>
                  <a:pt x="1776" y="11979"/>
                  <a:pt x="1839" y="11944"/>
                  <a:pt x="1906" y="11901"/>
                </a:cubicBezTo>
                <a:lnTo>
                  <a:pt x="2025" y="11823"/>
                </a:lnTo>
                <a:lnTo>
                  <a:pt x="1943" y="11742"/>
                </a:lnTo>
                <a:cubicBezTo>
                  <a:pt x="1821" y="11623"/>
                  <a:pt x="1572" y="11249"/>
                  <a:pt x="1520" y="11106"/>
                </a:cubicBezTo>
                <a:cubicBezTo>
                  <a:pt x="1449" y="10908"/>
                  <a:pt x="1411" y="10729"/>
                  <a:pt x="1406" y="10570"/>
                </a:cubicBezTo>
                <a:cubicBezTo>
                  <a:pt x="1403" y="10498"/>
                  <a:pt x="1405" y="10464"/>
                  <a:pt x="1401" y="10453"/>
                </a:cubicBezTo>
                <a:close/>
                <a:moveTo>
                  <a:pt x="772" y="10787"/>
                </a:moveTo>
                <a:cubicBezTo>
                  <a:pt x="767" y="10728"/>
                  <a:pt x="766" y="10730"/>
                  <a:pt x="726" y="10843"/>
                </a:cubicBezTo>
                <a:cubicBezTo>
                  <a:pt x="672" y="10998"/>
                  <a:pt x="652" y="11256"/>
                  <a:pt x="685" y="11417"/>
                </a:cubicBezTo>
                <a:cubicBezTo>
                  <a:pt x="730" y="11636"/>
                  <a:pt x="891" y="11935"/>
                  <a:pt x="1048" y="12096"/>
                </a:cubicBezTo>
                <a:cubicBezTo>
                  <a:pt x="1087" y="12136"/>
                  <a:pt x="1129" y="12171"/>
                  <a:pt x="1139" y="12171"/>
                </a:cubicBezTo>
                <a:cubicBezTo>
                  <a:pt x="1150" y="12171"/>
                  <a:pt x="1206" y="12140"/>
                  <a:pt x="1263" y="12103"/>
                </a:cubicBezTo>
                <a:lnTo>
                  <a:pt x="1369" y="12034"/>
                </a:lnTo>
                <a:lnTo>
                  <a:pt x="1286" y="11950"/>
                </a:lnTo>
                <a:cubicBezTo>
                  <a:pt x="1178" y="11837"/>
                  <a:pt x="995" y="11560"/>
                  <a:pt x="914" y="11388"/>
                </a:cubicBezTo>
                <a:cubicBezTo>
                  <a:pt x="858" y="11267"/>
                  <a:pt x="791" y="10985"/>
                  <a:pt x="772" y="1078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2343150" y="11176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2705100" y="4889500"/>
            <a:ext cx="6997700" cy="275590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defTabSz="914400">
              <a:spcBef>
                <a:spcPts val="1400"/>
              </a:spcBef>
              <a:defRPr sz="29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When do you find it hard to practice the skills needed to be:</a:t>
            </a:r>
          </a:p>
          <a:p>
            <a:pPr marL="497840" marR="40639" indent="-457200" defTabSz="914400">
              <a:spcBef>
                <a:spcPts val="1400"/>
              </a:spcBef>
              <a:buSzPct val="125000"/>
              <a:buFont typeface="Lucida Grande"/>
              <a:buChar char="✓"/>
              <a:defRPr sz="29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A great friend or teammate?                             </a:t>
            </a:r>
          </a:p>
          <a:p>
            <a:pPr marL="497840" marR="40639" indent="-457200" defTabSz="914400">
              <a:spcBef>
                <a:spcPts val="1400"/>
              </a:spcBef>
              <a:buSzPct val="125000"/>
              <a:buFont typeface="Lucida Grande"/>
              <a:buChar char="✓"/>
              <a:defRPr sz="29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A great member of your school community? </a:t>
            </a:r>
          </a:p>
        </p:txBody>
      </p:sp>
      <p:sp>
        <p:nvSpPr>
          <p:cNvPr id="287" name="Shape 287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14</a:t>
            </a:r>
          </a:p>
        </p:txBody>
      </p:sp>
      <p:sp>
        <p:nvSpPr>
          <p:cNvPr id="288" name="Shape 288"/>
          <p:cNvSpPr/>
          <p:nvPr/>
        </p:nvSpPr>
        <p:spPr>
          <a:xfrm>
            <a:off x="2591922" y="79502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89" name="Shape 289"/>
          <p:cNvSpPr/>
          <p:nvPr/>
        </p:nvSpPr>
        <p:spPr>
          <a:xfrm>
            <a:off x="2730500" y="2184400"/>
            <a:ext cx="6972300" cy="2387600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777480" y="2241550"/>
            <a:ext cx="6858001" cy="208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 b="1">
                <a:latin typeface="Tahoma"/>
                <a:ea typeface="Tahoma"/>
                <a:cs typeface="Tahoma"/>
                <a:sym typeface="Tahoma"/>
              </a:defRPr>
            </a:pPr>
            <a:r>
              <a:t>PRACTICE</a:t>
            </a:r>
          </a:p>
          <a:p>
            <a:pPr algn="ctr" defTabSz="584200">
              <a:defRPr sz="2900" b="1">
                <a:latin typeface="Tahoma"/>
                <a:ea typeface="Tahoma"/>
                <a:cs typeface="Tahoma"/>
                <a:sym typeface="Tahoma"/>
              </a:defRPr>
            </a:pPr>
            <a:r>
              <a:t>A special time when you work on activities to build strength and confidence with the skills</a:t>
            </a:r>
          </a:p>
        </p:txBody>
      </p:sp>
      <p:pic>
        <p:nvPicPr>
          <p:cNvPr id="291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75" t="3328" r="2978" b="1700"/>
          <a:stretch>
            <a:fillRect/>
          </a:stretch>
        </p:blipFill>
        <p:spPr>
          <a:xfrm>
            <a:off x="9917830" y="5967562"/>
            <a:ext cx="1832456" cy="2590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7" y="4"/>
                </a:moveTo>
                <a:cubicBezTo>
                  <a:pt x="9826" y="11"/>
                  <a:pt x="9758" y="29"/>
                  <a:pt x="9682" y="57"/>
                </a:cubicBezTo>
                <a:cubicBezTo>
                  <a:pt x="9532" y="111"/>
                  <a:pt x="9406" y="234"/>
                  <a:pt x="9406" y="328"/>
                </a:cubicBezTo>
                <a:cubicBezTo>
                  <a:pt x="9406" y="390"/>
                  <a:pt x="9386" y="396"/>
                  <a:pt x="9046" y="447"/>
                </a:cubicBezTo>
                <a:cubicBezTo>
                  <a:pt x="8284" y="560"/>
                  <a:pt x="6860" y="881"/>
                  <a:pt x="6492" y="1019"/>
                </a:cubicBezTo>
                <a:cubicBezTo>
                  <a:pt x="6108" y="1164"/>
                  <a:pt x="5899" y="1368"/>
                  <a:pt x="5772" y="1724"/>
                </a:cubicBezTo>
                <a:cubicBezTo>
                  <a:pt x="5700" y="1926"/>
                  <a:pt x="5681" y="2028"/>
                  <a:pt x="5543" y="2934"/>
                </a:cubicBezTo>
                <a:cubicBezTo>
                  <a:pt x="5491" y="3273"/>
                  <a:pt x="5439" y="3553"/>
                  <a:pt x="5431" y="3559"/>
                </a:cubicBezTo>
                <a:cubicBezTo>
                  <a:pt x="5423" y="3565"/>
                  <a:pt x="5331" y="3574"/>
                  <a:pt x="5225" y="3579"/>
                </a:cubicBezTo>
                <a:cubicBezTo>
                  <a:pt x="4198" y="3633"/>
                  <a:pt x="2900" y="3777"/>
                  <a:pt x="2639" y="3864"/>
                </a:cubicBezTo>
                <a:cubicBezTo>
                  <a:pt x="2508" y="3907"/>
                  <a:pt x="2440" y="3974"/>
                  <a:pt x="2456" y="4049"/>
                </a:cubicBezTo>
                <a:cubicBezTo>
                  <a:pt x="2472" y="4122"/>
                  <a:pt x="2504" y="4147"/>
                  <a:pt x="2662" y="4198"/>
                </a:cubicBezTo>
                <a:cubicBezTo>
                  <a:pt x="3185" y="4367"/>
                  <a:pt x="3828" y="4518"/>
                  <a:pt x="4322" y="4588"/>
                </a:cubicBezTo>
                <a:cubicBezTo>
                  <a:pt x="4604" y="4628"/>
                  <a:pt x="4595" y="4622"/>
                  <a:pt x="4486" y="4691"/>
                </a:cubicBezTo>
                <a:cubicBezTo>
                  <a:pt x="4363" y="4769"/>
                  <a:pt x="4087" y="4870"/>
                  <a:pt x="3873" y="4916"/>
                </a:cubicBezTo>
                <a:cubicBezTo>
                  <a:pt x="3713" y="4950"/>
                  <a:pt x="3709" y="4951"/>
                  <a:pt x="3761" y="4972"/>
                </a:cubicBezTo>
                <a:cubicBezTo>
                  <a:pt x="3864" y="5013"/>
                  <a:pt x="4223" y="5087"/>
                  <a:pt x="4369" y="5098"/>
                </a:cubicBezTo>
                <a:cubicBezTo>
                  <a:pt x="4564" y="5112"/>
                  <a:pt x="4809" y="5086"/>
                  <a:pt x="5019" y="5028"/>
                </a:cubicBezTo>
                <a:cubicBezTo>
                  <a:pt x="5114" y="5002"/>
                  <a:pt x="5196" y="4984"/>
                  <a:pt x="5206" y="4988"/>
                </a:cubicBezTo>
                <a:cubicBezTo>
                  <a:pt x="5226" y="4997"/>
                  <a:pt x="5058" y="5197"/>
                  <a:pt x="4898" y="5356"/>
                </a:cubicBezTo>
                <a:cubicBezTo>
                  <a:pt x="4744" y="5507"/>
                  <a:pt x="4532" y="5663"/>
                  <a:pt x="4336" y="5766"/>
                </a:cubicBezTo>
                <a:cubicBezTo>
                  <a:pt x="4178" y="5849"/>
                  <a:pt x="4062" y="5896"/>
                  <a:pt x="3714" y="6007"/>
                </a:cubicBezTo>
                <a:cubicBezTo>
                  <a:pt x="3636" y="6032"/>
                  <a:pt x="3636" y="6033"/>
                  <a:pt x="3887" y="6034"/>
                </a:cubicBezTo>
                <a:cubicBezTo>
                  <a:pt x="4378" y="6036"/>
                  <a:pt x="4956" y="5961"/>
                  <a:pt x="5216" y="5862"/>
                </a:cubicBezTo>
                <a:cubicBezTo>
                  <a:pt x="5284" y="5836"/>
                  <a:pt x="5345" y="5818"/>
                  <a:pt x="5351" y="5825"/>
                </a:cubicBezTo>
                <a:cubicBezTo>
                  <a:pt x="5370" y="5846"/>
                  <a:pt x="5276" y="6044"/>
                  <a:pt x="5174" y="6199"/>
                </a:cubicBezTo>
                <a:lnTo>
                  <a:pt x="5085" y="6338"/>
                </a:lnTo>
                <a:lnTo>
                  <a:pt x="5136" y="6404"/>
                </a:lnTo>
                <a:cubicBezTo>
                  <a:pt x="5427" y="6773"/>
                  <a:pt x="5928" y="7157"/>
                  <a:pt x="6464" y="7423"/>
                </a:cubicBezTo>
                <a:cubicBezTo>
                  <a:pt x="6704" y="7542"/>
                  <a:pt x="7224" y="7741"/>
                  <a:pt x="7479" y="7810"/>
                </a:cubicBezTo>
                <a:lnTo>
                  <a:pt x="7577" y="7836"/>
                </a:lnTo>
                <a:lnTo>
                  <a:pt x="7498" y="7916"/>
                </a:lnTo>
                <a:cubicBezTo>
                  <a:pt x="7454" y="7959"/>
                  <a:pt x="7400" y="8028"/>
                  <a:pt x="7381" y="8068"/>
                </a:cubicBezTo>
                <a:cubicBezTo>
                  <a:pt x="7351" y="8131"/>
                  <a:pt x="7325" y="8148"/>
                  <a:pt x="7194" y="8204"/>
                </a:cubicBezTo>
                <a:cubicBezTo>
                  <a:pt x="6962" y="8301"/>
                  <a:pt x="6823" y="8387"/>
                  <a:pt x="6684" y="8518"/>
                </a:cubicBezTo>
                <a:cubicBezTo>
                  <a:pt x="6386" y="8798"/>
                  <a:pt x="6214" y="9134"/>
                  <a:pt x="6029" y="9788"/>
                </a:cubicBezTo>
                <a:cubicBezTo>
                  <a:pt x="5969" y="10004"/>
                  <a:pt x="5926" y="10088"/>
                  <a:pt x="5824" y="10185"/>
                </a:cubicBezTo>
                <a:cubicBezTo>
                  <a:pt x="5715" y="10287"/>
                  <a:pt x="5700" y="10282"/>
                  <a:pt x="5487" y="10132"/>
                </a:cubicBezTo>
                <a:cubicBezTo>
                  <a:pt x="5205" y="9933"/>
                  <a:pt x="4989" y="9876"/>
                  <a:pt x="4594" y="9887"/>
                </a:cubicBezTo>
                <a:lnTo>
                  <a:pt x="4397" y="9890"/>
                </a:lnTo>
                <a:lnTo>
                  <a:pt x="4243" y="9795"/>
                </a:lnTo>
                <a:lnTo>
                  <a:pt x="4089" y="9695"/>
                </a:lnTo>
                <a:lnTo>
                  <a:pt x="4074" y="9169"/>
                </a:lnTo>
                <a:cubicBezTo>
                  <a:pt x="4065" y="8881"/>
                  <a:pt x="4057" y="8616"/>
                  <a:pt x="4056" y="8581"/>
                </a:cubicBezTo>
                <a:lnTo>
                  <a:pt x="4051" y="8518"/>
                </a:lnTo>
                <a:lnTo>
                  <a:pt x="3630" y="8465"/>
                </a:lnTo>
                <a:lnTo>
                  <a:pt x="3209" y="8409"/>
                </a:lnTo>
                <a:lnTo>
                  <a:pt x="3153" y="8455"/>
                </a:lnTo>
                <a:cubicBezTo>
                  <a:pt x="3066" y="8531"/>
                  <a:pt x="2839" y="8878"/>
                  <a:pt x="2812" y="8974"/>
                </a:cubicBezTo>
                <a:cubicBezTo>
                  <a:pt x="2793" y="9039"/>
                  <a:pt x="2790" y="9103"/>
                  <a:pt x="2807" y="9202"/>
                </a:cubicBezTo>
                <a:cubicBezTo>
                  <a:pt x="2831" y="9336"/>
                  <a:pt x="2923" y="9586"/>
                  <a:pt x="2971" y="9649"/>
                </a:cubicBezTo>
                <a:cubicBezTo>
                  <a:pt x="2988" y="9672"/>
                  <a:pt x="2984" y="9718"/>
                  <a:pt x="2957" y="9824"/>
                </a:cubicBezTo>
                <a:cubicBezTo>
                  <a:pt x="2936" y="9905"/>
                  <a:pt x="2910" y="9981"/>
                  <a:pt x="2901" y="9993"/>
                </a:cubicBezTo>
                <a:cubicBezTo>
                  <a:pt x="2892" y="10005"/>
                  <a:pt x="2764" y="10061"/>
                  <a:pt x="2615" y="10115"/>
                </a:cubicBezTo>
                <a:cubicBezTo>
                  <a:pt x="2229" y="10256"/>
                  <a:pt x="2104" y="10309"/>
                  <a:pt x="1900" y="10410"/>
                </a:cubicBezTo>
                <a:cubicBezTo>
                  <a:pt x="1735" y="10491"/>
                  <a:pt x="1715" y="10508"/>
                  <a:pt x="1675" y="10588"/>
                </a:cubicBezTo>
                <a:cubicBezTo>
                  <a:pt x="1649" y="10641"/>
                  <a:pt x="1629" y="10719"/>
                  <a:pt x="1628" y="10787"/>
                </a:cubicBezTo>
                <a:cubicBezTo>
                  <a:pt x="1626" y="10968"/>
                  <a:pt x="1736" y="11092"/>
                  <a:pt x="1965" y="11164"/>
                </a:cubicBezTo>
                <a:lnTo>
                  <a:pt x="2063" y="11194"/>
                </a:lnTo>
                <a:lnTo>
                  <a:pt x="2049" y="11303"/>
                </a:lnTo>
                <a:cubicBezTo>
                  <a:pt x="2041" y="11370"/>
                  <a:pt x="2046" y="11436"/>
                  <a:pt x="2063" y="11475"/>
                </a:cubicBezTo>
                <a:cubicBezTo>
                  <a:pt x="2086" y="11525"/>
                  <a:pt x="2244" y="11735"/>
                  <a:pt x="2358" y="11865"/>
                </a:cubicBezTo>
                <a:cubicBezTo>
                  <a:pt x="2370" y="11878"/>
                  <a:pt x="2423" y="11973"/>
                  <a:pt x="2475" y="12074"/>
                </a:cubicBezTo>
                <a:cubicBezTo>
                  <a:pt x="2527" y="12175"/>
                  <a:pt x="2578" y="12265"/>
                  <a:pt x="2592" y="12275"/>
                </a:cubicBezTo>
                <a:cubicBezTo>
                  <a:pt x="2606" y="12286"/>
                  <a:pt x="2698" y="12300"/>
                  <a:pt x="2798" y="12305"/>
                </a:cubicBezTo>
                <a:cubicBezTo>
                  <a:pt x="3129" y="12323"/>
                  <a:pt x="3105" y="12313"/>
                  <a:pt x="3256" y="12477"/>
                </a:cubicBezTo>
                <a:cubicBezTo>
                  <a:pt x="3495" y="12737"/>
                  <a:pt x="3799" y="12911"/>
                  <a:pt x="4163" y="13000"/>
                </a:cubicBezTo>
                <a:cubicBezTo>
                  <a:pt x="4357" y="13047"/>
                  <a:pt x="4742" y="13052"/>
                  <a:pt x="4944" y="13010"/>
                </a:cubicBezTo>
                <a:cubicBezTo>
                  <a:pt x="5170" y="12962"/>
                  <a:pt x="5404" y="12865"/>
                  <a:pt x="5576" y="12745"/>
                </a:cubicBezTo>
                <a:cubicBezTo>
                  <a:pt x="5670" y="12680"/>
                  <a:pt x="5765" y="12629"/>
                  <a:pt x="5805" y="12623"/>
                </a:cubicBezTo>
                <a:cubicBezTo>
                  <a:pt x="5961" y="12598"/>
                  <a:pt x="6588" y="12332"/>
                  <a:pt x="6838" y="12183"/>
                </a:cubicBezTo>
                <a:cubicBezTo>
                  <a:pt x="6958" y="12111"/>
                  <a:pt x="6984" y="12136"/>
                  <a:pt x="6909" y="12252"/>
                </a:cubicBezTo>
                <a:cubicBezTo>
                  <a:pt x="6752" y="12495"/>
                  <a:pt x="6706" y="12763"/>
                  <a:pt x="6773" y="13049"/>
                </a:cubicBezTo>
                <a:cubicBezTo>
                  <a:pt x="6825" y="13274"/>
                  <a:pt x="6991" y="13569"/>
                  <a:pt x="7180" y="13774"/>
                </a:cubicBezTo>
                <a:cubicBezTo>
                  <a:pt x="7256" y="13856"/>
                  <a:pt x="7287" y="13956"/>
                  <a:pt x="7348" y="14326"/>
                </a:cubicBezTo>
                <a:cubicBezTo>
                  <a:pt x="7361" y="14401"/>
                  <a:pt x="7428" y="14724"/>
                  <a:pt x="7498" y="15047"/>
                </a:cubicBezTo>
                <a:lnTo>
                  <a:pt x="7624" y="15636"/>
                </a:lnTo>
                <a:lnTo>
                  <a:pt x="7503" y="15775"/>
                </a:lnTo>
                <a:cubicBezTo>
                  <a:pt x="7434" y="15852"/>
                  <a:pt x="7370" y="15926"/>
                  <a:pt x="7362" y="15940"/>
                </a:cubicBezTo>
                <a:cubicBezTo>
                  <a:pt x="7353" y="15958"/>
                  <a:pt x="7388" y="15995"/>
                  <a:pt x="7475" y="16053"/>
                </a:cubicBezTo>
                <a:cubicBezTo>
                  <a:pt x="7543" y="16099"/>
                  <a:pt x="7615" y="16142"/>
                  <a:pt x="7634" y="16152"/>
                </a:cubicBezTo>
                <a:cubicBezTo>
                  <a:pt x="7662" y="16167"/>
                  <a:pt x="7637" y="16196"/>
                  <a:pt x="7484" y="16324"/>
                </a:cubicBezTo>
                <a:cubicBezTo>
                  <a:pt x="7384" y="16408"/>
                  <a:pt x="7222" y="16545"/>
                  <a:pt x="7124" y="16632"/>
                </a:cubicBezTo>
                <a:lnTo>
                  <a:pt x="6941" y="16790"/>
                </a:lnTo>
                <a:lnTo>
                  <a:pt x="7171" y="16956"/>
                </a:lnTo>
                <a:cubicBezTo>
                  <a:pt x="7340" y="17082"/>
                  <a:pt x="7389" y="17129"/>
                  <a:pt x="7372" y="17144"/>
                </a:cubicBezTo>
                <a:cubicBezTo>
                  <a:pt x="7359" y="17155"/>
                  <a:pt x="7270" y="17171"/>
                  <a:pt x="7171" y="17177"/>
                </a:cubicBezTo>
                <a:lnTo>
                  <a:pt x="6988" y="17187"/>
                </a:lnTo>
                <a:lnTo>
                  <a:pt x="6993" y="17598"/>
                </a:lnTo>
                <a:lnTo>
                  <a:pt x="7002" y="18008"/>
                </a:lnTo>
                <a:lnTo>
                  <a:pt x="6904" y="18041"/>
                </a:lnTo>
                <a:cubicBezTo>
                  <a:pt x="6851" y="18059"/>
                  <a:pt x="6715" y="18098"/>
                  <a:pt x="6600" y="18127"/>
                </a:cubicBezTo>
                <a:cubicBezTo>
                  <a:pt x="6131" y="18245"/>
                  <a:pt x="6146" y="18238"/>
                  <a:pt x="6100" y="18345"/>
                </a:cubicBezTo>
                <a:cubicBezTo>
                  <a:pt x="6077" y="18397"/>
                  <a:pt x="6040" y="18495"/>
                  <a:pt x="6015" y="18560"/>
                </a:cubicBezTo>
                <a:cubicBezTo>
                  <a:pt x="5991" y="18626"/>
                  <a:pt x="5965" y="18685"/>
                  <a:pt x="5955" y="18692"/>
                </a:cubicBezTo>
                <a:cubicBezTo>
                  <a:pt x="5944" y="18700"/>
                  <a:pt x="5824" y="18724"/>
                  <a:pt x="5688" y="18745"/>
                </a:cubicBezTo>
                <a:cubicBezTo>
                  <a:pt x="5123" y="18835"/>
                  <a:pt x="4777" y="18932"/>
                  <a:pt x="4397" y="19109"/>
                </a:cubicBezTo>
                <a:cubicBezTo>
                  <a:pt x="3966" y="19310"/>
                  <a:pt x="3734" y="19630"/>
                  <a:pt x="3733" y="20015"/>
                </a:cubicBezTo>
                <a:cubicBezTo>
                  <a:pt x="3733" y="20212"/>
                  <a:pt x="3764" y="20295"/>
                  <a:pt x="3869" y="20366"/>
                </a:cubicBezTo>
                <a:cubicBezTo>
                  <a:pt x="3914" y="20397"/>
                  <a:pt x="3970" y="20429"/>
                  <a:pt x="3995" y="20439"/>
                </a:cubicBezTo>
                <a:cubicBezTo>
                  <a:pt x="4071" y="20470"/>
                  <a:pt x="4011" y="20487"/>
                  <a:pt x="3644" y="20538"/>
                </a:cubicBezTo>
                <a:cubicBezTo>
                  <a:pt x="3452" y="20565"/>
                  <a:pt x="3049" y="20626"/>
                  <a:pt x="2751" y="20674"/>
                </a:cubicBezTo>
                <a:cubicBezTo>
                  <a:pt x="2453" y="20721"/>
                  <a:pt x="2087" y="20777"/>
                  <a:pt x="1932" y="20796"/>
                </a:cubicBezTo>
                <a:cubicBezTo>
                  <a:pt x="1367" y="20866"/>
                  <a:pt x="655" y="21007"/>
                  <a:pt x="384" y="21104"/>
                </a:cubicBezTo>
                <a:cubicBezTo>
                  <a:pt x="234" y="21158"/>
                  <a:pt x="19" y="21255"/>
                  <a:pt x="1" y="21276"/>
                </a:cubicBezTo>
                <a:cubicBezTo>
                  <a:pt x="-6" y="21284"/>
                  <a:pt x="25" y="21302"/>
                  <a:pt x="71" y="21319"/>
                </a:cubicBezTo>
                <a:cubicBezTo>
                  <a:pt x="137" y="21342"/>
                  <a:pt x="208" y="21348"/>
                  <a:pt x="394" y="21348"/>
                </a:cubicBezTo>
                <a:cubicBezTo>
                  <a:pt x="609" y="21348"/>
                  <a:pt x="654" y="21341"/>
                  <a:pt x="885" y="21286"/>
                </a:cubicBezTo>
                <a:lnTo>
                  <a:pt x="1137" y="21226"/>
                </a:lnTo>
                <a:lnTo>
                  <a:pt x="1254" y="21302"/>
                </a:lnTo>
                <a:cubicBezTo>
                  <a:pt x="1459" y="21433"/>
                  <a:pt x="1419" y="21428"/>
                  <a:pt x="2246" y="21339"/>
                </a:cubicBezTo>
                <a:cubicBezTo>
                  <a:pt x="2646" y="21295"/>
                  <a:pt x="3095" y="21250"/>
                  <a:pt x="3247" y="21236"/>
                </a:cubicBezTo>
                <a:cubicBezTo>
                  <a:pt x="3398" y="21222"/>
                  <a:pt x="3742" y="21186"/>
                  <a:pt x="4009" y="21157"/>
                </a:cubicBezTo>
                <a:cubicBezTo>
                  <a:pt x="4661" y="21084"/>
                  <a:pt x="5386" y="21010"/>
                  <a:pt x="5566" y="20998"/>
                </a:cubicBezTo>
                <a:cubicBezTo>
                  <a:pt x="5647" y="20992"/>
                  <a:pt x="5953" y="20967"/>
                  <a:pt x="6245" y="20942"/>
                </a:cubicBezTo>
                <a:cubicBezTo>
                  <a:pt x="7518" y="20831"/>
                  <a:pt x="9246" y="20739"/>
                  <a:pt x="9303" y="20780"/>
                </a:cubicBezTo>
                <a:cubicBezTo>
                  <a:pt x="9334" y="20801"/>
                  <a:pt x="9320" y="20804"/>
                  <a:pt x="8807" y="20852"/>
                </a:cubicBezTo>
                <a:cubicBezTo>
                  <a:pt x="8559" y="20876"/>
                  <a:pt x="8084" y="20926"/>
                  <a:pt x="7755" y="20965"/>
                </a:cubicBezTo>
                <a:cubicBezTo>
                  <a:pt x="7426" y="21003"/>
                  <a:pt x="6884" y="21064"/>
                  <a:pt x="6549" y="21100"/>
                </a:cubicBezTo>
                <a:cubicBezTo>
                  <a:pt x="5391" y="21226"/>
                  <a:pt x="4972" y="21308"/>
                  <a:pt x="4626" y="21474"/>
                </a:cubicBezTo>
                <a:lnTo>
                  <a:pt x="4542" y="21514"/>
                </a:lnTo>
                <a:lnTo>
                  <a:pt x="4664" y="21557"/>
                </a:lnTo>
                <a:cubicBezTo>
                  <a:pt x="4773" y="21594"/>
                  <a:pt x="4806" y="21596"/>
                  <a:pt x="4977" y="21590"/>
                </a:cubicBezTo>
                <a:cubicBezTo>
                  <a:pt x="5109" y="21585"/>
                  <a:pt x="5242" y="21569"/>
                  <a:pt x="5398" y="21534"/>
                </a:cubicBezTo>
                <a:cubicBezTo>
                  <a:pt x="5618" y="21484"/>
                  <a:pt x="6628" y="21353"/>
                  <a:pt x="7409" y="21276"/>
                </a:cubicBezTo>
                <a:cubicBezTo>
                  <a:pt x="8365" y="21181"/>
                  <a:pt x="9918" y="21051"/>
                  <a:pt x="10496" y="21014"/>
                </a:cubicBezTo>
                <a:cubicBezTo>
                  <a:pt x="12782" y="20871"/>
                  <a:pt x="13817" y="20820"/>
                  <a:pt x="13826" y="20852"/>
                </a:cubicBezTo>
                <a:cubicBezTo>
                  <a:pt x="13828" y="20861"/>
                  <a:pt x="13756" y="20877"/>
                  <a:pt x="13667" y="20889"/>
                </a:cubicBezTo>
                <a:cubicBezTo>
                  <a:pt x="13577" y="20900"/>
                  <a:pt x="13339" y="20935"/>
                  <a:pt x="13134" y="20965"/>
                </a:cubicBezTo>
                <a:cubicBezTo>
                  <a:pt x="12176" y="21104"/>
                  <a:pt x="11795" y="21149"/>
                  <a:pt x="11483" y="21163"/>
                </a:cubicBezTo>
                <a:cubicBezTo>
                  <a:pt x="11137" y="21179"/>
                  <a:pt x="11075" y="21189"/>
                  <a:pt x="10926" y="21243"/>
                </a:cubicBezTo>
                <a:cubicBezTo>
                  <a:pt x="10831" y="21277"/>
                  <a:pt x="10743" y="21348"/>
                  <a:pt x="10772" y="21368"/>
                </a:cubicBezTo>
                <a:cubicBezTo>
                  <a:pt x="10801" y="21389"/>
                  <a:pt x="11463" y="21393"/>
                  <a:pt x="11749" y="21375"/>
                </a:cubicBezTo>
                <a:cubicBezTo>
                  <a:pt x="11907" y="21365"/>
                  <a:pt x="12233" y="21332"/>
                  <a:pt x="12469" y="21305"/>
                </a:cubicBezTo>
                <a:cubicBezTo>
                  <a:pt x="13028" y="21244"/>
                  <a:pt x="13551" y="21204"/>
                  <a:pt x="14139" y="21173"/>
                </a:cubicBezTo>
                <a:cubicBezTo>
                  <a:pt x="14829" y="21137"/>
                  <a:pt x="15340" y="21106"/>
                  <a:pt x="16080" y="21054"/>
                </a:cubicBezTo>
                <a:cubicBezTo>
                  <a:pt x="16440" y="21029"/>
                  <a:pt x="16818" y="21003"/>
                  <a:pt x="16917" y="20998"/>
                </a:cubicBezTo>
                <a:cubicBezTo>
                  <a:pt x="17017" y="20992"/>
                  <a:pt x="17286" y="20972"/>
                  <a:pt x="17516" y="20955"/>
                </a:cubicBezTo>
                <a:cubicBezTo>
                  <a:pt x="19129" y="20836"/>
                  <a:pt x="20138" y="20775"/>
                  <a:pt x="20733" y="20756"/>
                </a:cubicBezTo>
                <a:cubicBezTo>
                  <a:pt x="20920" y="20751"/>
                  <a:pt x="21189" y="20739"/>
                  <a:pt x="21332" y="20733"/>
                </a:cubicBezTo>
                <a:lnTo>
                  <a:pt x="21594" y="20723"/>
                </a:lnTo>
                <a:lnTo>
                  <a:pt x="21098" y="20710"/>
                </a:lnTo>
                <a:cubicBezTo>
                  <a:pt x="20589" y="20696"/>
                  <a:pt x="20205" y="20701"/>
                  <a:pt x="18905" y="20740"/>
                </a:cubicBezTo>
                <a:cubicBezTo>
                  <a:pt x="17174" y="20792"/>
                  <a:pt x="17213" y="20792"/>
                  <a:pt x="17371" y="20707"/>
                </a:cubicBezTo>
                <a:cubicBezTo>
                  <a:pt x="17455" y="20662"/>
                  <a:pt x="17479" y="20594"/>
                  <a:pt x="17422" y="20561"/>
                </a:cubicBezTo>
                <a:cubicBezTo>
                  <a:pt x="17318" y="20502"/>
                  <a:pt x="16364" y="20480"/>
                  <a:pt x="15439" y="20515"/>
                </a:cubicBezTo>
                <a:cubicBezTo>
                  <a:pt x="14588" y="20547"/>
                  <a:pt x="14429" y="20551"/>
                  <a:pt x="14410" y="20538"/>
                </a:cubicBezTo>
                <a:cubicBezTo>
                  <a:pt x="14402" y="20532"/>
                  <a:pt x="14452" y="20488"/>
                  <a:pt x="14523" y="20442"/>
                </a:cubicBezTo>
                <a:cubicBezTo>
                  <a:pt x="14719" y="20315"/>
                  <a:pt x="14714" y="20323"/>
                  <a:pt x="14714" y="19910"/>
                </a:cubicBezTo>
                <a:lnTo>
                  <a:pt x="14714" y="19549"/>
                </a:lnTo>
                <a:lnTo>
                  <a:pt x="14649" y="19450"/>
                </a:lnTo>
                <a:cubicBezTo>
                  <a:pt x="14613" y="19395"/>
                  <a:pt x="14530" y="19307"/>
                  <a:pt x="14466" y="19251"/>
                </a:cubicBezTo>
                <a:cubicBezTo>
                  <a:pt x="14354" y="19154"/>
                  <a:pt x="14351" y="19146"/>
                  <a:pt x="14373" y="19089"/>
                </a:cubicBezTo>
                <a:cubicBezTo>
                  <a:pt x="14386" y="19057"/>
                  <a:pt x="14396" y="18937"/>
                  <a:pt x="14396" y="18821"/>
                </a:cubicBezTo>
                <a:cubicBezTo>
                  <a:pt x="14396" y="18576"/>
                  <a:pt x="14423" y="18610"/>
                  <a:pt x="14060" y="18345"/>
                </a:cubicBezTo>
                <a:lnTo>
                  <a:pt x="13840" y="18183"/>
                </a:lnTo>
                <a:lnTo>
                  <a:pt x="13802" y="18018"/>
                </a:lnTo>
                <a:cubicBezTo>
                  <a:pt x="13783" y="17925"/>
                  <a:pt x="13748" y="17745"/>
                  <a:pt x="13723" y="17617"/>
                </a:cubicBezTo>
                <a:cubicBezTo>
                  <a:pt x="13697" y="17490"/>
                  <a:pt x="13657" y="17308"/>
                  <a:pt x="13634" y="17214"/>
                </a:cubicBezTo>
                <a:cubicBezTo>
                  <a:pt x="13611" y="17120"/>
                  <a:pt x="13602" y="17039"/>
                  <a:pt x="13611" y="17032"/>
                </a:cubicBezTo>
                <a:cubicBezTo>
                  <a:pt x="13620" y="17025"/>
                  <a:pt x="13684" y="16942"/>
                  <a:pt x="13756" y="16850"/>
                </a:cubicBezTo>
                <a:cubicBezTo>
                  <a:pt x="13827" y="16758"/>
                  <a:pt x="13914" y="16643"/>
                  <a:pt x="13952" y="16595"/>
                </a:cubicBezTo>
                <a:lnTo>
                  <a:pt x="14022" y="16509"/>
                </a:lnTo>
                <a:lnTo>
                  <a:pt x="13957" y="16470"/>
                </a:lnTo>
                <a:cubicBezTo>
                  <a:pt x="13695" y="16311"/>
                  <a:pt x="13381" y="16111"/>
                  <a:pt x="13381" y="16102"/>
                </a:cubicBezTo>
                <a:cubicBezTo>
                  <a:pt x="13382" y="16076"/>
                  <a:pt x="13475" y="15821"/>
                  <a:pt x="13536" y="15682"/>
                </a:cubicBezTo>
                <a:cubicBezTo>
                  <a:pt x="13599" y="15538"/>
                  <a:pt x="13619" y="15518"/>
                  <a:pt x="13807" y="15358"/>
                </a:cubicBezTo>
                <a:cubicBezTo>
                  <a:pt x="13995" y="15199"/>
                  <a:pt x="14007" y="15179"/>
                  <a:pt x="14046" y="15064"/>
                </a:cubicBezTo>
                <a:cubicBezTo>
                  <a:pt x="14068" y="14996"/>
                  <a:pt x="14163" y="14741"/>
                  <a:pt x="14256" y="14495"/>
                </a:cubicBezTo>
                <a:cubicBezTo>
                  <a:pt x="14349" y="14249"/>
                  <a:pt x="14427" y="14038"/>
                  <a:pt x="14429" y="14028"/>
                </a:cubicBezTo>
                <a:cubicBezTo>
                  <a:pt x="14431" y="14019"/>
                  <a:pt x="14567" y="13921"/>
                  <a:pt x="14728" y="13807"/>
                </a:cubicBezTo>
                <a:cubicBezTo>
                  <a:pt x="15309" y="13398"/>
                  <a:pt x="15875" y="12842"/>
                  <a:pt x="16075" y="12487"/>
                </a:cubicBezTo>
                <a:cubicBezTo>
                  <a:pt x="16159" y="12339"/>
                  <a:pt x="16250" y="12042"/>
                  <a:pt x="16267" y="11855"/>
                </a:cubicBezTo>
                <a:cubicBezTo>
                  <a:pt x="16285" y="11657"/>
                  <a:pt x="16248" y="11377"/>
                  <a:pt x="16159" y="11042"/>
                </a:cubicBezTo>
                <a:cubicBezTo>
                  <a:pt x="16071" y="10709"/>
                  <a:pt x="15834" y="10113"/>
                  <a:pt x="15575" y="9573"/>
                </a:cubicBezTo>
                <a:cubicBezTo>
                  <a:pt x="15441" y="9294"/>
                  <a:pt x="15184" y="8895"/>
                  <a:pt x="15014" y="8696"/>
                </a:cubicBezTo>
                <a:lnTo>
                  <a:pt x="14934" y="8600"/>
                </a:lnTo>
                <a:lnTo>
                  <a:pt x="14981" y="8465"/>
                </a:lnTo>
                <a:cubicBezTo>
                  <a:pt x="15049" y="8271"/>
                  <a:pt x="15059" y="8180"/>
                  <a:pt x="15032" y="8045"/>
                </a:cubicBezTo>
                <a:cubicBezTo>
                  <a:pt x="14944" y="7598"/>
                  <a:pt x="14583" y="7295"/>
                  <a:pt x="13812" y="7019"/>
                </a:cubicBezTo>
                <a:cubicBezTo>
                  <a:pt x="13681" y="6973"/>
                  <a:pt x="13476" y="6910"/>
                  <a:pt x="13358" y="6880"/>
                </a:cubicBezTo>
                <a:cubicBezTo>
                  <a:pt x="13240" y="6851"/>
                  <a:pt x="13136" y="6821"/>
                  <a:pt x="13124" y="6814"/>
                </a:cubicBezTo>
                <a:cubicBezTo>
                  <a:pt x="13112" y="6807"/>
                  <a:pt x="13145" y="6762"/>
                  <a:pt x="13204" y="6708"/>
                </a:cubicBezTo>
                <a:cubicBezTo>
                  <a:pt x="13260" y="6658"/>
                  <a:pt x="13359" y="6561"/>
                  <a:pt x="13424" y="6493"/>
                </a:cubicBezTo>
                <a:lnTo>
                  <a:pt x="13540" y="6371"/>
                </a:lnTo>
                <a:lnTo>
                  <a:pt x="13695" y="6477"/>
                </a:lnTo>
                <a:cubicBezTo>
                  <a:pt x="13849" y="6587"/>
                  <a:pt x="14215" y="6791"/>
                  <a:pt x="14345" y="6837"/>
                </a:cubicBezTo>
                <a:cubicBezTo>
                  <a:pt x="14496" y="6891"/>
                  <a:pt x="15100" y="6959"/>
                  <a:pt x="15439" y="6960"/>
                </a:cubicBezTo>
                <a:cubicBezTo>
                  <a:pt x="15515" y="6960"/>
                  <a:pt x="15510" y="6957"/>
                  <a:pt x="15327" y="6880"/>
                </a:cubicBezTo>
                <a:cubicBezTo>
                  <a:pt x="15039" y="6760"/>
                  <a:pt x="14830" y="6639"/>
                  <a:pt x="14658" y="6497"/>
                </a:cubicBezTo>
                <a:cubicBezTo>
                  <a:pt x="14465" y="6337"/>
                  <a:pt x="14431" y="6302"/>
                  <a:pt x="14265" y="6087"/>
                </a:cubicBezTo>
                <a:cubicBezTo>
                  <a:pt x="14110" y="5884"/>
                  <a:pt x="14044" y="5766"/>
                  <a:pt x="14074" y="5746"/>
                </a:cubicBezTo>
                <a:cubicBezTo>
                  <a:pt x="14085" y="5738"/>
                  <a:pt x="14155" y="5760"/>
                  <a:pt x="14237" y="5796"/>
                </a:cubicBezTo>
                <a:cubicBezTo>
                  <a:pt x="14316" y="5829"/>
                  <a:pt x="14441" y="5870"/>
                  <a:pt x="14518" y="5888"/>
                </a:cubicBezTo>
                <a:cubicBezTo>
                  <a:pt x="14688" y="5929"/>
                  <a:pt x="15064" y="5957"/>
                  <a:pt x="15247" y="5944"/>
                </a:cubicBezTo>
                <a:cubicBezTo>
                  <a:pt x="15472" y="5928"/>
                  <a:pt x="15687" y="5903"/>
                  <a:pt x="15687" y="5891"/>
                </a:cubicBezTo>
                <a:cubicBezTo>
                  <a:pt x="15687" y="5885"/>
                  <a:pt x="15601" y="5853"/>
                  <a:pt x="15500" y="5819"/>
                </a:cubicBezTo>
                <a:cubicBezTo>
                  <a:pt x="15399" y="5784"/>
                  <a:pt x="15261" y="5729"/>
                  <a:pt x="15191" y="5696"/>
                </a:cubicBezTo>
                <a:cubicBezTo>
                  <a:pt x="15044" y="5627"/>
                  <a:pt x="14767" y="5426"/>
                  <a:pt x="14630" y="5289"/>
                </a:cubicBezTo>
                <a:cubicBezTo>
                  <a:pt x="14485" y="5144"/>
                  <a:pt x="14322" y="4915"/>
                  <a:pt x="14350" y="4896"/>
                </a:cubicBezTo>
                <a:cubicBezTo>
                  <a:pt x="14365" y="4885"/>
                  <a:pt x="14424" y="4888"/>
                  <a:pt x="14532" y="4906"/>
                </a:cubicBezTo>
                <a:cubicBezTo>
                  <a:pt x="14726" y="4937"/>
                  <a:pt x="15026" y="4938"/>
                  <a:pt x="15182" y="4909"/>
                </a:cubicBezTo>
                <a:cubicBezTo>
                  <a:pt x="15354" y="4877"/>
                  <a:pt x="15561" y="4792"/>
                  <a:pt x="15664" y="4714"/>
                </a:cubicBezTo>
                <a:cubicBezTo>
                  <a:pt x="15763" y="4638"/>
                  <a:pt x="15778" y="4611"/>
                  <a:pt x="15715" y="4611"/>
                </a:cubicBezTo>
                <a:cubicBezTo>
                  <a:pt x="15650" y="4611"/>
                  <a:pt x="15319" y="4538"/>
                  <a:pt x="15210" y="4499"/>
                </a:cubicBezTo>
                <a:cubicBezTo>
                  <a:pt x="15033" y="4436"/>
                  <a:pt x="14836" y="4327"/>
                  <a:pt x="14672" y="4201"/>
                </a:cubicBezTo>
                <a:cubicBezTo>
                  <a:pt x="14584" y="4134"/>
                  <a:pt x="14517" y="4075"/>
                  <a:pt x="14523" y="4069"/>
                </a:cubicBezTo>
                <a:cubicBezTo>
                  <a:pt x="14528" y="4063"/>
                  <a:pt x="14565" y="4051"/>
                  <a:pt x="14602" y="4046"/>
                </a:cubicBezTo>
                <a:cubicBezTo>
                  <a:pt x="14686" y="4034"/>
                  <a:pt x="14686" y="4128"/>
                  <a:pt x="14616" y="3176"/>
                </a:cubicBezTo>
                <a:cubicBezTo>
                  <a:pt x="14552" y="2298"/>
                  <a:pt x="14549" y="2306"/>
                  <a:pt x="14462" y="2097"/>
                </a:cubicBezTo>
                <a:cubicBezTo>
                  <a:pt x="14294" y="1698"/>
                  <a:pt x="13927" y="1361"/>
                  <a:pt x="13381" y="1108"/>
                </a:cubicBezTo>
                <a:cubicBezTo>
                  <a:pt x="13018" y="940"/>
                  <a:pt x="12467" y="749"/>
                  <a:pt x="12002" y="629"/>
                </a:cubicBezTo>
                <a:cubicBezTo>
                  <a:pt x="11550" y="512"/>
                  <a:pt x="11477" y="496"/>
                  <a:pt x="11043" y="427"/>
                </a:cubicBezTo>
                <a:cubicBezTo>
                  <a:pt x="10632" y="362"/>
                  <a:pt x="10634" y="361"/>
                  <a:pt x="10603" y="278"/>
                </a:cubicBezTo>
                <a:cubicBezTo>
                  <a:pt x="10549" y="133"/>
                  <a:pt x="10383" y="42"/>
                  <a:pt x="10122" y="10"/>
                </a:cubicBezTo>
                <a:cubicBezTo>
                  <a:pt x="10038" y="0"/>
                  <a:pt x="9968" y="-4"/>
                  <a:pt x="9897" y="4"/>
                </a:cubicBezTo>
                <a:close/>
                <a:moveTo>
                  <a:pt x="1399" y="10449"/>
                </a:moveTo>
                <a:cubicBezTo>
                  <a:pt x="1395" y="10438"/>
                  <a:pt x="1386" y="10453"/>
                  <a:pt x="1371" y="10483"/>
                </a:cubicBezTo>
                <a:cubicBezTo>
                  <a:pt x="1286" y="10657"/>
                  <a:pt x="1249" y="10911"/>
                  <a:pt x="1278" y="11114"/>
                </a:cubicBezTo>
                <a:cubicBezTo>
                  <a:pt x="1314" y="11376"/>
                  <a:pt x="1461" y="11665"/>
                  <a:pt x="1671" y="11888"/>
                </a:cubicBezTo>
                <a:cubicBezTo>
                  <a:pt x="1716" y="11937"/>
                  <a:pt x="1761" y="11978"/>
                  <a:pt x="1769" y="11978"/>
                </a:cubicBezTo>
                <a:cubicBezTo>
                  <a:pt x="1777" y="11977"/>
                  <a:pt x="1838" y="11940"/>
                  <a:pt x="1904" y="11898"/>
                </a:cubicBezTo>
                <a:lnTo>
                  <a:pt x="2026" y="11822"/>
                </a:lnTo>
                <a:lnTo>
                  <a:pt x="1942" y="11743"/>
                </a:lnTo>
                <a:cubicBezTo>
                  <a:pt x="1820" y="11623"/>
                  <a:pt x="1573" y="11248"/>
                  <a:pt x="1521" y="11104"/>
                </a:cubicBezTo>
                <a:cubicBezTo>
                  <a:pt x="1449" y="10907"/>
                  <a:pt x="1409" y="10727"/>
                  <a:pt x="1404" y="10569"/>
                </a:cubicBezTo>
                <a:cubicBezTo>
                  <a:pt x="1402" y="10497"/>
                  <a:pt x="1404" y="10460"/>
                  <a:pt x="1399" y="10449"/>
                </a:cubicBezTo>
                <a:close/>
                <a:moveTo>
                  <a:pt x="773" y="10787"/>
                </a:moveTo>
                <a:cubicBezTo>
                  <a:pt x="767" y="10727"/>
                  <a:pt x="761" y="10731"/>
                  <a:pt x="721" y="10843"/>
                </a:cubicBezTo>
                <a:cubicBezTo>
                  <a:pt x="667" y="10999"/>
                  <a:pt x="650" y="11254"/>
                  <a:pt x="684" y="11415"/>
                </a:cubicBezTo>
                <a:cubicBezTo>
                  <a:pt x="729" y="11634"/>
                  <a:pt x="892" y="11936"/>
                  <a:pt x="1049" y="12097"/>
                </a:cubicBezTo>
                <a:cubicBezTo>
                  <a:pt x="1088" y="12137"/>
                  <a:pt x="1127" y="12170"/>
                  <a:pt x="1137" y="12170"/>
                </a:cubicBezTo>
                <a:cubicBezTo>
                  <a:pt x="1148" y="12170"/>
                  <a:pt x="1201" y="12137"/>
                  <a:pt x="1259" y="12100"/>
                </a:cubicBezTo>
                <a:lnTo>
                  <a:pt x="1367" y="12034"/>
                </a:lnTo>
                <a:lnTo>
                  <a:pt x="1282" y="11948"/>
                </a:lnTo>
                <a:cubicBezTo>
                  <a:pt x="1174" y="11835"/>
                  <a:pt x="993" y="11561"/>
                  <a:pt x="913" y="11389"/>
                </a:cubicBezTo>
                <a:cubicBezTo>
                  <a:pt x="856" y="11267"/>
                  <a:pt x="791" y="10985"/>
                  <a:pt x="773" y="1078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2711450" y="1117600"/>
            <a:ext cx="69850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2108200" y="1809750"/>
            <a:ext cx="8039100" cy="241935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marL="40639" marR="40639" algn="ctr" defTabSz="914400">
              <a:spcBef>
                <a:spcPts val="2700"/>
              </a:spcBef>
              <a:buClr>
                <a:srgbClr val="212121"/>
              </a:buClr>
              <a:buFont typeface="Arial"/>
              <a:defRPr sz="2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000" b="1">
                <a:effectLst>
                  <a:outerShdw blurRad="12700" dist="25400" dir="2700000" rotWithShape="0">
                    <a:srgbClr val="CBCBCB"/>
                  </a:outerShdw>
                </a:effectLst>
              </a:rPr>
              <a:t>AWARDS &amp; TROPHIES</a:t>
            </a:r>
          </a:p>
          <a:p>
            <a:pPr marL="955039" marR="40639" defTabSz="914400">
              <a:buClr>
                <a:srgbClr val="0433FF"/>
              </a:buClr>
              <a:buFont typeface="Arial"/>
              <a:defRPr sz="24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</a:t>
            </a:r>
          </a:p>
          <a:p>
            <a:pPr marL="955039" marR="40639" defTabSz="914400">
              <a:buClr>
                <a:srgbClr val="0433FF"/>
              </a:buClr>
              <a:buFont typeface="Arial"/>
              <a:defRPr sz="29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marL="955039" marR="40639" defTabSz="914400">
              <a:buClr>
                <a:srgbClr val="0433FF"/>
              </a:buClr>
              <a:buFont typeface="Arial"/>
              <a:defRPr sz="29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Awarded to a team or person  who has shown improving levels of skill</a:t>
            </a:r>
          </a:p>
        </p:txBody>
      </p:sp>
      <p:sp>
        <p:nvSpPr>
          <p:cNvPr id="296" name="Shape 296"/>
          <p:cNvSpPr/>
          <p:nvPr/>
        </p:nvSpPr>
        <p:spPr>
          <a:xfrm>
            <a:off x="2108200" y="4495800"/>
            <a:ext cx="8039100" cy="335915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defTabSz="914400">
              <a:spcBef>
                <a:spcPts val="1400"/>
              </a:spcBef>
              <a:buClr>
                <a:srgbClr val="0433FF"/>
              </a:buClr>
              <a:buFont typeface="Arial"/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 are some of the special things you have received when you practice being:</a:t>
            </a:r>
          </a:p>
          <a:p>
            <a:pPr marL="497840" marR="40639" indent="-457200" defTabSz="914400">
              <a:spcBef>
                <a:spcPts val="1400"/>
              </a:spcBef>
              <a:buSzPct val="125000"/>
              <a:buFont typeface="Lucida Grande"/>
              <a:buChar char="✓"/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A great friend</a:t>
            </a:r>
          </a:p>
          <a:p>
            <a:pPr marL="497840" marR="40639" indent="-457200" defTabSz="914400">
              <a:spcBef>
                <a:spcPts val="1400"/>
              </a:spcBef>
              <a:buSzPct val="125000"/>
              <a:buFont typeface="Lucida Grande"/>
              <a:buChar char="✓"/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A great member of the school community?</a:t>
            </a:r>
          </a:p>
        </p:txBody>
      </p:sp>
      <p:pic>
        <p:nvPicPr>
          <p:cNvPr id="297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900" y="1905000"/>
            <a:ext cx="769938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0200" y="1905000"/>
            <a:ext cx="769938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15</a:t>
            </a:r>
          </a:p>
        </p:txBody>
      </p:sp>
      <p:sp>
        <p:nvSpPr>
          <p:cNvPr id="300" name="Shape 300"/>
          <p:cNvSpPr/>
          <p:nvPr/>
        </p:nvSpPr>
        <p:spPr>
          <a:xfrm>
            <a:off x="2591922" y="79502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301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65" t="3322" r="2974" b="1696"/>
          <a:stretch>
            <a:fillRect/>
          </a:stretch>
        </p:blipFill>
        <p:spPr>
          <a:xfrm>
            <a:off x="10124690" y="6260124"/>
            <a:ext cx="1625668" cy="229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5" extrusionOk="0">
                <a:moveTo>
                  <a:pt x="10123" y="9"/>
                </a:moveTo>
                <a:cubicBezTo>
                  <a:pt x="9955" y="-12"/>
                  <a:pt x="9832" y="2"/>
                  <a:pt x="9680" y="57"/>
                </a:cubicBezTo>
                <a:cubicBezTo>
                  <a:pt x="9530" y="112"/>
                  <a:pt x="9406" y="235"/>
                  <a:pt x="9406" y="329"/>
                </a:cubicBezTo>
                <a:cubicBezTo>
                  <a:pt x="9406" y="392"/>
                  <a:pt x="9387" y="398"/>
                  <a:pt x="9047" y="448"/>
                </a:cubicBezTo>
                <a:cubicBezTo>
                  <a:pt x="8286" y="562"/>
                  <a:pt x="6863" y="880"/>
                  <a:pt x="6496" y="1019"/>
                </a:cubicBezTo>
                <a:cubicBezTo>
                  <a:pt x="6111" y="1163"/>
                  <a:pt x="5901" y="1367"/>
                  <a:pt x="5773" y="1723"/>
                </a:cubicBezTo>
                <a:cubicBezTo>
                  <a:pt x="5701" y="1926"/>
                  <a:pt x="5680" y="2029"/>
                  <a:pt x="5542" y="2934"/>
                </a:cubicBezTo>
                <a:cubicBezTo>
                  <a:pt x="5490" y="3273"/>
                  <a:pt x="5444" y="3555"/>
                  <a:pt x="5436" y="3561"/>
                </a:cubicBezTo>
                <a:cubicBezTo>
                  <a:pt x="5428" y="3567"/>
                  <a:pt x="5336" y="3574"/>
                  <a:pt x="5230" y="3579"/>
                </a:cubicBezTo>
                <a:cubicBezTo>
                  <a:pt x="4204" y="3633"/>
                  <a:pt x="2903" y="3776"/>
                  <a:pt x="2642" y="3863"/>
                </a:cubicBezTo>
                <a:cubicBezTo>
                  <a:pt x="2511" y="3906"/>
                  <a:pt x="2442" y="3974"/>
                  <a:pt x="2458" y="4049"/>
                </a:cubicBezTo>
                <a:cubicBezTo>
                  <a:pt x="2473" y="4122"/>
                  <a:pt x="2505" y="4143"/>
                  <a:pt x="2663" y="4194"/>
                </a:cubicBezTo>
                <a:cubicBezTo>
                  <a:pt x="3186" y="4364"/>
                  <a:pt x="3830" y="4516"/>
                  <a:pt x="4324" y="4586"/>
                </a:cubicBezTo>
                <a:cubicBezTo>
                  <a:pt x="4606" y="4626"/>
                  <a:pt x="4596" y="4621"/>
                  <a:pt x="4487" y="4690"/>
                </a:cubicBezTo>
                <a:cubicBezTo>
                  <a:pt x="4364" y="4768"/>
                  <a:pt x="4089" y="4868"/>
                  <a:pt x="3876" y="4914"/>
                </a:cubicBezTo>
                <a:cubicBezTo>
                  <a:pt x="3716" y="4948"/>
                  <a:pt x="3713" y="4953"/>
                  <a:pt x="3765" y="4973"/>
                </a:cubicBezTo>
                <a:cubicBezTo>
                  <a:pt x="3867" y="5014"/>
                  <a:pt x="4225" y="5086"/>
                  <a:pt x="4371" y="5096"/>
                </a:cubicBezTo>
                <a:cubicBezTo>
                  <a:pt x="4566" y="5110"/>
                  <a:pt x="4809" y="5083"/>
                  <a:pt x="5020" y="5025"/>
                </a:cubicBezTo>
                <a:cubicBezTo>
                  <a:pt x="5114" y="5000"/>
                  <a:pt x="5199" y="4984"/>
                  <a:pt x="5209" y="4988"/>
                </a:cubicBezTo>
                <a:cubicBezTo>
                  <a:pt x="5229" y="4997"/>
                  <a:pt x="5064" y="5195"/>
                  <a:pt x="4904" y="5353"/>
                </a:cubicBezTo>
                <a:cubicBezTo>
                  <a:pt x="4750" y="5505"/>
                  <a:pt x="4530" y="5664"/>
                  <a:pt x="4334" y="5767"/>
                </a:cubicBezTo>
                <a:cubicBezTo>
                  <a:pt x="4176" y="5850"/>
                  <a:pt x="4065" y="5894"/>
                  <a:pt x="3718" y="6006"/>
                </a:cubicBezTo>
                <a:cubicBezTo>
                  <a:pt x="3640" y="6031"/>
                  <a:pt x="3640" y="6031"/>
                  <a:pt x="3891" y="6032"/>
                </a:cubicBezTo>
                <a:cubicBezTo>
                  <a:pt x="4382" y="6034"/>
                  <a:pt x="4961" y="5960"/>
                  <a:pt x="5220" y="5860"/>
                </a:cubicBezTo>
                <a:cubicBezTo>
                  <a:pt x="5288" y="5834"/>
                  <a:pt x="5345" y="5816"/>
                  <a:pt x="5352" y="5823"/>
                </a:cubicBezTo>
                <a:cubicBezTo>
                  <a:pt x="5370" y="5844"/>
                  <a:pt x="5280" y="6041"/>
                  <a:pt x="5178" y="6196"/>
                </a:cubicBezTo>
                <a:lnTo>
                  <a:pt x="5083" y="6337"/>
                </a:lnTo>
                <a:lnTo>
                  <a:pt x="5136" y="6405"/>
                </a:lnTo>
                <a:cubicBezTo>
                  <a:pt x="5426" y="6773"/>
                  <a:pt x="5927" y="7156"/>
                  <a:pt x="6464" y="7422"/>
                </a:cubicBezTo>
                <a:cubicBezTo>
                  <a:pt x="6704" y="7541"/>
                  <a:pt x="7227" y="7740"/>
                  <a:pt x="7482" y="7810"/>
                </a:cubicBezTo>
                <a:lnTo>
                  <a:pt x="7582" y="7836"/>
                </a:lnTo>
                <a:lnTo>
                  <a:pt x="7497" y="7914"/>
                </a:lnTo>
                <a:cubicBezTo>
                  <a:pt x="7453" y="7958"/>
                  <a:pt x="7400" y="8027"/>
                  <a:pt x="7381" y="8067"/>
                </a:cubicBezTo>
                <a:cubicBezTo>
                  <a:pt x="7351" y="8130"/>
                  <a:pt x="7328" y="8146"/>
                  <a:pt x="7197" y="8201"/>
                </a:cubicBezTo>
                <a:cubicBezTo>
                  <a:pt x="6965" y="8299"/>
                  <a:pt x="6824" y="8384"/>
                  <a:pt x="6685" y="8514"/>
                </a:cubicBezTo>
                <a:cubicBezTo>
                  <a:pt x="6387" y="8795"/>
                  <a:pt x="6216" y="9132"/>
                  <a:pt x="6032" y="9785"/>
                </a:cubicBezTo>
                <a:cubicBezTo>
                  <a:pt x="5971" y="10001"/>
                  <a:pt x="5923" y="10084"/>
                  <a:pt x="5821" y="10180"/>
                </a:cubicBezTo>
                <a:cubicBezTo>
                  <a:pt x="5712" y="10283"/>
                  <a:pt x="5702" y="10278"/>
                  <a:pt x="5489" y="10128"/>
                </a:cubicBezTo>
                <a:cubicBezTo>
                  <a:pt x="5207" y="9929"/>
                  <a:pt x="4993" y="9871"/>
                  <a:pt x="4598" y="9882"/>
                </a:cubicBezTo>
                <a:lnTo>
                  <a:pt x="4403" y="9890"/>
                </a:lnTo>
                <a:lnTo>
                  <a:pt x="4245" y="9789"/>
                </a:lnTo>
                <a:lnTo>
                  <a:pt x="4092" y="9692"/>
                </a:lnTo>
                <a:lnTo>
                  <a:pt x="4076" y="9166"/>
                </a:lnTo>
                <a:cubicBezTo>
                  <a:pt x="4067" y="8878"/>
                  <a:pt x="4056" y="8613"/>
                  <a:pt x="4055" y="8578"/>
                </a:cubicBezTo>
                <a:lnTo>
                  <a:pt x="4055" y="8514"/>
                </a:lnTo>
                <a:lnTo>
                  <a:pt x="3633" y="8462"/>
                </a:lnTo>
                <a:lnTo>
                  <a:pt x="3211" y="8406"/>
                </a:lnTo>
                <a:lnTo>
                  <a:pt x="3159" y="8455"/>
                </a:lnTo>
                <a:cubicBezTo>
                  <a:pt x="3071" y="8530"/>
                  <a:pt x="2838" y="8876"/>
                  <a:pt x="2811" y="8973"/>
                </a:cubicBezTo>
                <a:cubicBezTo>
                  <a:pt x="2792" y="9038"/>
                  <a:pt x="2793" y="9100"/>
                  <a:pt x="2811" y="9200"/>
                </a:cubicBezTo>
                <a:cubicBezTo>
                  <a:pt x="2834" y="9334"/>
                  <a:pt x="2927" y="9581"/>
                  <a:pt x="2974" y="9644"/>
                </a:cubicBezTo>
                <a:cubicBezTo>
                  <a:pt x="2991" y="9666"/>
                  <a:pt x="2985" y="9717"/>
                  <a:pt x="2958" y="9822"/>
                </a:cubicBezTo>
                <a:cubicBezTo>
                  <a:pt x="2938" y="9903"/>
                  <a:pt x="2915" y="9978"/>
                  <a:pt x="2906" y="9990"/>
                </a:cubicBezTo>
                <a:cubicBezTo>
                  <a:pt x="2897" y="10002"/>
                  <a:pt x="2769" y="10059"/>
                  <a:pt x="2621" y="10113"/>
                </a:cubicBezTo>
                <a:cubicBezTo>
                  <a:pt x="2234" y="10254"/>
                  <a:pt x="2103" y="10306"/>
                  <a:pt x="1899" y="10408"/>
                </a:cubicBezTo>
                <a:cubicBezTo>
                  <a:pt x="1734" y="10489"/>
                  <a:pt x="1717" y="10503"/>
                  <a:pt x="1677" y="10583"/>
                </a:cubicBezTo>
                <a:cubicBezTo>
                  <a:pt x="1651" y="10636"/>
                  <a:pt x="1631" y="10716"/>
                  <a:pt x="1630" y="10784"/>
                </a:cubicBezTo>
                <a:cubicBezTo>
                  <a:pt x="1627" y="10965"/>
                  <a:pt x="1738" y="11088"/>
                  <a:pt x="1967" y="11161"/>
                </a:cubicBezTo>
                <a:lnTo>
                  <a:pt x="2062" y="11190"/>
                </a:lnTo>
                <a:lnTo>
                  <a:pt x="2052" y="11298"/>
                </a:lnTo>
                <a:cubicBezTo>
                  <a:pt x="2044" y="11366"/>
                  <a:pt x="2050" y="11431"/>
                  <a:pt x="2067" y="11470"/>
                </a:cubicBezTo>
                <a:cubicBezTo>
                  <a:pt x="2090" y="11520"/>
                  <a:pt x="2248" y="11731"/>
                  <a:pt x="2363" y="11861"/>
                </a:cubicBezTo>
                <a:cubicBezTo>
                  <a:pt x="2374" y="11874"/>
                  <a:pt x="2422" y="11969"/>
                  <a:pt x="2473" y="12070"/>
                </a:cubicBezTo>
                <a:cubicBezTo>
                  <a:pt x="2525" y="12171"/>
                  <a:pt x="2581" y="12261"/>
                  <a:pt x="2595" y="12271"/>
                </a:cubicBezTo>
                <a:cubicBezTo>
                  <a:pt x="2608" y="12282"/>
                  <a:pt x="2701" y="12296"/>
                  <a:pt x="2800" y="12301"/>
                </a:cubicBezTo>
                <a:cubicBezTo>
                  <a:pt x="3132" y="12319"/>
                  <a:pt x="3108" y="12309"/>
                  <a:pt x="3259" y="12473"/>
                </a:cubicBezTo>
                <a:cubicBezTo>
                  <a:pt x="3498" y="12732"/>
                  <a:pt x="3802" y="12906"/>
                  <a:pt x="4166" y="12994"/>
                </a:cubicBezTo>
                <a:cubicBezTo>
                  <a:pt x="4359" y="13042"/>
                  <a:pt x="4743" y="13048"/>
                  <a:pt x="4946" y="13006"/>
                </a:cubicBezTo>
                <a:cubicBezTo>
                  <a:pt x="5171" y="12958"/>
                  <a:pt x="5406" y="12860"/>
                  <a:pt x="5578" y="12741"/>
                </a:cubicBezTo>
                <a:cubicBezTo>
                  <a:pt x="5673" y="12675"/>
                  <a:pt x="5765" y="12624"/>
                  <a:pt x="5805" y="12618"/>
                </a:cubicBezTo>
                <a:cubicBezTo>
                  <a:pt x="5961" y="12593"/>
                  <a:pt x="6588" y="12327"/>
                  <a:pt x="6838" y="12178"/>
                </a:cubicBezTo>
                <a:cubicBezTo>
                  <a:pt x="6958" y="12107"/>
                  <a:pt x="6987" y="12133"/>
                  <a:pt x="6912" y="12249"/>
                </a:cubicBezTo>
                <a:cubicBezTo>
                  <a:pt x="6755" y="12491"/>
                  <a:pt x="6708" y="12757"/>
                  <a:pt x="6775" y="13043"/>
                </a:cubicBezTo>
                <a:cubicBezTo>
                  <a:pt x="6827" y="13267"/>
                  <a:pt x="6992" y="13565"/>
                  <a:pt x="7181" y="13770"/>
                </a:cubicBezTo>
                <a:cubicBezTo>
                  <a:pt x="7257" y="13852"/>
                  <a:pt x="7288" y="13951"/>
                  <a:pt x="7350" y="14321"/>
                </a:cubicBezTo>
                <a:cubicBezTo>
                  <a:pt x="7362" y="14396"/>
                  <a:pt x="7433" y="14722"/>
                  <a:pt x="7503" y="15044"/>
                </a:cubicBezTo>
                <a:lnTo>
                  <a:pt x="7629" y="15629"/>
                </a:lnTo>
                <a:lnTo>
                  <a:pt x="7503" y="15771"/>
                </a:lnTo>
                <a:cubicBezTo>
                  <a:pt x="7434" y="15848"/>
                  <a:pt x="7368" y="15921"/>
                  <a:pt x="7360" y="15935"/>
                </a:cubicBezTo>
                <a:cubicBezTo>
                  <a:pt x="7351" y="15953"/>
                  <a:pt x="7390" y="15985"/>
                  <a:pt x="7476" y="16043"/>
                </a:cubicBezTo>
                <a:cubicBezTo>
                  <a:pt x="7545" y="16089"/>
                  <a:pt x="7616" y="16138"/>
                  <a:pt x="7634" y="16148"/>
                </a:cubicBezTo>
                <a:cubicBezTo>
                  <a:pt x="7663" y="16163"/>
                  <a:pt x="7640" y="16188"/>
                  <a:pt x="7487" y="16315"/>
                </a:cubicBezTo>
                <a:cubicBezTo>
                  <a:pt x="7387" y="16399"/>
                  <a:pt x="7222" y="16538"/>
                  <a:pt x="7123" y="16625"/>
                </a:cubicBezTo>
                <a:lnTo>
                  <a:pt x="6944" y="16781"/>
                </a:lnTo>
                <a:lnTo>
                  <a:pt x="7171" y="16949"/>
                </a:lnTo>
                <a:cubicBezTo>
                  <a:pt x="7340" y="17075"/>
                  <a:pt x="7394" y="17124"/>
                  <a:pt x="7376" y="17139"/>
                </a:cubicBezTo>
                <a:cubicBezTo>
                  <a:pt x="7363" y="17150"/>
                  <a:pt x="7270" y="17163"/>
                  <a:pt x="7171" y="17169"/>
                </a:cubicBezTo>
                <a:lnTo>
                  <a:pt x="6986" y="17180"/>
                </a:lnTo>
                <a:lnTo>
                  <a:pt x="6997" y="17590"/>
                </a:lnTo>
                <a:lnTo>
                  <a:pt x="7002" y="18000"/>
                </a:lnTo>
                <a:lnTo>
                  <a:pt x="6907" y="18034"/>
                </a:lnTo>
                <a:cubicBezTo>
                  <a:pt x="6854" y="18052"/>
                  <a:pt x="6716" y="18090"/>
                  <a:pt x="6601" y="18119"/>
                </a:cubicBezTo>
                <a:cubicBezTo>
                  <a:pt x="6133" y="18238"/>
                  <a:pt x="6152" y="18228"/>
                  <a:pt x="6106" y="18335"/>
                </a:cubicBezTo>
                <a:cubicBezTo>
                  <a:pt x="6083" y="18388"/>
                  <a:pt x="6040" y="18486"/>
                  <a:pt x="6016" y="18552"/>
                </a:cubicBezTo>
                <a:cubicBezTo>
                  <a:pt x="5992" y="18617"/>
                  <a:pt x="5963" y="18675"/>
                  <a:pt x="5953" y="18682"/>
                </a:cubicBezTo>
                <a:cubicBezTo>
                  <a:pt x="5942" y="18689"/>
                  <a:pt x="5825" y="18716"/>
                  <a:pt x="5689" y="18738"/>
                </a:cubicBezTo>
                <a:cubicBezTo>
                  <a:pt x="5124" y="18828"/>
                  <a:pt x="4778" y="18922"/>
                  <a:pt x="4398" y="19100"/>
                </a:cubicBezTo>
                <a:cubicBezTo>
                  <a:pt x="3966" y="19301"/>
                  <a:pt x="3734" y="19620"/>
                  <a:pt x="3733" y="20005"/>
                </a:cubicBezTo>
                <a:cubicBezTo>
                  <a:pt x="3733" y="20202"/>
                  <a:pt x="3765" y="20284"/>
                  <a:pt x="3870" y="20356"/>
                </a:cubicBezTo>
                <a:cubicBezTo>
                  <a:pt x="3916" y="20387"/>
                  <a:pt x="3972" y="20420"/>
                  <a:pt x="3997" y="20430"/>
                </a:cubicBezTo>
                <a:cubicBezTo>
                  <a:pt x="4073" y="20461"/>
                  <a:pt x="4016" y="20479"/>
                  <a:pt x="3649" y="20531"/>
                </a:cubicBezTo>
                <a:cubicBezTo>
                  <a:pt x="3456" y="20558"/>
                  <a:pt x="3051" y="20618"/>
                  <a:pt x="2753" y="20665"/>
                </a:cubicBezTo>
                <a:cubicBezTo>
                  <a:pt x="2455" y="20713"/>
                  <a:pt x="2084" y="20769"/>
                  <a:pt x="1930" y="20788"/>
                </a:cubicBezTo>
                <a:cubicBezTo>
                  <a:pt x="1365" y="20858"/>
                  <a:pt x="662" y="20997"/>
                  <a:pt x="391" y="21094"/>
                </a:cubicBezTo>
                <a:cubicBezTo>
                  <a:pt x="240" y="21147"/>
                  <a:pt x="19" y="21244"/>
                  <a:pt x="1" y="21265"/>
                </a:cubicBezTo>
                <a:cubicBezTo>
                  <a:pt x="-6" y="21273"/>
                  <a:pt x="28" y="21294"/>
                  <a:pt x="75" y="21310"/>
                </a:cubicBezTo>
                <a:cubicBezTo>
                  <a:pt x="141" y="21333"/>
                  <a:pt x="210" y="21340"/>
                  <a:pt x="396" y="21340"/>
                </a:cubicBezTo>
                <a:cubicBezTo>
                  <a:pt x="612" y="21340"/>
                  <a:pt x="655" y="21332"/>
                  <a:pt x="887" y="21276"/>
                </a:cubicBezTo>
                <a:lnTo>
                  <a:pt x="1140" y="21217"/>
                </a:lnTo>
                <a:lnTo>
                  <a:pt x="1261" y="21291"/>
                </a:lnTo>
                <a:cubicBezTo>
                  <a:pt x="1465" y="21422"/>
                  <a:pt x="1420" y="21422"/>
                  <a:pt x="2247" y="21332"/>
                </a:cubicBezTo>
                <a:cubicBezTo>
                  <a:pt x="2647" y="21289"/>
                  <a:pt x="3097" y="21242"/>
                  <a:pt x="3248" y="21228"/>
                </a:cubicBezTo>
                <a:cubicBezTo>
                  <a:pt x="3400" y="21214"/>
                  <a:pt x="3740" y="21176"/>
                  <a:pt x="4007" y="21146"/>
                </a:cubicBezTo>
                <a:cubicBezTo>
                  <a:pt x="4659" y="21073"/>
                  <a:pt x="5388" y="21002"/>
                  <a:pt x="5568" y="20989"/>
                </a:cubicBezTo>
                <a:cubicBezTo>
                  <a:pt x="5649" y="20984"/>
                  <a:pt x="5951" y="20959"/>
                  <a:pt x="6243" y="20933"/>
                </a:cubicBezTo>
                <a:cubicBezTo>
                  <a:pt x="7516" y="20823"/>
                  <a:pt x="9243" y="20732"/>
                  <a:pt x="9300" y="20773"/>
                </a:cubicBezTo>
                <a:cubicBezTo>
                  <a:pt x="9331" y="20795"/>
                  <a:pt x="9323" y="20795"/>
                  <a:pt x="8810" y="20844"/>
                </a:cubicBezTo>
                <a:cubicBezTo>
                  <a:pt x="8562" y="20867"/>
                  <a:pt x="8085" y="20917"/>
                  <a:pt x="7756" y="20956"/>
                </a:cubicBezTo>
                <a:cubicBezTo>
                  <a:pt x="7426" y="20994"/>
                  <a:pt x="6884" y="21057"/>
                  <a:pt x="6548" y="21094"/>
                </a:cubicBezTo>
                <a:cubicBezTo>
                  <a:pt x="5391" y="21219"/>
                  <a:pt x="4975" y="21300"/>
                  <a:pt x="4630" y="21466"/>
                </a:cubicBezTo>
                <a:lnTo>
                  <a:pt x="4545" y="21507"/>
                </a:lnTo>
                <a:lnTo>
                  <a:pt x="4666" y="21548"/>
                </a:lnTo>
                <a:cubicBezTo>
                  <a:pt x="4776" y="21585"/>
                  <a:pt x="4806" y="21588"/>
                  <a:pt x="4977" y="21582"/>
                </a:cubicBezTo>
                <a:cubicBezTo>
                  <a:pt x="5110" y="21577"/>
                  <a:pt x="5244" y="21557"/>
                  <a:pt x="5399" y="21522"/>
                </a:cubicBezTo>
                <a:cubicBezTo>
                  <a:pt x="5619" y="21473"/>
                  <a:pt x="6627" y="21346"/>
                  <a:pt x="7408" y="21269"/>
                </a:cubicBezTo>
                <a:cubicBezTo>
                  <a:pt x="8363" y="21174"/>
                  <a:pt x="9919" y="21040"/>
                  <a:pt x="10497" y="21004"/>
                </a:cubicBezTo>
                <a:cubicBezTo>
                  <a:pt x="12783" y="20861"/>
                  <a:pt x="13820" y="20811"/>
                  <a:pt x="13829" y="20844"/>
                </a:cubicBezTo>
                <a:cubicBezTo>
                  <a:pt x="13831" y="20853"/>
                  <a:pt x="13760" y="20870"/>
                  <a:pt x="13671" y="20881"/>
                </a:cubicBezTo>
                <a:cubicBezTo>
                  <a:pt x="13581" y="20892"/>
                  <a:pt x="13338" y="20926"/>
                  <a:pt x="13133" y="20956"/>
                </a:cubicBezTo>
                <a:cubicBezTo>
                  <a:pt x="12175" y="21095"/>
                  <a:pt x="11795" y="21139"/>
                  <a:pt x="11483" y="21153"/>
                </a:cubicBezTo>
                <a:cubicBezTo>
                  <a:pt x="11137" y="21169"/>
                  <a:pt x="11072" y="21178"/>
                  <a:pt x="10924" y="21232"/>
                </a:cubicBezTo>
                <a:cubicBezTo>
                  <a:pt x="10829" y="21266"/>
                  <a:pt x="10743" y="21338"/>
                  <a:pt x="10771" y="21358"/>
                </a:cubicBezTo>
                <a:cubicBezTo>
                  <a:pt x="10800" y="21379"/>
                  <a:pt x="11466" y="21384"/>
                  <a:pt x="11752" y="21366"/>
                </a:cubicBezTo>
                <a:cubicBezTo>
                  <a:pt x="11910" y="21356"/>
                  <a:pt x="12233" y="21325"/>
                  <a:pt x="12469" y="21299"/>
                </a:cubicBezTo>
                <a:cubicBezTo>
                  <a:pt x="13027" y="21237"/>
                  <a:pt x="13552" y="21195"/>
                  <a:pt x="14140" y="21164"/>
                </a:cubicBezTo>
                <a:cubicBezTo>
                  <a:pt x="14830" y="21129"/>
                  <a:pt x="15340" y="21097"/>
                  <a:pt x="16080" y="21045"/>
                </a:cubicBezTo>
                <a:cubicBezTo>
                  <a:pt x="16440" y="21020"/>
                  <a:pt x="16819" y="20995"/>
                  <a:pt x="16918" y="20989"/>
                </a:cubicBezTo>
                <a:cubicBezTo>
                  <a:pt x="17017" y="20984"/>
                  <a:pt x="17284" y="20965"/>
                  <a:pt x="17514" y="20948"/>
                </a:cubicBezTo>
                <a:cubicBezTo>
                  <a:pt x="19127" y="20830"/>
                  <a:pt x="20139" y="20766"/>
                  <a:pt x="20735" y="20747"/>
                </a:cubicBezTo>
                <a:cubicBezTo>
                  <a:pt x="20921" y="20741"/>
                  <a:pt x="21193" y="20731"/>
                  <a:pt x="21336" y="20725"/>
                </a:cubicBezTo>
                <a:lnTo>
                  <a:pt x="21594" y="20713"/>
                </a:lnTo>
                <a:lnTo>
                  <a:pt x="21098" y="20702"/>
                </a:lnTo>
                <a:cubicBezTo>
                  <a:pt x="20589" y="20689"/>
                  <a:pt x="20205" y="20693"/>
                  <a:pt x="18905" y="20732"/>
                </a:cubicBezTo>
                <a:cubicBezTo>
                  <a:pt x="17175" y="20784"/>
                  <a:pt x="17213" y="20784"/>
                  <a:pt x="17371" y="20699"/>
                </a:cubicBezTo>
                <a:cubicBezTo>
                  <a:pt x="17455" y="20653"/>
                  <a:pt x="17475" y="20586"/>
                  <a:pt x="17419" y="20553"/>
                </a:cubicBezTo>
                <a:cubicBezTo>
                  <a:pt x="17315" y="20494"/>
                  <a:pt x="16361" y="20469"/>
                  <a:pt x="15437" y="20505"/>
                </a:cubicBezTo>
                <a:cubicBezTo>
                  <a:pt x="14586" y="20537"/>
                  <a:pt x="14428" y="20540"/>
                  <a:pt x="14409" y="20527"/>
                </a:cubicBezTo>
                <a:cubicBezTo>
                  <a:pt x="14400" y="20521"/>
                  <a:pt x="14449" y="20480"/>
                  <a:pt x="14519" y="20434"/>
                </a:cubicBezTo>
                <a:cubicBezTo>
                  <a:pt x="14716" y="20307"/>
                  <a:pt x="14714" y="20314"/>
                  <a:pt x="14714" y="19901"/>
                </a:cubicBezTo>
                <a:lnTo>
                  <a:pt x="14714" y="19543"/>
                </a:lnTo>
                <a:lnTo>
                  <a:pt x="14651" y="19442"/>
                </a:lnTo>
                <a:cubicBezTo>
                  <a:pt x="14615" y="19388"/>
                  <a:pt x="14531" y="19297"/>
                  <a:pt x="14467" y="19241"/>
                </a:cubicBezTo>
                <a:cubicBezTo>
                  <a:pt x="14354" y="19144"/>
                  <a:pt x="14355" y="19138"/>
                  <a:pt x="14377" y="19081"/>
                </a:cubicBezTo>
                <a:cubicBezTo>
                  <a:pt x="14390" y="19048"/>
                  <a:pt x="14398" y="18928"/>
                  <a:pt x="14398" y="18813"/>
                </a:cubicBezTo>
                <a:cubicBezTo>
                  <a:pt x="14398" y="18568"/>
                  <a:pt x="14424" y="18601"/>
                  <a:pt x="14061" y="18335"/>
                </a:cubicBezTo>
                <a:lnTo>
                  <a:pt x="13839" y="18175"/>
                </a:lnTo>
                <a:lnTo>
                  <a:pt x="13802" y="18007"/>
                </a:lnTo>
                <a:cubicBezTo>
                  <a:pt x="13783" y="17915"/>
                  <a:pt x="13749" y="17736"/>
                  <a:pt x="13723" y="17609"/>
                </a:cubicBezTo>
                <a:cubicBezTo>
                  <a:pt x="13698" y="17481"/>
                  <a:pt x="13656" y="17300"/>
                  <a:pt x="13634" y="17206"/>
                </a:cubicBezTo>
                <a:cubicBezTo>
                  <a:pt x="13611" y="17112"/>
                  <a:pt x="13598" y="17030"/>
                  <a:pt x="13607" y="17023"/>
                </a:cubicBezTo>
                <a:cubicBezTo>
                  <a:pt x="13616" y="17017"/>
                  <a:pt x="13683" y="16937"/>
                  <a:pt x="13755" y="16845"/>
                </a:cubicBezTo>
                <a:cubicBezTo>
                  <a:pt x="13826" y="16752"/>
                  <a:pt x="13918" y="16639"/>
                  <a:pt x="13955" y="16591"/>
                </a:cubicBezTo>
                <a:lnTo>
                  <a:pt x="14024" y="16502"/>
                </a:lnTo>
                <a:lnTo>
                  <a:pt x="13955" y="16464"/>
                </a:lnTo>
                <a:cubicBezTo>
                  <a:pt x="13694" y="16305"/>
                  <a:pt x="13380" y="16104"/>
                  <a:pt x="13381" y="16095"/>
                </a:cubicBezTo>
                <a:cubicBezTo>
                  <a:pt x="13381" y="16069"/>
                  <a:pt x="13478" y="15812"/>
                  <a:pt x="13539" y="15674"/>
                </a:cubicBezTo>
                <a:cubicBezTo>
                  <a:pt x="13602" y="15530"/>
                  <a:pt x="13620" y="15509"/>
                  <a:pt x="13808" y="15350"/>
                </a:cubicBezTo>
                <a:cubicBezTo>
                  <a:pt x="13996" y="15190"/>
                  <a:pt x="14012" y="15174"/>
                  <a:pt x="14050" y="15059"/>
                </a:cubicBezTo>
                <a:cubicBezTo>
                  <a:pt x="14073" y="14992"/>
                  <a:pt x="14163" y="14735"/>
                  <a:pt x="14256" y="14489"/>
                </a:cubicBezTo>
                <a:cubicBezTo>
                  <a:pt x="14349" y="14243"/>
                  <a:pt x="14428" y="14032"/>
                  <a:pt x="14430" y="14023"/>
                </a:cubicBezTo>
                <a:cubicBezTo>
                  <a:pt x="14432" y="14014"/>
                  <a:pt x="14569" y="13913"/>
                  <a:pt x="14730" y="13799"/>
                </a:cubicBezTo>
                <a:cubicBezTo>
                  <a:pt x="15311" y="13391"/>
                  <a:pt x="15874" y="12838"/>
                  <a:pt x="16074" y="12484"/>
                </a:cubicBezTo>
                <a:cubicBezTo>
                  <a:pt x="16158" y="12336"/>
                  <a:pt x="16247" y="12040"/>
                  <a:pt x="16264" y="11854"/>
                </a:cubicBezTo>
                <a:cubicBezTo>
                  <a:pt x="16282" y="11656"/>
                  <a:pt x="16247" y="11373"/>
                  <a:pt x="16159" y="11038"/>
                </a:cubicBezTo>
                <a:cubicBezTo>
                  <a:pt x="16071" y="10705"/>
                  <a:pt x="15832" y="10109"/>
                  <a:pt x="15574" y="9569"/>
                </a:cubicBezTo>
                <a:cubicBezTo>
                  <a:pt x="15440" y="9290"/>
                  <a:pt x="15185" y="8891"/>
                  <a:pt x="15015" y="8693"/>
                </a:cubicBezTo>
                <a:lnTo>
                  <a:pt x="14936" y="8600"/>
                </a:lnTo>
                <a:lnTo>
                  <a:pt x="14983" y="8462"/>
                </a:lnTo>
                <a:cubicBezTo>
                  <a:pt x="15051" y="8268"/>
                  <a:pt x="15063" y="8176"/>
                  <a:pt x="15036" y="8041"/>
                </a:cubicBezTo>
                <a:cubicBezTo>
                  <a:pt x="14947" y="7595"/>
                  <a:pt x="14584" y="7291"/>
                  <a:pt x="13813" y="7016"/>
                </a:cubicBezTo>
                <a:cubicBezTo>
                  <a:pt x="13682" y="6969"/>
                  <a:pt x="13478" y="6907"/>
                  <a:pt x="13360" y="6878"/>
                </a:cubicBezTo>
                <a:cubicBezTo>
                  <a:pt x="13242" y="6849"/>
                  <a:pt x="13134" y="6818"/>
                  <a:pt x="13122" y="6811"/>
                </a:cubicBezTo>
                <a:cubicBezTo>
                  <a:pt x="13110" y="6803"/>
                  <a:pt x="13148" y="6760"/>
                  <a:pt x="13207" y="6706"/>
                </a:cubicBezTo>
                <a:cubicBezTo>
                  <a:pt x="13263" y="6656"/>
                  <a:pt x="13358" y="6558"/>
                  <a:pt x="13423" y="6490"/>
                </a:cubicBezTo>
                <a:lnTo>
                  <a:pt x="13539" y="6367"/>
                </a:lnTo>
                <a:lnTo>
                  <a:pt x="13692" y="6475"/>
                </a:lnTo>
                <a:cubicBezTo>
                  <a:pt x="13846" y="6586"/>
                  <a:pt x="14215" y="6790"/>
                  <a:pt x="14345" y="6837"/>
                </a:cubicBezTo>
                <a:cubicBezTo>
                  <a:pt x="14497" y="6891"/>
                  <a:pt x="15098" y="6955"/>
                  <a:pt x="15437" y="6956"/>
                </a:cubicBezTo>
                <a:cubicBezTo>
                  <a:pt x="15512" y="6956"/>
                  <a:pt x="15509" y="6955"/>
                  <a:pt x="15326" y="6878"/>
                </a:cubicBezTo>
                <a:cubicBezTo>
                  <a:pt x="15038" y="6757"/>
                  <a:pt x="14834" y="6640"/>
                  <a:pt x="14662" y="6498"/>
                </a:cubicBezTo>
                <a:cubicBezTo>
                  <a:pt x="14468" y="6338"/>
                  <a:pt x="14432" y="6303"/>
                  <a:pt x="14266" y="6088"/>
                </a:cubicBezTo>
                <a:cubicBezTo>
                  <a:pt x="14111" y="5886"/>
                  <a:pt x="14042" y="5765"/>
                  <a:pt x="14071" y="5745"/>
                </a:cubicBezTo>
                <a:cubicBezTo>
                  <a:pt x="14083" y="5737"/>
                  <a:pt x="14153" y="5758"/>
                  <a:pt x="14235" y="5793"/>
                </a:cubicBezTo>
                <a:cubicBezTo>
                  <a:pt x="14313" y="5827"/>
                  <a:pt x="14442" y="5868"/>
                  <a:pt x="14519" y="5886"/>
                </a:cubicBezTo>
                <a:cubicBezTo>
                  <a:pt x="14690" y="5927"/>
                  <a:pt x="15063" y="5959"/>
                  <a:pt x="15247" y="5946"/>
                </a:cubicBezTo>
                <a:cubicBezTo>
                  <a:pt x="15472" y="5930"/>
                  <a:pt x="15684" y="5902"/>
                  <a:pt x="15684" y="5890"/>
                </a:cubicBezTo>
                <a:cubicBezTo>
                  <a:pt x="15684" y="5884"/>
                  <a:pt x="15601" y="5850"/>
                  <a:pt x="15500" y="5816"/>
                </a:cubicBezTo>
                <a:cubicBezTo>
                  <a:pt x="15399" y="5781"/>
                  <a:pt x="15264" y="5729"/>
                  <a:pt x="15194" y="5696"/>
                </a:cubicBezTo>
                <a:cubicBezTo>
                  <a:pt x="15047" y="5627"/>
                  <a:pt x="14766" y="5423"/>
                  <a:pt x="14630" y="5286"/>
                </a:cubicBezTo>
                <a:cubicBezTo>
                  <a:pt x="14485" y="5141"/>
                  <a:pt x="14323" y="4914"/>
                  <a:pt x="14351" y="4895"/>
                </a:cubicBezTo>
                <a:cubicBezTo>
                  <a:pt x="14366" y="4884"/>
                  <a:pt x="14422" y="4885"/>
                  <a:pt x="14530" y="4902"/>
                </a:cubicBezTo>
                <a:cubicBezTo>
                  <a:pt x="14724" y="4934"/>
                  <a:pt x="15027" y="4936"/>
                  <a:pt x="15184" y="4906"/>
                </a:cubicBezTo>
                <a:cubicBezTo>
                  <a:pt x="15355" y="4874"/>
                  <a:pt x="15561" y="4791"/>
                  <a:pt x="15663" y="4712"/>
                </a:cubicBezTo>
                <a:cubicBezTo>
                  <a:pt x="15763" y="4636"/>
                  <a:pt x="15773" y="4612"/>
                  <a:pt x="15711" y="4612"/>
                </a:cubicBezTo>
                <a:cubicBezTo>
                  <a:pt x="15645" y="4612"/>
                  <a:pt x="15319" y="4539"/>
                  <a:pt x="15210" y="4500"/>
                </a:cubicBezTo>
                <a:cubicBezTo>
                  <a:pt x="15033" y="4437"/>
                  <a:pt x="14835" y="4327"/>
                  <a:pt x="14672" y="4202"/>
                </a:cubicBezTo>
                <a:cubicBezTo>
                  <a:pt x="14584" y="4134"/>
                  <a:pt x="14519" y="4074"/>
                  <a:pt x="14525" y="4068"/>
                </a:cubicBezTo>
                <a:cubicBezTo>
                  <a:pt x="14530" y="4061"/>
                  <a:pt x="14566" y="4050"/>
                  <a:pt x="14604" y="4045"/>
                </a:cubicBezTo>
                <a:cubicBezTo>
                  <a:pt x="14687" y="4033"/>
                  <a:pt x="14684" y="4128"/>
                  <a:pt x="14614" y="3177"/>
                </a:cubicBezTo>
                <a:cubicBezTo>
                  <a:pt x="14550" y="2299"/>
                  <a:pt x="14549" y="2304"/>
                  <a:pt x="14461" y="2096"/>
                </a:cubicBezTo>
                <a:cubicBezTo>
                  <a:pt x="14294" y="1696"/>
                  <a:pt x="13926" y="1361"/>
                  <a:pt x="13381" y="1108"/>
                </a:cubicBezTo>
                <a:cubicBezTo>
                  <a:pt x="13017" y="940"/>
                  <a:pt x="12470" y="748"/>
                  <a:pt x="12005" y="627"/>
                </a:cubicBezTo>
                <a:cubicBezTo>
                  <a:pt x="11553" y="510"/>
                  <a:pt x="11479" y="495"/>
                  <a:pt x="11045" y="426"/>
                </a:cubicBezTo>
                <a:cubicBezTo>
                  <a:pt x="10634" y="361"/>
                  <a:pt x="10633" y="363"/>
                  <a:pt x="10602" y="281"/>
                </a:cubicBezTo>
                <a:cubicBezTo>
                  <a:pt x="10548" y="135"/>
                  <a:pt x="10384" y="40"/>
                  <a:pt x="10123" y="9"/>
                </a:cubicBezTo>
                <a:close/>
                <a:moveTo>
                  <a:pt x="1372" y="10478"/>
                </a:moveTo>
                <a:cubicBezTo>
                  <a:pt x="1286" y="10653"/>
                  <a:pt x="1248" y="10909"/>
                  <a:pt x="1277" y="11112"/>
                </a:cubicBezTo>
                <a:cubicBezTo>
                  <a:pt x="1313" y="11374"/>
                  <a:pt x="1463" y="11660"/>
                  <a:pt x="1672" y="11884"/>
                </a:cubicBezTo>
                <a:cubicBezTo>
                  <a:pt x="1718" y="11932"/>
                  <a:pt x="1759" y="11973"/>
                  <a:pt x="1767" y="11973"/>
                </a:cubicBezTo>
                <a:cubicBezTo>
                  <a:pt x="1775" y="11973"/>
                  <a:pt x="1837" y="11937"/>
                  <a:pt x="1904" y="11895"/>
                </a:cubicBezTo>
                <a:lnTo>
                  <a:pt x="2025" y="11817"/>
                </a:lnTo>
                <a:lnTo>
                  <a:pt x="1946" y="11738"/>
                </a:lnTo>
                <a:cubicBezTo>
                  <a:pt x="1825" y="11619"/>
                  <a:pt x="1576" y="11244"/>
                  <a:pt x="1524" y="11101"/>
                </a:cubicBezTo>
                <a:cubicBezTo>
                  <a:pt x="1453" y="10904"/>
                  <a:pt x="1414" y="10723"/>
                  <a:pt x="1408" y="10564"/>
                </a:cubicBezTo>
                <a:cubicBezTo>
                  <a:pt x="1404" y="10421"/>
                  <a:pt x="1401" y="10419"/>
                  <a:pt x="1372" y="10478"/>
                </a:cubicBezTo>
                <a:close/>
                <a:moveTo>
                  <a:pt x="771" y="10784"/>
                </a:moveTo>
                <a:cubicBezTo>
                  <a:pt x="765" y="10724"/>
                  <a:pt x="763" y="10728"/>
                  <a:pt x="723" y="10840"/>
                </a:cubicBezTo>
                <a:cubicBezTo>
                  <a:pt x="669" y="10995"/>
                  <a:pt x="653" y="11249"/>
                  <a:pt x="686" y="11410"/>
                </a:cubicBezTo>
                <a:cubicBezTo>
                  <a:pt x="731" y="11628"/>
                  <a:pt x="893" y="11931"/>
                  <a:pt x="1050" y="12092"/>
                </a:cubicBezTo>
                <a:cubicBezTo>
                  <a:pt x="1089" y="12133"/>
                  <a:pt x="1129" y="12163"/>
                  <a:pt x="1140" y="12163"/>
                </a:cubicBezTo>
                <a:cubicBezTo>
                  <a:pt x="1150" y="12163"/>
                  <a:pt x="1203" y="12133"/>
                  <a:pt x="1261" y="12096"/>
                </a:cubicBezTo>
                <a:lnTo>
                  <a:pt x="1366" y="12029"/>
                </a:lnTo>
                <a:lnTo>
                  <a:pt x="1287" y="11943"/>
                </a:lnTo>
                <a:cubicBezTo>
                  <a:pt x="1179" y="11831"/>
                  <a:pt x="993" y="11556"/>
                  <a:pt x="913" y="11384"/>
                </a:cubicBezTo>
                <a:cubicBezTo>
                  <a:pt x="856" y="11263"/>
                  <a:pt x="789" y="10982"/>
                  <a:pt x="771" y="1078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2076450" y="1089024"/>
            <a:ext cx="810260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CJK Large Vide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33" y="-6350"/>
            <a:ext cx="13021735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16</a:t>
            </a:r>
          </a:p>
        </p:txBody>
      </p:sp>
      <p:pic>
        <p:nvPicPr>
          <p:cNvPr id="306" name="Selective Attention Test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579" y="1899344"/>
            <a:ext cx="10326025" cy="508208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1943111" y="7416800"/>
            <a:ext cx="91356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39999" indent="-179999">
              <a:buClr>
                <a:srgbClr val="000000"/>
              </a:buClr>
              <a:buSzPct val="100000"/>
              <a:buChar char="•"/>
              <a:defRPr sz="3000" u="sng">
                <a:solidFill>
                  <a:srgbClr val="FFFFFF"/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https://www.youtube.com/watch?v=vJG698U2Mvo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310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0500" y="3187700"/>
            <a:ext cx="2108200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s-8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54400" y="3187700"/>
            <a:ext cx="1422401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17</a:t>
            </a:r>
          </a:p>
        </p:txBody>
      </p:sp>
      <p:sp>
        <p:nvSpPr>
          <p:cNvPr id="314" name="Shape 314"/>
          <p:cNvSpPr/>
          <p:nvPr/>
        </p:nvSpPr>
        <p:spPr>
          <a:xfrm>
            <a:off x="2591922" y="79502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315" name="stay_focused_poster-p228987088619161854t5wm_4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0600" y="2679700"/>
            <a:ext cx="2781300" cy="2781300"/>
          </a:xfrm>
          <a:prstGeom prst="rect">
            <a:avLst/>
          </a:prstGeom>
        </p:spPr>
      </p:pic>
      <p:pic>
        <p:nvPicPr>
          <p:cNvPr id="316" name="GOA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15945" y="3188975"/>
            <a:ext cx="2339812" cy="1752601"/>
          </a:xfrm>
          <a:prstGeom prst="rect">
            <a:avLst/>
          </a:prstGeom>
        </p:spPr>
      </p:pic>
      <p:sp>
        <p:nvSpPr>
          <p:cNvPr id="317" name="Shape 317"/>
          <p:cNvSpPr/>
          <p:nvPr/>
        </p:nvSpPr>
        <p:spPr>
          <a:xfrm>
            <a:off x="2247900" y="2057400"/>
            <a:ext cx="8509000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3000"/>
              </a:spcBef>
              <a:buClr>
                <a:srgbClr val="FF2600"/>
              </a:buClr>
              <a:buFont typeface="Arial"/>
              <a:defRPr sz="39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Staying Focused on Your Goals</a:t>
            </a:r>
          </a:p>
        </p:txBody>
      </p:sp>
      <p:pic>
        <p:nvPicPr>
          <p:cNvPr id="318" name="image.pd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21700" y="3187700"/>
            <a:ext cx="1422400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s-11.jp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29950" y="3187700"/>
            <a:ext cx="1422401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hands in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56398" y="4926939"/>
            <a:ext cx="5448301" cy="2565867"/>
          </a:xfrm>
          <a:prstGeom prst="rect">
            <a:avLst/>
          </a:prstGeom>
        </p:spPr>
      </p:pic>
      <p:pic>
        <p:nvPicPr>
          <p:cNvPr id="321" name="Hands in 1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35100" y="4927600"/>
            <a:ext cx="3834158" cy="2565400"/>
          </a:xfrm>
          <a:prstGeom prst="rect">
            <a:avLst/>
          </a:prstGeom>
        </p:spPr>
      </p:pic>
      <p:pic>
        <p:nvPicPr>
          <p:cNvPr id="322" name="2 hands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09921" y="4922007"/>
            <a:ext cx="2057401" cy="2569192"/>
          </a:xfrm>
          <a:prstGeom prst="rect">
            <a:avLst/>
          </a:prstGeom>
        </p:spPr>
      </p:pic>
      <p:sp>
        <p:nvSpPr>
          <p:cNvPr id="323" name="Shape 323"/>
          <p:cNvSpPr/>
          <p:nvPr/>
        </p:nvSpPr>
        <p:spPr>
          <a:xfrm>
            <a:off x="2711450" y="1117600"/>
            <a:ext cx="69850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farmer 2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9400" y="4462462"/>
            <a:ext cx="3098800" cy="238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Donkey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6600" y="4330700"/>
            <a:ext cx="2527300" cy="26289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1079500" y="1841500"/>
            <a:ext cx="108585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4100"/>
              </a:spcBef>
              <a:buClr>
                <a:srgbClr val="FF2600"/>
              </a:buClr>
              <a:buFont typeface="Arial"/>
              <a:defRPr sz="5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Dream Busters</a:t>
            </a:r>
          </a:p>
        </p:txBody>
      </p:sp>
      <p:sp>
        <p:nvSpPr>
          <p:cNvPr id="329" name="Shape 329"/>
          <p:cNvSpPr/>
          <p:nvPr/>
        </p:nvSpPr>
        <p:spPr>
          <a:xfrm>
            <a:off x="1079500" y="2946400"/>
            <a:ext cx="108585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4100"/>
              </a:spcBef>
              <a:buClr>
                <a:srgbClr val="FF2600"/>
              </a:buClr>
              <a:buFont typeface="Arial"/>
              <a:defRPr sz="46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Shake It Off and Step On It</a:t>
            </a:r>
          </a:p>
        </p:txBody>
      </p:sp>
      <p:sp>
        <p:nvSpPr>
          <p:cNvPr id="330" name="Shape 330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18</a:t>
            </a:r>
          </a:p>
        </p:txBody>
      </p:sp>
      <p:sp>
        <p:nvSpPr>
          <p:cNvPr id="331" name="Shape 331"/>
          <p:cNvSpPr/>
          <p:nvPr/>
        </p:nvSpPr>
        <p:spPr>
          <a:xfrm>
            <a:off x="2680822" y="8007350"/>
            <a:ext cx="82042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Stay focused......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332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3668" t="3330" r="2984" b="1697"/>
          <a:stretch>
            <a:fillRect/>
          </a:stretch>
        </p:blipFill>
        <p:spPr>
          <a:xfrm>
            <a:off x="5053622" y="3834026"/>
            <a:ext cx="2895332" cy="4093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5"/>
                </a:moveTo>
                <a:cubicBezTo>
                  <a:pt x="9825" y="12"/>
                  <a:pt x="9756" y="29"/>
                  <a:pt x="9680" y="57"/>
                </a:cubicBezTo>
                <a:cubicBezTo>
                  <a:pt x="9530" y="112"/>
                  <a:pt x="9408" y="233"/>
                  <a:pt x="9408" y="327"/>
                </a:cubicBezTo>
                <a:cubicBezTo>
                  <a:pt x="9408" y="390"/>
                  <a:pt x="9387" y="398"/>
                  <a:pt x="9047" y="448"/>
                </a:cubicBezTo>
                <a:cubicBezTo>
                  <a:pt x="8285" y="562"/>
                  <a:pt x="6863" y="879"/>
                  <a:pt x="6495" y="1018"/>
                </a:cubicBezTo>
                <a:cubicBezTo>
                  <a:pt x="6111" y="1163"/>
                  <a:pt x="5900" y="1367"/>
                  <a:pt x="5773" y="1723"/>
                </a:cubicBezTo>
                <a:cubicBezTo>
                  <a:pt x="5701" y="1926"/>
                  <a:pt x="5680" y="2028"/>
                  <a:pt x="5542" y="2933"/>
                </a:cubicBezTo>
                <a:cubicBezTo>
                  <a:pt x="5490" y="3272"/>
                  <a:pt x="5443" y="3553"/>
                  <a:pt x="5435" y="3559"/>
                </a:cubicBezTo>
                <a:cubicBezTo>
                  <a:pt x="5428" y="3565"/>
                  <a:pt x="5334" y="3575"/>
                  <a:pt x="5228" y="3580"/>
                </a:cubicBezTo>
                <a:cubicBezTo>
                  <a:pt x="4202" y="3634"/>
                  <a:pt x="2903" y="3774"/>
                  <a:pt x="2641" y="3861"/>
                </a:cubicBezTo>
                <a:cubicBezTo>
                  <a:pt x="2510" y="3904"/>
                  <a:pt x="2442" y="3975"/>
                  <a:pt x="2458" y="4049"/>
                </a:cubicBezTo>
                <a:cubicBezTo>
                  <a:pt x="2473" y="4122"/>
                  <a:pt x="2507" y="4145"/>
                  <a:pt x="2665" y="4196"/>
                </a:cubicBezTo>
                <a:cubicBezTo>
                  <a:pt x="3188" y="4365"/>
                  <a:pt x="3831" y="4517"/>
                  <a:pt x="4325" y="4587"/>
                </a:cubicBezTo>
                <a:cubicBezTo>
                  <a:pt x="4607" y="4627"/>
                  <a:pt x="4597" y="4621"/>
                  <a:pt x="4488" y="4690"/>
                </a:cubicBezTo>
                <a:cubicBezTo>
                  <a:pt x="4365" y="4768"/>
                  <a:pt x="4089" y="4870"/>
                  <a:pt x="3876" y="4916"/>
                </a:cubicBezTo>
                <a:cubicBezTo>
                  <a:pt x="3716" y="4950"/>
                  <a:pt x="3711" y="4952"/>
                  <a:pt x="3763" y="4973"/>
                </a:cubicBezTo>
                <a:cubicBezTo>
                  <a:pt x="3865" y="5013"/>
                  <a:pt x="4223" y="5088"/>
                  <a:pt x="4370" y="5098"/>
                </a:cubicBezTo>
                <a:cubicBezTo>
                  <a:pt x="4565" y="5112"/>
                  <a:pt x="4808" y="5085"/>
                  <a:pt x="5018" y="5027"/>
                </a:cubicBezTo>
                <a:cubicBezTo>
                  <a:pt x="5113" y="5001"/>
                  <a:pt x="5200" y="4983"/>
                  <a:pt x="5210" y="4987"/>
                </a:cubicBezTo>
                <a:cubicBezTo>
                  <a:pt x="5230" y="4996"/>
                  <a:pt x="5060" y="5195"/>
                  <a:pt x="4900" y="5354"/>
                </a:cubicBezTo>
                <a:cubicBezTo>
                  <a:pt x="4746" y="5505"/>
                  <a:pt x="4533" y="5663"/>
                  <a:pt x="4337" y="5766"/>
                </a:cubicBezTo>
                <a:cubicBezTo>
                  <a:pt x="4179" y="5849"/>
                  <a:pt x="4064" y="5895"/>
                  <a:pt x="3716" y="6007"/>
                </a:cubicBezTo>
                <a:cubicBezTo>
                  <a:pt x="3638" y="6032"/>
                  <a:pt x="3639" y="6031"/>
                  <a:pt x="3890" y="6032"/>
                </a:cubicBezTo>
                <a:cubicBezTo>
                  <a:pt x="4381" y="6034"/>
                  <a:pt x="4957" y="5960"/>
                  <a:pt x="5216" y="5860"/>
                </a:cubicBezTo>
                <a:cubicBezTo>
                  <a:pt x="5284" y="5834"/>
                  <a:pt x="5346" y="5819"/>
                  <a:pt x="5353" y="5827"/>
                </a:cubicBezTo>
                <a:cubicBezTo>
                  <a:pt x="5371" y="5848"/>
                  <a:pt x="5280" y="6042"/>
                  <a:pt x="5178" y="6197"/>
                </a:cubicBezTo>
                <a:lnTo>
                  <a:pt x="5086" y="6338"/>
                </a:lnTo>
                <a:lnTo>
                  <a:pt x="5139" y="6405"/>
                </a:lnTo>
                <a:cubicBezTo>
                  <a:pt x="5430" y="6773"/>
                  <a:pt x="5929" y="7156"/>
                  <a:pt x="6466" y="7422"/>
                </a:cubicBezTo>
                <a:cubicBezTo>
                  <a:pt x="6705" y="7541"/>
                  <a:pt x="7229" y="7740"/>
                  <a:pt x="7484" y="7809"/>
                </a:cubicBezTo>
                <a:lnTo>
                  <a:pt x="7578" y="7837"/>
                </a:lnTo>
                <a:lnTo>
                  <a:pt x="7499" y="7916"/>
                </a:lnTo>
                <a:cubicBezTo>
                  <a:pt x="7454" y="7960"/>
                  <a:pt x="7402" y="8027"/>
                  <a:pt x="7383" y="8067"/>
                </a:cubicBezTo>
                <a:cubicBezTo>
                  <a:pt x="7353" y="8130"/>
                  <a:pt x="7328" y="8148"/>
                  <a:pt x="7197" y="8203"/>
                </a:cubicBezTo>
                <a:cubicBezTo>
                  <a:pt x="6964" y="8301"/>
                  <a:pt x="6824" y="8388"/>
                  <a:pt x="6685" y="8519"/>
                </a:cubicBezTo>
                <a:cubicBezTo>
                  <a:pt x="6386" y="8800"/>
                  <a:pt x="6215" y="9134"/>
                  <a:pt x="6030" y="9788"/>
                </a:cubicBezTo>
                <a:cubicBezTo>
                  <a:pt x="5970" y="10004"/>
                  <a:pt x="5925" y="10087"/>
                  <a:pt x="5823" y="10183"/>
                </a:cubicBezTo>
                <a:cubicBezTo>
                  <a:pt x="5715" y="10286"/>
                  <a:pt x="5702" y="10283"/>
                  <a:pt x="5489" y="10133"/>
                </a:cubicBezTo>
                <a:cubicBezTo>
                  <a:pt x="5207" y="9934"/>
                  <a:pt x="4993" y="9875"/>
                  <a:pt x="4598" y="9886"/>
                </a:cubicBezTo>
                <a:lnTo>
                  <a:pt x="4402" y="9892"/>
                </a:lnTo>
                <a:lnTo>
                  <a:pt x="4246" y="9792"/>
                </a:lnTo>
                <a:lnTo>
                  <a:pt x="4092" y="9693"/>
                </a:lnTo>
                <a:lnTo>
                  <a:pt x="4074" y="9170"/>
                </a:lnTo>
                <a:cubicBezTo>
                  <a:pt x="4065" y="8882"/>
                  <a:pt x="4057" y="8617"/>
                  <a:pt x="4056" y="8582"/>
                </a:cubicBezTo>
                <a:lnTo>
                  <a:pt x="4053" y="8517"/>
                </a:lnTo>
                <a:lnTo>
                  <a:pt x="3633" y="8462"/>
                </a:lnTo>
                <a:lnTo>
                  <a:pt x="3210" y="8410"/>
                </a:lnTo>
                <a:lnTo>
                  <a:pt x="3156" y="8456"/>
                </a:lnTo>
                <a:cubicBezTo>
                  <a:pt x="3069" y="8532"/>
                  <a:pt x="2840" y="8879"/>
                  <a:pt x="2813" y="8975"/>
                </a:cubicBezTo>
                <a:cubicBezTo>
                  <a:pt x="2795" y="9041"/>
                  <a:pt x="2792" y="9102"/>
                  <a:pt x="2810" y="9201"/>
                </a:cubicBezTo>
                <a:cubicBezTo>
                  <a:pt x="2833" y="9335"/>
                  <a:pt x="2925" y="9584"/>
                  <a:pt x="2973" y="9647"/>
                </a:cubicBezTo>
                <a:cubicBezTo>
                  <a:pt x="2990" y="9670"/>
                  <a:pt x="2985" y="9719"/>
                  <a:pt x="2958" y="9825"/>
                </a:cubicBezTo>
                <a:cubicBezTo>
                  <a:pt x="2937" y="9906"/>
                  <a:pt x="2914" y="9983"/>
                  <a:pt x="2905" y="9995"/>
                </a:cubicBezTo>
                <a:cubicBezTo>
                  <a:pt x="2896" y="10007"/>
                  <a:pt x="2766" y="10060"/>
                  <a:pt x="2618" y="10114"/>
                </a:cubicBezTo>
                <a:cubicBezTo>
                  <a:pt x="2231" y="10255"/>
                  <a:pt x="2105" y="10308"/>
                  <a:pt x="1901" y="10409"/>
                </a:cubicBezTo>
                <a:cubicBezTo>
                  <a:pt x="1737" y="10491"/>
                  <a:pt x="1716" y="10507"/>
                  <a:pt x="1676" y="10587"/>
                </a:cubicBezTo>
                <a:cubicBezTo>
                  <a:pt x="1650" y="10640"/>
                  <a:pt x="1630" y="10720"/>
                  <a:pt x="1629" y="10788"/>
                </a:cubicBezTo>
                <a:cubicBezTo>
                  <a:pt x="1626" y="10970"/>
                  <a:pt x="1740" y="11093"/>
                  <a:pt x="1969" y="11165"/>
                </a:cubicBezTo>
                <a:lnTo>
                  <a:pt x="2064" y="11195"/>
                </a:lnTo>
                <a:lnTo>
                  <a:pt x="2049" y="11303"/>
                </a:lnTo>
                <a:cubicBezTo>
                  <a:pt x="2041" y="11371"/>
                  <a:pt x="2047" y="11436"/>
                  <a:pt x="2064" y="11475"/>
                </a:cubicBezTo>
                <a:cubicBezTo>
                  <a:pt x="2086" y="11525"/>
                  <a:pt x="2246" y="11734"/>
                  <a:pt x="2360" y="11864"/>
                </a:cubicBezTo>
                <a:cubicBezTo>
                  <a:pt x="2372" y="11878"/>
                  <a:pt x="2424" y="11973"/>
                  <a:pt x="2475" y="12074"/>
                </a:cubicBezTo>
                <a:cubicBezTo>
                  <a:pt x="2527" y="12175"/>
                  <a:pt x="2580" y="12264"/>
                  <a:pt x="2594" y="12275"/>
                </a:cubicBezTo>
                <a:cubicBezTo>
                  <a:pt x="2608" y="12285"/>
                  <a:pt x="2702" y="12299"/>
                  <a:pt x="2801" y="12304"/>
                </a:cubicBezTo>
                <a:cubicBezTo>
                  <a:pt x="3133" y="12322"/>
                  <a:pt x="3106" y="12312"/>
                  <a:pt x="3257" y="12476"/>
                </a:cubicBezTo>
                <a:cubicBezTo>
                  <a:pt x="3496" y="12735"/>
                  <a:pt x="3802" y="12913"/>
                  <a:pt x="4166" y="13001"/>
                </a:cubicBezTo>
                <a:cubicBezTo>
                  <a:pt x="4359" y="13048"/>
                  <a:pt x="4745" y="13052"/>
                  <a:pt x="4947" y="13010"/>
                </a:cubicBezTo>
                <a:cubicBezTo>
                  <a:pt x="5172" y="12962"/>
                  <a:pt x="5405" y="12863"/>
                  <a:pt x="5578" y="12744"/>
                </a:cubicBezTo>
                <a:cubicBezTo>
                  <a:pt x="5672" y="12678"/>
                  <a:pt x="5765" y="12629"/>
                  <a:pt x="5805" y="12622"/>
                </a:cubicBezTo>
                <a:cubicBezTo>
                  <a:pt x="5962" y="12597"/>
                  <a:pt x="6588" y="12329"/>
                  <a:pt x="6838" y="12181"/>
                </a:cubicBezTo>
                <a:cubicBezTo>
                  <a:pt x="6958" y="12109"/>
                  <a:pt x="6985" y="12138"/>
                  <a:pt x="6910" y="12254"/>
                </a:cubicBezTo>
                <a:cubicBezTo>
                  <a:pt x="6753" y="12496"/>
                  <a:pt x="6707" y="12763"/>
                  <a:pt x="6773" y="13049"/>
                </a:cubicBezTo>
                <a:cubicBezTo>
                  <a:pt x="6826" y="13274"/>
                  <a:pt x="6993" y="13569"/>
                  <a:pt x="7182" y="13774"/>
                </a:cubicBezTo>
                <a:cubicBezTo>
                  <a:pt x="7258" y="13856"/>
                  <a:pt x="7289" y="13956"/>
                  <a:pt x="7351" y="14326"/>
                </a:cubicBezTo>
                <a:cubicBezTo>
                  <a:pt x="7363" y="14401"/>
                  <a:pt x="7432" y="14726"/>
                  <a:pt x="7502" y="15049"/>
                </a:cubicBezTo>
                <a:lnTo>
                  <a:pt x="7629" y="15635"/>
                </a:lnTo>
                <a:lnTo>
                  <a:pt x="7502" y="15775"/>
                </a:lnTo>
                <a:cubicBezTo>
                  <a:pt x="7433" y="15852"/>
                  <a:pt x="7370" y="15928"/>
                  <a:pt x="7362" y="15943"/>
                </a:cubicBezTo>
                <a:cubicBezTo>
                  <a:pt x="7353" y="15960"/>
                  <a:pt x="7388" y="15994"/>
                  <a:pt x="7475" y="16051"/>
                </a:cubicBezTo>
                <a:cubicBezTo>
                  <a:pt x="7544" y="16098"/>
                  <a:pt x="7613" y="16144"/>
                  <a:pt x="7632" y="16154"/>
                </a:cubicBezTo>
                <a:cubicBezTo>
                  <a:pt x="7660" y="16169"/>
                  <a:pt x="7637" y="16196"/>
                  <a:pt x="7484" y="16324"/>
                </a:cubicBezTo>
                <a:cubicBezTo>
                  <a:pt x="7384" y="16407"/>
                  <a:pt x="7221" y="16545"/>
                  <a:pt x="7123" y="16631"/>
                </a:cubicBezTo>
                <a:lnTo>
                  <a:pt x="6945" y="16788"/>
                </a:lnTo>
                <a:lnTo>
                  <a:pt x="7170" y="16958"/>
                </a:lnTo>
                <a:cubicBezTo>
                  <a:pt x="7340" y="17084"/>
                  <a:pt x="7392" y="17131"/>
                  <a:pt x="7374" y="17146"/>
                </a:cubicBezTo>
                <a:cubicBezTo>
                  <a:pt x="7361" y="17157"/>
                  <a:pt x="7270" y="17172"/>
                  <a:pt x="7170" y="17178"/>
                </a:cubicBezTo>
                <a:lnTo>
                  <a:pt x="6989" y="17188"/>
                </a:lnTo>
                <a:lnTo>
                  <a:pt x="6995" y="17599"/>
                </a:lnTo>
                <a:lnTo>
                  <a:pt x="7001" y="18009"/>
                </a:lnTo>
                <a:lnTo>
                  <a:pt x="6907" y="18040"/>
                </a:lnTo>
                <a:cubicBezTo>
                  <a:pt x="6854" y="18058"/>
                  <a:pt x="6717" y="18097"/>
                  <a:pt x="6602" y="18126"/>
                </a:cubicBezTo>
                <a:cubicBezTo>
                  <a:pt x="6133" y="18245"/>
                  <a:pt x="6151" y="18237"/>
                  <a:pt x="6104" y="18344"/>
                </a:cubicBezTo>
                <a:cubicBezTo>
                  <a:pt x="6082" y="18396"/>
                  <a:pt x="6043" y="18494"/>
                  <a:pt x="6019" y="18560"/>
                </a:cubicBezTo>
                <a:cubicBezTo>
                  <a:pt x="5994" y="18625"/>
                  <a:pt x="5964" y="18684"/>
                  <a:pt x="5953" y="18691"/>
                </a:cubicBezTo>
                <a:cubicBezTo>
                  <a:pt x="5943" y="18699"/>
                  <a:pt x="5826" y="18722"/>
                  <a:pt x="5690" y="18744"/>
                </a:cubicBezTo>
                <a:cubicBezTo>
                  <a:pt x="5125" y="18834"/>
                  <a:pt x="4780" y="18931"/>
                  <a:pt x="4399" y="19108"/>
                </a:cubicBezTo>
                <a:cubicBezTo>
                  <a:pt x="3968" y="19309"/>
                  <a:pt x="3734" y="19629"/>
                  <a:pt x="3733" y="20015"/>
                </a:cubicBezTo>
                <a:cubicBezTo>
                  <a:pt x="3733" y="20211"/>
                  <a:pt x="3765" y="20293"/>
                  <a:pt x="3870" y="20364"/>
                </a:cubicBezTo>
                <a:cubicBezTo>
                  <a:pt x="3915" y="20395"/>
                  <a:pt x="3972" y="20429"/>
                  <a:pt x="3997" y="20440"/>
                </a:cubicBezTo>
                <a:cubicBezTo>
                  <a:pt x="4073" y="20471"/>
                  <a:pt x="4015" y="20489"/>
                  <a:pt x="3648" y="20540"/>
                </a:cubicBezTo>
                <a:cubicBezTo>
                  <a:pt x="3455" y="20567"/>
                  <a:pt x="3052" y="20626"/>
                  <a:pt x="2754" y="20674"/>
                </a:cubicBezTo>
                <a:cubicBezTo>
                  <a:pt x="2456" y="20722"/>
                  <a:pt x="2088" y="20776"/>
                  <a:pt x="1934" y="20795"/>
                </a:cubicBezTo>
                <a:cubicBezTo>
                  <a:pt x="1369" y="20865"/>
                  <a:pt x="660" y="21006"/>
                  <a:pt x="389" y="21103"/>
                </a:cubicBezTo>
                <a:cubicBezTo>
                  <a:pt x="238" y="21157"/>
                  <a:pt x="19" y="21254"/>
                  <a:pt x="1" y="21275"/>
                </a:cubicBezTo>
                <a:cubicBezTo>
                  <a:pt x="-6" y="21283"/>
                  <a:pt x="25" y="21302"/>
                  <a:pt x="72" y="21319"/>
                </a:cubicBezTo>
                <a:cubicBezTo>
                  <a:pt x="138" y="21342"/>
                  <a:pt x="209" y="21348"/>
                  <a:pt x="395" y="21348"/>
                </a:cubicBezTo>
                <a:cubicBezTo>
                  <a:pt x="610" y="21348"/>
                  <a:pt x="655" y="21343"/>
                  <a:pt x="886" y="21287"/>
                </a:cubicBezTo>
                <a:lnTo>
                  <a:pt x="1141" y="21225"/>
                </a:lnTo>
                <a:lnTo>
                  <a:pt x="1259" y="21302"/>
                </a:lnTo>
                <a:cubicBezTo>
                  <a:pt x="1463" y="21432"/>
                  <a:pt x="1418" y="21430"/>
                  <a:pt x="2245" y="21340"/>
                </a:cubicBezTo>
                <a:cubicBezTo>
                  <a:pt x="2645" y="21296"/>
                  <a:pt x="3097" y="21249"/>
                  <a:pt x="3248" y="21235"/>
                </a:cubicBezTo>
                <a:cubicBezTo>
                  <a:pt x="3399" y="21221"/>
                  <a:pt x="3742" y="21185"/>
                  <a:pt x="4009" y="21155"/>
                </a:cubicBezTo>
                <a:cubicBezTo>
                  <a:pt x="4661" y="21083"/>
                  <a:pt x="5389" y="21009"/>
                  <a:pt x="5569" y="20996"/>
                </a:cubicBezTo>
                <a:cubicBezTo>
                  <a:pt x="5649" y="20991"/>
                  <a:pt x="5952" y="20965"/>
                  <a:pt x="6244" y="20940"/>
                </a:cubicBezTo>
                <a:cubicBezTo>
                  <a:pt x="7517" y="20829"/>
                  <a:pt x="9244" y="20740"/>
                  <a:pt x="9301" y="20781"/>
                </a:cubicBezTo>
                <a:cubicBezTo>
                  <a:pt x="9332" y="20803"/>
                  <a:pt x="9323" y="20803"/>
                  <a:pt x="8810" y="20852"/>
                </a:cubicBezTo>
                <a:cubicBezTo>
                  <a:pt x="8561" y="20875"/>
                  <a:pt x="8088" y="20926"/>
                  <a:pt x="7759" y="20965"/>
                </a:cubicBezTo>
                <a:cubicBezTo>
                  <a:pt x="7430" y="21004"/>
                  <a:pt x="6887" y="21065"/>
                  <a:pt x="6551" y="21101"/>
                </a:cubicBezTo>
                <a:cubicBezTo>
                  <a:pt x="5394" y="21226"/>
                  <a:pt x="4973" y="21308"/>
                  <a:pt x="4627" y="21474"/>
                </a:cubicBezTo>
                <a:lnTo>
                  <a:pt x="4542" y="21516"/>
                </a:lnTo>
                <a:lnTo>
                  <a:pt x="4666" y="21555"/>
                </a:lnTo>
                <a:cubicBezTo>
                  <a:pt x="4775" y="21592"/>
                  <a:pt x="4808" y="21597"/>
                  <a:pt x="4980" y="21591"/>
                </a:cubicBezTo>
                <a:cubicBezTo>
                  <a:pt x="5112" y="21586"/>
                  <a:pt x="5241" y="21567"/>
                  <a:pt x="5397" y="21532"/>
                </a:cubicBezTo>
                <a:cubicBezTo>
                  <a:pt x="5617" y="21483"/>
                  <a:pt x="6629" y="21354"/>
                  <a:pt x="7410" y="21277"/>
                </a:cubicBezTo>
                <a:cubicBezTo>
                  <a:pt x="8365" y="21182"/>
                  <a:pt x="9922" y="21049"/>
                  <a:pt x="10500" y="21013"/>
                </a:cubicBezTo>
                <a:cubicBezTo>
                  <a:pt x="12786" y="20870"/>
                  <a:pt x="13821" y="20819"/>
                  <a:pt x="13830" y="20852"/>
                </a:cubicBezTo>
                <a:cubicBezTo>
                  <a:pt x="13832" y="20861"/>
                  <a:pt x="13760" y="20878"/>
                  <a:pt x="13670" y="20890"/>
                </a:cubicBezTo>
                <a:cubicBezTo>
                  <a:pt x="13581" y="20901"/>
                  <a:pt x="13339" y="20933"/>
                  <a:pt x="13134" y="20963"/>
                </a:cubicBezTo>
                <a:cubicBezTo>
                  <a:pt x="12176" y="21102"/>
                  <a:pt x="11795" y="21149"/>
                  <a:pt x="11483" y="21164"/>
                </a:cubicBezTo>
                <a:cubicBezTo>
                  <a:pt x="11137" y="21180"/>
                  <a:pt x="11075" y="21188"/>
                  <a:pt x="10926" y="21241"/>
                </a:cubicBezTo>
                <a:cubicBezTo>
                  <a:pt x="10831" y="21276"/>
                  <a:pt x="10744" y="21347"/>
                  <a:pt x="10772" y="21367"/>
                </a:cubicBezTo>
                <a:cubicBezTo>
                  <a:pt x="10801" y="21387"/>
                  <a:pt x="11466" y="21392"/>
                  <a:pt x="11752" y="21373"/>
                </a:cubicBezTo>
                <a:cubicBezTo>
                  <a:pt x="11910" y="21363"/>
                  <a:pt x="12232" y="21332"/>
                  <a:pt x="12468" y="21306"/>
                </a:cubicBezTo>
                <a:cubicBezTo>
                  <a:pt x="13027" y="21244"/>
                  <a:pt x="13553" y="21203"/>
                  <a:pt x="14141" y="21172"/>
                </a:cubicBezTo>
                <a:cubicBezTo>
                  <a:pt x="14831" y="21137"/>
                  <a:pt x="15343" y="21105"/>
                  <a:pt x="16083" y="21053"/>
                </a:cubicBezTo>
                <a:cubicBezTo>
                  <a:pt x="16443" y="21027"/>
                  <a:pt x="16821" y="21002"/>
                  <a:pt x="16920" y="20996"/>
                </a:cubicBezTo>
                <a:cubicBezTo>
                  <a:pt x="17020" y="20991"/>
                  <a:pt x="17288" y="20973"/>
                  <a:pt x="17518" y="20957"/>
                </a:cubicBezTo>
                <a:cubicBezTo>
                  <a:pt x="19132" y="20838"/>
                  <a:pt x="20140" y="20774"/>
                  <a:pt x="20736" y="20756"/>
                </a:cubicBezTo>
                <a:cubicBezTo>
                  <a:pt x="20922" y="20750"/>
                  <a:pt x="21194" y="20741"/>
                  <a:pt x="21336" y="20735"/>
                </a:cubicBezTo>
                <a:lnTo>
                  <a:pt x="21594" y="20724"/>
                </a:lnTo>
                <a:lnTo>
                  <a:pt x="21100" y="20710"/>
                </a:lnTo>
                <a:cubicBezTo>
                  <a:pt x="20590" y="20696"/>
                  <a:pt x="20207" y="20702"/>
                  <a:pt x="18906" y="20741"/>
                </a:cubicBezTo>
                <a:cubicBezTo>
                  <a:pt x="17175" y="20793"/>
                  <a:pt x="17212" y="20793"/>
                  <a:pt x="17370" y="20707"/>
                </a:cubicBezTo>
                <a:cubicBezTo>
                  <a:pt x="17454" y="20662"/>
                  <a:pt x="17477" y="20593"/>
                  <a:pt x="17420" y="20561"/>
                </a:cubicBezTo>
                <a:cubicBezTo>
                  <a:pt x="17317" y="20502"/>
                  <a:pt x="16365" y="20480"/>
                  <a:pt x="15440" y="20515"/>
                </a:cubicBezTo>
                <a:cubicBezTo>
                  <a:pt x="14589" y="20547"/>
                  <a:pt x="14429" y="20551"/>
                  <a:pt x="14410" y="20538"/>
                </a:cubicBezTo>
                <a:cubicBezTo>
                  <a:pt x="14402" y="20532"/>
                  <a:pt x="14452" y="20489"/>
                  <a:pt x="14523" y="20444"/>
                </a:cubicBezTo>
                <a:cubicBezTo>
                  <a:pt x="14719" y="20317"/>
                  <a:pt x="14715" y="20323"/>
                  <a:pt x="14715" y="19910"/>
                </a:cubicBezTo>
                <a:lnTo>
                  <a:pt x="14715" y="19550"/>
                </a:lnTo>
                <a:lnTo>
                  <a:pt x="14653" y="19449"/>
                </a:lnTo>
                <a:cubicBezTo>
                  <a:pt x="14617" y="19395"/>
                  <a:pt x="14533" y="19306"/>
                  <a:pt x="14469" y="19250"/>
                </a:cubicBezTo>
                <a:cubicBezTo>
                  <a:pt x="14357" y="19153"/>
                  <a:pt x="14355" y="19148"/>
                  <a:pt x="14378" y="19091"/>
                </a:cubicBezTo>
                <a:cubicBezTo>
                  <a:pt x="14390" y="19059"/>
                  <a:pt x="14401" y="18937"/>
                  <a:pt x="14401" y="18821"/>
                </a:cubicBezTo>
                <a:cubicBezTo>
                  <a:pt x="14401" y="18576"/>
                  <a:pt x="14425" y="18609"/>
                  <a:pt x="14061" y="18344"/>
                </a:cubicBezTo>
                <a:lnTo>
                  <a:pt x="13842" y="18185"/>
                </a:lnTo>
                <a:lnTo>
                  <a:pt x="13806" y="18017"/>
                </a:lnTo>
                <a:cubicBezTo>
                  <a:pt x="13787" y="17925"/>
                  <a:pt x="13749" y="17745"/>
                  <a:pt x="13723" y="17617"/>
                </a:cubicBezTo>
                <a:cubicBezTo>
                  <a:pt x="13698" y="17490"/>
                  <a:pt x="13657" y="17307"/>
                  <a:pt x="13635" y="17213"/>
                </a:cubicBezTo>
                <a:cubicBezTo>
                  <a:pt x="13612" y="17119"/>
                  <a:pt x="13602" y="17038"/>
                  <a:pt x="13611" y="17031"/>
                </a:cubicBezTo>
                <a:cubicBezTo>
                  <a:pt x="13620" y="17024"/>
                  <a:pt x="13684" y="16943"/>
                  <a:pt x="13756" y="16851"/>
                </a:cubicBezTo>
                <a:cubicBezTo>
                  <a:pt x="13827" y="16759"/>
                  <a:pt x="13917" y="16643"/>
                  <a:pt x="13954" y="16596"/>
                </a:cubicBezTo>
                <a:lnTo>
                  <a:pt x="14022" y="16510"/>
                </a:lnTo>
                <a:lnTo>
                  <a:pt x="13957" y="16470"/>
                </a:lnTo>
                <a:cubicBezTo>
                  <a:pt x="13696" y="16311"/>
                  <a:pt x="13383" y="16110"/>
                  <a:pt x="13383" y="16102"/>
                </a:cubicBezTo>
                <a:cubicBezTo>
                  <a:pt x="13383" y="16075"/>
                  <a:pt x="13479" y="15819"/>
                  <a:pt x="13540" y="15681"/>
                </a:cubicBezTo>
                <a:cubicBezTo>
                  <a:pt x="13603" y="15537"/>
                  <a:pt x="13619" y="15516"/>
                  <a:pt x="13806" y="15356"/>
                </a:cubicBezTo>
                <a:cubicBezTo>
                  <a:pt x="13994" y="15197"/>
                  <a:pt x="14011" y="15178"/>
                  <a:pt x="14049" y="15063"/>
                </a:cubicBezTo>
                <a:cubicBezTo>
                  <a:pt x="14072" y="14996"/>
                  <a:pt x="14166" y="14740"/>
                  <a:pt x="14259" y="14494"/>
                </a:cubicBezTo>
                <a:cubicBezTo>
                  <a:pt x="14352" y="14248"/>
                  <a:pt x="14429" y="14038"/>
                  <a:pt x="14431" y="14029"/>
                </a:cubicBezTo>
                <a:cubicBezTo>
                  <a:pt x="14433" y="14020"/>
                  <a:pt x="14568" y="13919"/>
                  <a:pt x="14730" y="13805"/>
                </a:cubicBezTo>
                <a:cubicBezTo>
                  <a:pt x="15310" y="13396"/>
                  <a:pt x="15876" y="12843"/>
                  <a:pt x="16077" y="12488"/>
                </a:cubicBezTo>
                <a:cubicBezTo>
                  <a:pt x="16160" y="12341"/>
                  <a:pt x="16249" y="12042"/>
                  <a:pt x="16266" y="11856"/>
                </a:cubicBezTo>
                <a:cubicBezTo>
                  <a:pt x="16284" y="11658"/>
                  <a:pt x="16248" y="11377"/>
                  <a:pt x="16159" y="11042"/>
                </a:cubicBezTo>
                <a:cubicBezTo>
                  <a:pt x="16071" y="10709"/>
                  <a:pt x="15835" y="10112"/>
                  <a:pt x="15576" y="9572"/>
                </a:cubicBezTo>
                <a:cubicBezTo>
                  <a:pt x="15443" y="9293"/>
                  <a:pt x="15187" y="8895"/>
                  <a:pt x="15017" y="8697"/>
                </a:cubicBezTo>
                <a:lnTo>
                  <a:pt x="14934" y="8601"/>
                </a:lnTo>
                <a:lnTo>
                  <a:pt x="14984" y="8465"/>
                </a:lnTo>
                <a:cubicBezTo>
                  <a:pt x="15052" y="8270"/>
                  <a:pt x="15062" y="8179"/>
                  <a:pt x="15035" y="8044"/>
                </a:cubicBezTo>
                <a:cubicBezTo>
                  <a:pt x="14946" y="7597"/>
                  <a:pt x="14583" y="7294"/>
                  <a:pt x="13812" y="7018"/>
                </a:cubicBezTo>
                <a:cubicBezTo>
                  <a:pt x="13682" y="6971"/>
                  <a:pt x="13480" y="6909"/>
                  <a:pt x="13362" y="6880"/>
                </a:cubicBezTo>
                <a:cubicBezTo>
                  <a:pt x="13244" y="6851"/>
                  <a:pt x="13137" y="6822"/>
                  <a:pt x="13125" y="6815"/>
                </a:cubicBezTo>
                <a:cubicBezTo>
                  <a:pt x="13113" y="6807"/>
                  <a:pt x="13146" y="6762"/>
                  <a:pt x="13205" y="6708"/>
                </a:cubicBezTo>
                <a:cubicBezTo>
                  <a:pt x="13261" y="6657"/>
                  <a:pt x="13360" y="6560"/>
                  <a:pt x="13424" y="6492"/>
                </a:cubicBezTo>
                <a:lnTo>
                  <a:pt x="13543" y="6369"/>
                </a:lnTo>
                <a:lnTo>
                  <a:pt x="13694" y="6478"/>
                </a:lnTo>
                <a:cubicBezTo>
                  <a:pt x="13848" y="6588"/>
                  <a:pt x="14218" y="6791"/>
                  <a:pt x="14348" y="6838"/>
                </a:cubicBezTo>
                <a:cubicBezTo>
                  <a:pt x="14499" y="6892"/>
                  <a:pt x="15101" y="6959"/>
                  <a:pt x="15440" y="6959"/>
                </a:cubicBezTo>
                <a:cubicBezTo>
                  <a:pt x="15516" y="6959"/>
                  <a:pt x="15511" y="6957"/>
                  <a:pt x="15328" y="6880"/>
                </a:cubicBezTo>
                <a:cubicBezTo>
                  <a:pt x="15040" y="6759"/>
                  <a:pt x="14834" y="6641"/>
                  <a:pt x="14662" y="6499"/>
                </a:cubicBezTo>
                <a:cubicBezTo>
                  <a:pt x="14468" y="6339"/>
                  <a:pt x="14434" y="6304"/>
                  <a:pt x="14268" y="6088"/>
                </a:cubicBezTo>
                <a:cubicBezTo>
                  <a:pt x="14112" y="5886"/>
                  <a:pt x="14046" y="5767"/>
                  <a:pt x="14076" y="5747"/>
                </a:cubicBezTo>
                <a:cubicBezTo>
                  <a:pt x="14087" y="5739"/>
                  <a:pt x="14157" y="5758"/>
                  <a:pt x="14238" y="5793"/>
                </a:cubicBezTo>
                <a:cubicBezTo>
                  <a:pt x="14317" y="5827"/>
                  <a:pt x="14443" y="5871"/>
                  <a:pt x="14520" y="5890"/>
                </a:cubicBezTo>
                <a:cubicBezTo>
                  <a:pt x="14690" y="5930"/>
                  <a:pt x="15064" y="5959"/>
                  <a:pt x="15248" y="5946"/>
                </a:cubicBezTo>
                <a:cubicBezTo>
                  <a:pt x="15473" y="5930"/>
                  <a:pt x="15689" y="5903"/>
                  <a:pt x="15689" y="5892"/>
                </a:cubicBezTo>
                <a:cubicBezTo>
                  <a:pt x="15689" y="5886"/>
                  <a:pt x="15604" y="5853"/>
                  <a:pt x="15502" y="5818"/>
                </a:cubicBezTo>
                <a:cubicBezTo>
                  <a:pt x="15401" y="5784"/>
                  <a:pt x="15261" y="5730"/>
                  <a:pt x="15192" y="5697"/>
                </a:cubicBezTo>
                <a:cubicBezTo>
                  <a:pt x="15045" y="5627"/>
                  <a:pt x="14769" y="5425"/>
                  <a:pt x="14632" y="5289"/>
                </a:cubicBezTo>
                <a:cubicBezTo>
                  <a:pt x="14487" y="5143"/>
                  <a:pt x="14324" y="4914"/>
                  <a:pt x="14351" y="4895"/>
                </a:cubicBezTo>
                <a:cubicBezTo>
                  <a:pt x="14366" y="4884"/>
                  <a:pt x="14424" y="4888"/>
                  <a:pt x="14531" y="4906"/>
                </a:cubicBezTo>
                <a:cubicBezTo>
                  <a:pt x="14726" y="4937"/>
                  <a:pt x="15026" y="4937"/>
                  <a:pt x="15183" y="4908"/>
                </a:cubicBezTo>
                <a:cubicBezTo>
                  <a:pt x="15354" y="4875"/>
                  <a:pt x="15563" y="4792"/>
                  <a:pt x="15665" y="4713"/>
                </a:cubicBezTo>
                <a:cubicBezTo>
                  <a:pt x="15764" y="4637"/>
                  <a:pt x="15778" y="4610"/>
                  <a:pt x="15715" y="4610"/>
                </a:cubicBezTo>
                <a:cubicBezTo>
                  <a:pt x="15650" y="4610"/>
                  <a:pt x="15321" y="4538"/>
                  <a:pt x="15212" y="4499"/>
                </a:cubicBezTo>
                <a:cubicBezTo>
                  <a:pt x="15035" y="4436"/>
                  <a:pt x="14837" y="4328"/>
                  <a:pt x="14674" y="4202"/>
                </a:cubicBezTo>
                <a:cubicBezTo>
                  <a:pt x="14586" y="4135"/>
                  <a:pt x="14520" y="4075"/>
                  <a:pt x="14526" y="4068"/>
                </a:cubicBezTo>
                <a:cubicBezTo>
                  <a:pt x="14531" y="4062"/>
                  <a:pt x="14565" y="4053"/>
                  <a:pt x="14603" y="4047"/>
                </a:cubicBezTo>
                <a:cubicBezTo>
                  <a:pt x="14686" y="4035"/>
                  <a:pt x="14684" y="4128"/>
                  <a:pt x="14614" y="3176"/>
                </a:cubicBezTo>
                <a:cubicBezTo>
                  <a:pt x="14550" y="2298"/>
                  <a:pt x="14551" y="2305"/>
                  <a:pt x="14463" y="2096"/>
                </a:cubicBezTo>
                <a:cubicBezTo>
                  <a:pt x="14296" y="1696"/>
                  <a:pt x="13929" y="1361"/>
                  <a:pt x="13383" y="1108"/>
                </a:cubicBezTo>
                <a:cubicBezTo>
                  <a:pt x="13020" y="939"/>
                  <a:pt x="12472" y="747"/>
                  <a:pt x="12007" y="626"/>
                </a:cubicBezTo>
                <a:cubicBezTo>
                  <a:pt x="11555" y="509"/>
                  <a:pt x="11479" y="495"/>
                  <a:pt x="11045" y="425"/>
                </a:cubicBezTo>
                <a:cubicBezTo>
                  <a:pt x="10633" y="360"/>
                  <a:pt x="10635" y="361"/>
                  <a:pt x="10604" y="279"/>
                </a:cubicBezTo>
                <a:cubicBezTo>
                  <a:pt x="10549" y="134"/>
                  <a:pt x="10385" y="41"/>
                  <a:pt x="10124" y="9"/>
                </a:cubicBezTo>
                <a:cubicBezTo>
                  <a:pt x="10040" y="-1"/>
                  <a:pt x="9967" y="-3"/>
                  <a:pt x="9896" y="5"/>
                </a:cubicBezTo>
                <a:close/>
                <a:moveTo>
                  <a:pt x="1398" y="10451"/>
                </a:moveTo>
                <a:cubicBezTo>
                  <a:pt x="1394" y="10440"/>
                  <a:pt x="1386" y="10453"/>
                  <a:pt x="1371" y="10483"/>
                </a:cubicBezTo>
                <a:cubicBezTo>
                  <a:pt x="1286" y="10658"/>
                  <a:pt x="1248" y="10911"/>
                  <a:pt x="1277" y="11115"/>
                </a:cubicBezTo>
                <a:cubicBezTo>
                  <a:pt x="1313" y="11377"/>
                  <a:pt x="1461" y="11664"/>
                  <a:pt x="1670" y="11887"/>
                </a:cubicBezTo>
                <a:cubicBezTo>
                  <a:pt x="1716" y="11936"/>
                  <a:pt x="1760" y="11976"/>
                  <a:pt x="1768" y="11975"/>
                </a:cubicBezTo>
                <a:cubicBezTo>
                  <a:pt x="1776" y="11975"/>
                  <a:pt x="1838" y="11940"/>
                  <a:pt x="1904" y="11898"/>
                </a:cubicBezTo>
                <a:lnTo>
                  <a:pt x="2026" y="11823"/>
                </a:lnTo>
                <a:lnTo>
                  <a:pt x="1943" y="11741"/>
                </a:lnTo>
                <a:cubicBezTo>
                  <a:pt x="1821" y="11621"/>
                  <a:pt x="1574" y="11248"/>
                  <a:pt x="1522" y="11104"/>
                </a:cubicBezTo>
                <a:cubicBezTo>
                  <a:pt x="1451" y="10907"/>
                  <a:pt x="1412" y="10727"/>
                  <a:pt x="1407" y="10569"/>
                </a:cubicBezTo>
                <a:cubicBezTo>
                  <a:pt x="1405" y="10497"/>
                  <a:pt x="1402" y="10462"/>
                  <a:pt x="1398" y="10451"/>
                </a:cubicBezTo>
                <a:close/>
                <a:moveTo>
                  <a:pt x="762" y="10751"/>
                </a:moveTo>
                <a:cubicBezTo>
                  <a:pt x="755" y="10758"/>
                  <a:pt x="743" y="10787"/>
                  <a:pt x="723" y="10843"/>
                </a:cubicBezTo>
                <a:cubicBezTo>
                  <a:pt x="669" y="10998"/>
                  <a:pt x="651" y="11253"/>
                  <a:pt x="685" y="11414"/>
                </a:cubicBezTo>
                <a:cubicBezTo>
                  <a:pt x="730" y="11633"/>
                  <a:pt x="892" y="11934"/>
                  <a:pt x="1049" y="12095"/>
                </a:cubicBezTo>
                <a:cubicBezTo>
                  <a:pt x="1088" y="12135"/>
                  <a:pt x="1127" y="12168"/>
                  <a:pt x="1138" y="12168"/>
                </a:cubicBezTo>
                <a:cubicBezTo>
                  <a:pt x="1148" y="12168"/>
                  <a:pt x="1204" y="12138"/>
                  <a:pt x="1262" y="12101"/>
                </a:cubicBezTo>
                <a:lnTo>
                  <a:pt x="1368" y="12032"/>
                </a:lnTo>
                <a:lnTo>
                  <a:pt x="1286" y="11948"/>
                </a:lnTo>
                <a:cubicBezTo>
                  <a:pt x="1177" y="11835"/>
                  <a:pt x="996" y="11561"/>
                  <a:pt x="916" y="11389"/>
                </a:cubicBezTo>
                <a:cubicBezTo>
                  <a:pt x="859" y="11268"/>
                  <a:pt x="792" y="10984"/>
                  <a:pt x="773" y="10786"/>
                </a:cubicBezTo>
                <a:cubicBezTo>
                  <a:pt x="771" y="10756"/>
                  <a:pt x="768" y="10743"/>
                  <a:pt x="762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3022600" y="1092200"/>
            <a:ext cx="69850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CJK Large Vide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"/>
            <a:ext cx="13021734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19</a:t>
            </a:r>
          </a:p>
        </p:txBody>
      </p:sp>
      <p:pic>
        <p:nvPicPr>
          <p:cNvPr id="337" name="Top 5 Funny Soccer Goals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3337" y="1769352"/>
            <a:ext cx="10378126" cy="6214896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1982921" y="7289800"/>
            <a:ext cx="87497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0000" indent="-180000">
              <a:buClr>
                <a:srgbClr val="000000"/>
              </a:buClr>
              <a:buSzPct val="100000"/>
              <a:buChar char="✓"/>
              <a:defRPr sz="3000"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https://www.youtube.com/watch?v=q1yNI71X2nI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2</a:t>
            </a:r>
          </a:p>
        </p:txBody>
      </p:sp>
      <p:sp>
        <p:nvSpPr>
          <p:cNvPr id="172" name="Shape 172"/>
          <p:cNvSpPr/>
          <p:nvPr/>
        </p:nvSpPr>
        <p:spPr>
          <a:xfrm>
            <a:off x="3255280" y="6654800"/>
            <a:ext cx="66720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/>
            </a:lvl1pPr>
          </a:lstStyle>
          <a:p>
            <a:r>
              <a:t>Tommy Baker Basketball Free-styler</a:t>
            </a:r>
          </a:p>
        </p:txBody>
      </p:sp>
      <p:sp>
        <p:nvSpPr>
          <p:cNvPr id="173" name="Shape 173"/>
          <p:cNvSpPr/>
          <p:nvPr/>
        </p:nvSpPr>
        <p:spPr>
          <a:xfrm>
            <a:off x="2287591" y="7327900"/>
            <a:ext cx="84296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80000" indent="-180000">
              <a:buClr>
                <a:srgbClr val="000000"/>
              </a:buClr>
              <a:buSzPct val="100000"/>
              <a:buChar char="•"/>
              <a:defRPr sz="30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https://www.youtube.com/watch?v=8-OluFATctM</a:t>
            </a:r>
          </a:p>
        </p:txBody>
      </p:sp>
      <p:pic>
        <p:nvPicPr>
          <p:cNvPr id="174" name="Basketball Grin 2.jpg"/>
          <p:cNvPicPr>
            <a:picLocks noChangeAspect="1"/>
          </p:cNvPicPr>
          <p:nvPr/>
        </p:nvPicPr>
        <p:blipFill>
          <a:blip r:embed="rId4">
            <a:extLst/>
          </a:blip>
          <a:srcRect l="2357" t="3958" r="6878" b="2049"/>
          <a:stretch>
            <a:fillRect/>
          </a:stretch>
        </p:blipFill>
        <p:spPr>
          <a:xfrm>
            <a:off x="4570362" y="1682924"/>
            <a:ext cx="3864076" cy="4857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1" extrusionOk="0">
                <a:moveTo>
                  <a:pt x="12517" y="1"/>
                </a:moveTo>
                <a:cubicBezTo>
                  <a:pt x="12320" y="-2"/>
                  <a:pt x="12140" y="7"/>
                  <a:pt x="12159" y="31"/>
                </a:cubicBezTo>
                <a:cubicBezTo>
                  <a:pt x="12193" y="75"/>
                  <a:pt x="12028" y="180"/>
                  <a:pt x="11982" y="144"/>
                </a:cubicBezTo>
                <a:cubicBezTo>
                  <a:pt x="11962" y="128"/>
                  <a:pt x="11961" y="157"/>
                  <a:pt x="11978" y="209"/>
                </a:cubicBezTo>
                <a:cubicBezTo>
                  <a:pt x="12019" y="335"/>
                  <a:pt x="11911" y="394"/>
                  <a:pt x="11507" y="468"/>
                </a:cubicBezTo>
                <a:cubicBezTo>
                  <a:pt x="11321" y="502"/>
                  <a:pt x="10859" y="604"/>
                  <a:pt x="10480" y="695"/>
                </a:cubicBezTo>
                <a:cubicBezTo>
                  <a:pt x="10101" y="786"/>
                  <a:pt x="9742" y="845"/>
                  <a:pt x="9684" y="827"/>
                </a:cubicBezTo>
                <a:cubicBezTo>
                  <a:pt x="9615" y="806"/>
                  <a:pt x="9592" y="814"/>
                  <a:pt x="9620" y="850"/>
                </a:cubicBezTo>
                <a:cubicBezTo>
                  <a:pt x="9673" y="918"/>
                  <a:pt x="9455" y="1017"/>
                  <a:pt x="9335" y="981"/>
                </a:cubicBezTo>
                <a:cubicBezTo>
                  <a:pt x="9287" y="966"/>
                  <a:pt x="9213" y="988"/>
                  <a:pt x="9170" y="1030"/>
                </a:cubicBezTo>
                <a:cubicBezTo>
                  <a:pt x="9126" y="1072"/>
                  <a:pt x="9114" y="1106"/>
                  <a:pt x="9141" y="1106"/>
                </a:cubicBezTo>
                <a:cubicBezTo>
                  <a:pt x="9168" y="1106"/>
                  <a:pt x="9124" y="1161"/>
                  <a:pt x="9046" y="1227"/>
                </a:cubicBezTo>
                <a:cubicBezTo>
                  <a:pt x="8967" y="1294"/>
                  <a:pt x="8876" y="1336"/>
                  <a:pt x="8843" y="1319"/>
                </a:cubicBezTo>
                <a:cubicBezTo>
                  <a:pt x="8804" y="1300"/>
                  <a:pt x="8795" y="1334"/>
                  <a:pt x="8818" y="1409"/>
                </a:cubicBezTo>
                <a:cubicBezTo>
                  <a:pt x="8841" y="1481"/>
                  <a:pt x="8820" y="1571"/>
                  <a:pt x="8768" y="1631"/>
                </a:cubicBezTo>
                <a:cubicBezTo>
                  <a:pt x="8719" y="1687"/>
                  <a:pt x="8692" y="1743"/>
                  <a:pt x="8708" y="1756"/>
                </a:cubicBezTo>
                <a:cubicBezTo>
                  <a:pt x="8740" y="1782"/>
                  <a:pt x="8630" y="2512"/>
                  <a:pt x="8575" y="2630"/>
                </a:cubicBezTo>
                <a:cubicBezTo>
                  <a:pt x="8557" y="2671"/>
                  <a:pt x="8536" y="2869"/>
                  <a:pt x="8529" y="3073"/>
                </a:cubicBezTo>
                <a:cubicBezTo>
                  <a:pt x="8522" y="3276"/>
                  <a:pt x="8495" y="3470"/>
                  <a:pt x="8469" y="3503"/>
                </a:cubicBezTo>
                <a:cubicBezTo>
                  <a:pt x="8404" y="3587"/>
                  <a:pt x="8151" y="3578"/>
                  <a:pt x="8056" y="3487"/>
                </a:cubicBezTo>
                <a:cubicBezTo>
                  <a:pt x="7990" y="3423"/>
                  <a:pt x="7996" y="3407"/>
                  <a:pt x="8096" y="3386"/>
                </a:cubicBezTo>
                <a:cubicBezTo>
                  <a:pt x="8186" y="3368"/>
                  <a:pt x="8217" y="3315"/>
                  <a:pt x="8222" y="3173"/>
                </a:cubicBezTo>
                <a:cubicBezTo>
                  <a:pt x="8227" y="3012"/>
                  <a:pt x="8208" y="2986"/>
                  <a:pt x="8094" y="2986"/>
                </a:cubicBezTo>
                <a:cubicBezTo>
                  <a:pt x="7991" y="2986"/>
                  <a:pt x="7961" y="3015"/>
                  <a:pt x="7963" y="3110"/>
                </a:cubicBezTo>
                <a:cubicBezTo>
                  <a:pt x="7965" y="3190"/>
                  <a:pt x="7906" y="3270"/>
                  <a:pt x="7793" y="3337"/>
                </a:cubicBezTo>
                <a:cubicBezTo>
                  <a:pt x="7627" y="3436"/>
                  <a:pt x="7616" y="3437"/>
                  <a:pt x="7539" y="3353"/>
                </a:cubicBezTo>
                <a:cubicBezTo>
                  <a:pt x="7495" y="3304"/>
                  <a:pt x="7471" y="3220"/>
                  <a:pt x="7488" y="3166"/>
                </a:cubicBezTo>
                <a:cubicBezTo>
                  <a:pt x="7510" y="3100"/>
                  <a:pt x="7495" y="3074"/>
                  <a:pt x="7437" y="3083"/>
                </a:cubicBezTo>
                <a:cubicBezTo>
                  <a:pt x="7380" y="3093"/>
                  <a:pt x="7358" y="3058"/>
                  <a:pt x="7369" y="2977"/>
                </a:cubicBezTo>
                <a:cubicBezTo>
                  <a:pt x="7378" y="2912"/>
                  <a:pt x="7365" y="2873"/>
                  <a:pt x="7342" y="2891"/>
                </a:cubicBezTo>
                <a:cubicBezTo>
                  <a:pt x="7285" y="2937"/>
                  <a:pt x="7129" y="2826"/>
                  <a:pt x="7172" y="2770"/>
                </a:cubicBezTo>
                <a:cubicBezTo>
                  <a:pt x="7239" y="2684"/>
                  <a:pt x="6614" y="2117"/>
                  <a:pt x="6510" y="2169"/>
                </a:cubicBezTo>
                <a:cubicBezTo>
                  <a:pt x="6430" y="2208"/>
                  <a:pt x="6267" y="2090"/>
                  <a:pt x="6315" y="2028"/>
                </a:cubicBezTo>
                <a:cubicBezTo>
                  <a:pt x="6338" y="1998"/>
                  <a:pt x="6326" y="1990"/>
                  <a:pt x="6286" y="2010"/>
                </a:cubicBezTo>
                <a:cubicBezTo>
                  <a:pt x="6185" y="2060"/>
                  <a:pt x="5965" y="1952"/>
                  <a:pt x="6004" y="1871"/>
                </a:cubicBezTo>
                <a:cubicBezTo>
                  <a:pt x="6028" y="1821"/>
                  <a:pt x="5995" y="1806"/>
                  <a:pt x="5882" y="1816"/>
                </a:cubicBezTo>
                <a:cubicBezTo>
                  <a:pt x="5796" y="1824"/>
                  <a:pt x="5574" y="1788"/>
                  <a:pt x="5389" y="1739"/>
                </a:cubicBezTo>
                <a:cubicBezTo>
                  <a:pt x="4657" y="1541"/>
                  <a:pt x="3702" y="1574"/>
                  <a:pt x="3025" y="1820"/>
                </a:cubicBezTo>
                <a:cubicBezTo>
                  <a:pt x="2847" y="1884"/>
                  <a:pt x="2654" y="1925"/>
                  <a:pt x="2599" y="1908"/>
                </a:cubicBezTo>
                <a:cubicBezTo>
                  <a:pt x="2537" y="1889"/>
                  <a:pt x="2514" y="1897"/>
                  <a:pt x="2539" y="1929"/>
                </a:cubicBezTo>
                <a:cubicBezTo>
                  <a:pt x="2597" y="2004"/>
                  <a:pt x="2431" y="2097"/>
                  <a:pt x="2307" y="2059"/>
                </a:cubicBezTo>
                <a:cubicBezTo>
                  <a:pt x="2229" y="2035"/>
                  <a:pt x="2208" y="2050"/>
                  <a:pt x="2223" y="2119"/>
                </a:cubicBezTo>
                <a:cubicBezTo>
                  <a:pt x="2238" y="2184"/>
                  <a:pt x="2203" y="2212"/>
                  <a:pt x="2111" y="2216"/>
                </a:cubicBezTo>
                <a:cubicBezTo>
                  <a:pt x="1957" y="2223"/>
                  <a:pt x="1588" y="2529"/>
                  <a:pt x="1627" y="2616"/>
                </a:cubicBezTo>
                <a:cubicBezTo>
                  <a:pt x="1641" y="2649"/>
                  <a:pt x="1568" y="2742"/>
                  <a:pt x="1466" y="2824"/>
                </a:cubicBezTo>
                <a:cubicBezTo>
                  <a:pt x="1363" y="2906"/>
                  <a:pt x="1299" y="2996"/>
                  <a:pt x="1320" y="3023"/>
                </a:cubicBezTo>
                <a:cubicBezTo>
                  <a:pt x="1341" y="3051"/>
                  <a:pt x="1314" y="3086"/>
                  <a:pt x="1260" y="3103"/>
                </a:cubicBezTo>
                <a:cubicBezTo>
                  <a:pt x="1202" y="3120"/>
                  <a:pt x="1174" y="3167"/>
                  <a:pt x="1194" y="3215"/>
                </a:cubicBezTo>
                <a:cubicBezTo>
                  <a:pt x="1212" y="3261"/>
                  <a:pt x="1192" y="3338"/>
                  <a:pt x="1147" y="3386"/>
                </a:cubicBezTo>
                <a:cubicBezTo>
                  <a:pt x="1074" y="3467"/>
                  <a:pt x="1046" y="3469"/>
                  <a:pt x="851" y="3404"/>
                </a:cubicBezTo>
                <a:cubicBezTo>
                  <a:pt x="726" y="3362"/>
                  <a:pt x="634" y="3293"/>
                  <a:pt x="626" y="3238"/>
                </a:cubicBezTo>
                <a:cubicBezTo>
                  <a:pt x="583" y="2926"/>
                  <a:pt x="517" y="2861"/>
                  <a:pt x="429" y="3044"/>
                </a:cubicBezTo>
                <a:cubicBezTo>
                  <a:pt x="388" y="3131"/>
                  <a:pt x="339" y="3164"/>
                  <a:pt x="288" y="3140"/>
                </a:cubicBezTo>
                <a:cubicBezTo>
                  <a:pt x="235" y="3114"/>
                  <a:pt x="237" y="3128"/>
                  <a:pt x="295" y="3185"/>
                </a:cubicBezTo>
                <a:cubicBezTo>
                  <a:pt x="341" y="3231"/>
                  <a:pt x="364" y="3299"/>
                  <a:pt x="345" y="3337"/>
                </a:cubicBezTo>
                <a:cubicBezTo>
                  <a:pt x="325" y="3380"/>
                  <a:pt x="361" y="3417"/>
                  <a:pt x="440" y="3434"/>
                </a:cubicBezTo>
                <a:cubicBezTo>
                  <a:pt x="543" y="3455"/>
                  <a:pt x="554" y="3475"/>
                  <a:pt x="498" y="3529"/>
                </a:cubicBezTo>
                <a:cubicBezTo>
                  <a:pt x="459" y="3567"/>
                  <a:pt x="444" y="3610"/>
                  <a:pt x="465" y="3626"/>
                </a:cubicBezTo>
                <a:cubicBezTo>
                  <a:pt x="485" y="3642"/>
                  <a:pt x="402" y="3690"/>
                  <a:pt x="281" y="3730"/>
                </a:cubicBezTo>
                <a:cubicBezTo>
                  <a:pt x="8" y="3821"/>
                  <a:pt x="-89" y="4032"/>
                  <a:pt x="94" y="4139"/>
                </a:cubicBezTo>
                <a:cubicBezTo>
                  <a:pt x="158" y="4176"/>
                  <a:pt x="211" y="4233"/>
                  <a:pt x="211" y="4266"/>
                </a:cubicBezTo>
                <a:cubicBezTo>
                  <a:pt x="211" y="4301"/>
                  <a:pt x="307" y="4328"/>
                  <a:pt x="445" y="4331"/>
                </a:cubicBezTo>
                <a:cubicBezTo>
                  <a:pt x="574" y="4334"/>
                  <a:pt x="708" y="4357"/>
                  <a:pt x="741" y="4384"/>
                </a:cubicBezTo>
                <a:cubicBezTo>
                  <a:pt x="826" y="4451"/>
                  <a:pt x="657" y="4555"/>
                  <a:pt x="438" y="4569"/>
                </a:cubicBezTo>
                <a:cubicBezTo>
                  <a:pt x="180" y="4585"/>
                  <a:pt x="138" y="4622"/>
                  <a:pt x="147" y="4828"/>
                </a:cubicBezTo>
                <a:cubicBezTo>
                  <a:pt x="152" y="4955"/>
                  <a:pt x="183" y="5014"/>
                  <a:pt x="244" y="5015"/>
                </a:cubicBezTo>
                <a:cubicBezTo>
                  <a:pt x="293" y="5015"/>
                  <a:pt x="402" y="5053"/>
                  <a:pt x="485" y="5099"/>
                </a:cubicBezTo>
                <a:cubicBezTo>
                  <a:pt x="575" y="5150"/>
                  <a:pt x="690" y="5171"/>
                  <a:pt x="776" y="5154"/>
                </a:cubicBezTo>
                <a:cubicBezTo>
                  <a:pt x="949" y="5119"/>
                  <a:pt x="1251" y="5262"/>
                  <a:pt x="1205" y="5357"/>
                </a:cubicBezTo>
                <a:cubicBezTo>
                  <a:pt x="1187" y="5393"/>
                  <a:pt x="1217" y="5436"/>
                  <a:pt x="1269" y="5452"/>
                </a:cubicBezTo>
                <a:cubicBezTo>
                  <a:pt x="1327" y="5470"/>
                  <a:pt x="1348" y="5512"/>
                  <a:pt x="1324" y="5561"/>
                </a:cubicBezTo>
                <a:cubicBezTo>
                  <a:pt x="1300" y="5611"/>
                  <a:pt x="1332" y="5667"/>
                  <a:pt x="1410" y="5711"/>
                </a:cubicBezTo>
                <a:cubicBezTo>
                  <a:pt x="1479" y="5750"/>
                  <a:pt x="1523" y="5800"/>
                  <a:pt x="1505" y="5822"/>
                </a:cubicBezTo>
                <a:cubicBezTo>
                  <a:pt x="1488" y="5844"/>
                  <a:pt x="1517" y="5876"/>
                  <a:pt x="1569" y="5892"/>
                </a:cubicBezTo>
                <a:cubicBezTo>
                  <a:pt x="1622" y="5909"/>
                  <a:pt x="1649" y="5946"/>
                  <a:pt x="1627" y="5974"/>
                </a:cubicBezTo>
                <a:cubicBezTo>
                  <a:pt x="1582" y="6031"/>
                  <a:pt x="1802" y="6197"/>
                  <a:pt x="2016" y="6268"/>
                </a:cubicBezTo>
                <a:cubicBezTo>
                  <a:pt x="2094" y="6294"/>
                  <a:pt x="2144" y="6335"/>
                  <a:pt x="2126" y="6358"/>
                </a:cubicBezTo>
                <a:cubicBezTo>
                  <a:pt x="2069" y="6432"/>
                  <a:pt x="2335" y="6617"/>
                  <a:pt x="2455" y="6587"/>
                </a:cubicBezTo>
                <a:cubicBezTo>
                  <a:pt x="2529" y="6568"/>
                  <a:pt x="2633" y="6610"/>
                  <a:pt x="2760" y="6712"/>
                </a:cubicBezTo>
                <a:cubicBezTo>
                  <a:pt x="2900" y="6824"/>
                  <a:pt x="3022" y="6869"/>
                  <a:pt x="3213" y="6883"/>
                </a:cubicBezTo>
                <a:cubicBezTo>
                  <a:pt x="3894" y="6933"/>
                  <a:pt x="4150" y="6979"/>
                  <a:pt x="4150" y="7052"/>
                </a:cubicBezTo>
                <a:cubicBezTo>
                  <a:pt x="4150" y="7093"/>
                  <a:pt x="4121" y="7122"/>
                  <a:pt x="4086" y="7117"/>
                </a:cubicBezTo>
                <a:cubicBezTo>
                  <a:pt x="4050" y="7112"/>
                  <a:pt x="4022" y="7190"/>
                  <a:pt x="4024" y="7290"/>
                </a:cubicBezTo>
                <a:lnTo>
                  <a:pt x="4028" y="7470"/>
                </a:lnTo>
                <a:lnTo>
                  <a:pt x="4325" y="7475"/>
                </a:lnTo>
                <a:cubicBezTo>
                  <a:pt x="4774" y="7483"/>
                  <a:pt x="4830" y="7554"/>
                  <a:pt x="4822" y="8102"/>
                </a:cubicBezTo>
                <a:cubicBezTo>
                  <a:pt x="4817" y="8382"/>
                  <a:pt x="4782" y="8604"/>
                  <a:pt x="4731" y="8677"/>
                </a:cubicBezTo>
                <a:cubicBezTo>
                  <a:pt x="4614" y="8846"/>
                  <a:pt x="4609" y="9067"/>
                  <a:pt x="4720" y="9202"/>
                </a:cubicBezTo>
                <a:cubicBezTo>
                  <a:pt x="4797" y="9296"/>
                  <a:pt x="4807" y="9412"/>
                  <a:pt x="4773" y="9833"/>
                </a:cubicBezTo>
                <a:cubicBezTo>
                  <a:pt x="4750" y="10116"/>
                  <a:pt x="4701" y="10403"/>
                  <a:pt x="4663" y="10469"/>
                </a:cubicBezTo>
                <a:cubicBezTo>
                  <a:pt x="4606" y="10569"/>
                  <a:pt x="4612" y="10608"/>
                  <a:pt x="4700" y="10686"/>
                </a:cubicBezTo>
                <a:cubicBezTo>
                  <a:pt x="4760" y="10739"/>
                  <a:pt x="4792" y="10803"/>
                  <a:pt x="4771" y="10831"/>
                </a:cubicBezTo>
                <a:cubicBezTo>
                  <a:pt x="4750" y="10858"/>
                  <a:pt x="4790" y="10905"/>
                  <a:pt x="4859" y="10935"/>
                </a:cubicBezTo>
                <a:cubicBezTo>
                  <a:pt x="4929" y="10964"/>
                  <a:pt x="4968" y="11010"/>
                  <a:pt x="4948" y="11037"/>
                </a:cubicBezTo>
                <a:cubicBezTo>
                  <a:pt x="4927" y="11063"/>
                  <a:pt x="4947" y="11079"/>
                  <a:pt x="4992" y="11072"/>
                </a:cubicBezTo>
                <a:cubicBezTo>
                  <a:pt x="5047" y="11063"/>
                  <a:pt x="5069" y="11101"/>
                  <a:pt x="5056" y="11197"/>
                </a:cubicBezTo>
                <a:cubicBezTo>
                  <a:pt x="5044" y="11288"/>
                  <a:pt x="5076" y="11361"/>
                  <a:pt x="5149" y="11403"/>
                </a:cubicBezTo>
                <a:cubicBezTo>
                  <a:pt x="5210" y="11439"/>
                  <a:pt x="5259" y="11498"/>
                  <a:pt x="5259" y="11534"/>
                </a:cubicBezTo>
                <a:cubicBezTo>
                  <a:pt x="5259" y="11570"/>
                  <a:pt x="5315" y="11599"/>
                  <a:pt x="5383" y="11599"/>
                </a:cubicBezTo>
                <a:cubicBezTo>
                  <a:pt x="5474" y="11599"/>
                  <a:pt x="5504" y="11633"/>
                  <a:pt x="5504" y="11729"/>
                </a:cubicBezTo>
                <a:cubicBezTo>
                  <a:pt x="5504" y="11800"/>
                  <a:pt x="5553" y="11901"/>
                  <a:pt x="5613" y="11953"/>
                </a:cubicBezTo>
                <a:cubicBezTo>
                  <a:pt x="5672" y="12006"/>
                  <a:pt x="5700" y="12065"/>
                  <a:pt x="5674" y="12085"/>
                </a:cubicBezTo>
                <a:cubicBezTo>
                  <a:pt x="5649" y="12106"/>
                  <a:pt x="5679" y="12143"/>
                  <a:pt x="5738" y="12170"/>
                </a:cubicBezTo>
                <a:cubicBezTo>
                  <a:pt x="5798" y="12197"/>
                  <a:pt x="5829" y="12241"/>
                  <a:pt x="5809" y="12267"/>
                </a:cubicBezTo>
                <a:cubicBezTo>
                  <a:pt x="5762" y="12327"/>
                  <a:pt x="6025" y="12504"/>
                  <a:pt x="6165" y="12507"/>
                </a:cubicBezTo>
                <a:cubicBezTo>
                  <a:pt x="6223" y="12508"/>
                  <a:pt x="6296" y="12548"/>
                  <a:pt x="6328" y="12596"/>
                </a:cubicBezTo>
                <a:cubicBezTo>
                  <a:pt x="6413" y="12722"/>
                  <a:pt x="7587" y="12742"/>
                  <a:pt x="8268" y="12630"/>
                </a:cubicBezTo>
                <a:cubicBezTo>
                  <a:pt x="8612" y="12573"/>
                  <a:pt x="8772" y="12565"/>
                  <a:pt x="8818" y="12602"/>
                </a:cubicBezTo>
                <a:cubicBezTo>
                  <a:pt x="8914" y="12679"/>
                  <a:pt x="8992" y="12666"/>
                  <a:pt x="8971" y="12577"/>
                </a:cubicBezTo>
                <a:cubicBezTo>
                  <a:pt x="8958" y="12524"/>
                  <a:pt x="9045" y="12471"/>
                  <a:pt x="9245" y="12410"/>
                </a:cubicBezTo>
                <a:cubicBezTo>
                  <a:pt x="9406" y="12360"/>
                  <a:pt x="9541" y="12336"/>
                  <a:pt x="9545" y="12353"/>
                </a:cubicBezTo>
                <a:cubicBezTo>
                  <a:pt x="9550" y="12371"/>
                  <a:pt x="9549" y="12562"/>
                  <a:pt x="9543" y="12778"/>
                </a:cubicBezTo>
                <a:cubicBezTo>
                  <a:pt x="9537" y="13020"/>
                  <a:pt x="9572" y="13274"/>
                  <a:pt x="9634" y="13441"/>
                </a:cubicBezTo>
                <a:cubicBezTo>
                  <a:pt x="9689" y="13589"/>
                  <a:pt x="9731" y="13761"/>
                  <a:pt x="9729" y="13821"/>
                </a:cubicBezTo>
                <a:cubicBezTo>
                  <a:pt x="9726" y="13884"/>
                  <a:pt x="9756" y="13927"/>
                  <a:pt x="9799" y="13920"/>
                </a:cubicBezTo>
                <a:cubicBezTo>
                  <a:pt x="9853" y="13912"/>
                  <a:pt x="9871" y="13973"/>
                  <a:pt x="9859" y="14123"/>
                </a:cubicBezTo>
                <a:cubicBezTo>
                  <a:pt x="9848" y="14260"/>
                  <a:pt x="9871" y="14357"/>
                  <a:pt x="9925" y="14392"/>
                </a:cubicBezTo>
                <a:cubicBezTo>
                  <a:pt x="10026" y="14459"/>
                  <a:pt x="10225" y="15366"/>
                  <a:pt x="10188" y="15587"/>
                </a:cubicBezTo>
                <a:cubicBezTo>
                  <a:pt x="10174" y="15673"/>
                  <a:pt x="10130" y="15789"/>
                  <a:pt x="10091" y="15848"/>
                </a:cubicBezTo>
                <a:cubicBezTo>
                  <a:pt x="10033" y="15934"/>
                  <a:pt x="10039" y="15972"/>
                  <a:pt x="10115" y="16038"/>
                </a:cubicBezTo>
                <a:cubicBezTo>
                  <a:pt x="10201" y="16114"/>
                  <a:pt x="10186" y="16143"/>
                  <a:pt x="9961" y="16354"/>
                </a:cubicBezTo>
                <a:cubicBezTo>
                  <a:pt x="9824" y="16481"/>
                  <a:pt x="9730" y="16604"/>
                  <a:pt x="9748" y="16629"/>
                </a:cubicBezTo>
                <a:cubicBezTo>
                  <a:pt x="9791" y="16683"/>
                  <a:pt x="9634" y="16795"/>
                  <a:pt x="9578" y="16750"/>
                </a:cubicBezTo>
                <a:cubicBezTo>
                  <a:pt x="9556" y="16733"/>
                  <a:pt x="9536" y="16744"/>
                  <a:pt x="9536" y="16775"/>
                </a:cubicBezTo>
                <a:cubicBezTo>
                  <a:pt x="9536" y="16827"/>
                  <a:pt x="9616" y="16852"/>
                  <a:pt x="9733" y="16838"/>
                </a:cubicBezTo>
                <a:cubicBezTo>
                  <a:pt x="9800" y="16831"/>
                  <a:pt x="10031" y="17110"/>
                  <a:pt x="9987" y="17145"/>
                </a:cubicBezTo>
                <a:cubicBezTo>
                  <a:pt x="9965" y="17162"/>
                  <a:pt x="9897" y="17177"/>
                  <a:pt x="9835" y="17177"/>
                </a:cubicBezTo>
                <a:cubicBezTo>
                  <a:pt x="9735" y="17177"/>
                  <a:pt x="9722" y="17221"/>
                  <a:pt x="9722" y="17566"/>
                </a:cubicBezTo>
                <a:cubicBezTo>
                  <a:pt x="9722" y="17996"/>
                  <a:pt x="9734" y="17982"/>
                  <a:pt x="9262" y="18137"/>
                </a:cubicBezTo>
                <a:cubicBezTo>
                  <a:pt x="9002" y="18223"/>
                  <a:pt x="8945" y="18265"/>
                  <a:pt x="8891" y="18418"/>
                </a:cubicBezTo>
                <a:cubicBezTo>
                  <a:pt x="8857" y="18516"/>
                  <a:pt x="8798" y="18620"/>
                  <a:pt x="8763" y="18648"/>
                </a:cubicBezTo>
                <a:cubicBezTo>
                  <a:pt x="8698" y="18701"/>
                  <a:pt x="8067" y="18852"/>
                  <a:pt x="7844" y="18869"/>
                </a:cubicBezTo>
                <a:cubicBezTo>
                  <a:pt x="7568" y="18890"/>
                  <a:pt x="7375" y="18958"/>
                  <a:pt x="7407" y="19024"/>
                </a:cubicBezTo>
                <a:cubicBezTo>
                  <a:pt x="7442" y="19098"/>
                  <a:pt x="7240" y="19208"/>
                  <a:pt x="7170" y="19152"/>
                </a:cubicBezTo>
                <a:cubicBezTo>
                  <a:pt x="7146" y="19133"/>
                  <a:pt x="7135" y="19140"/>
                  <a:pt x="7146" y="19167"/>
                </a:cubicBezTo>
                <a:cubicBezTo>
                  <a:pt x="7157" y="19194"/>
                  <a:pt x="7099" y="19303"/>
                  <a:pt x="7015" y="19410"/>
                </a:cubicBezTo>
                <a:cubicBezTo>
                  <a:pt x="6853" y="19619"/>
                  <a:pt x="6763" y="20168"/>
                  <a:pt x="6872" y="20284"/>
                </a:cubicBezTo>
                <a:cubicBezTo>
                  <a:pt x="7029" y="20451"/>
                  <a:pt x="6931" y="20492"/>
                  <a:pt x="5966" y="20652"/>
                </a:cubicBezTo>
                <a:cubicBezTo>
                  <a:pt x="5441" y="20740"/>
                  <a:pt x="4792" y="20858"/>
                  <a:pt x="4521" y="20917"/>
                </a:cubicBezTo>
                <a:cubicBezTo>
                  <a:pt x="4250" y="20975"/>
                  <a:pt x="3958" y="21025"/>
                  <a:pt x="3874" y="21029"/>
                </a:cubicBezTo>
                <a:cubicBezTo>
                  <a:pt x="3647" y="21041"/>
                  <a:pt x="3374" y="21163"/>
                  <a:pt x="3394" y="21244"/>
                </a:cubicBezTo>
                <a:cubicBezTo>
                  <a:pt x="3408" y="21298"/>
                  <a:pt x="3526" y="21317"/>
                  <a:pt x="3883" y="21322"/>
                </a:cubicBezTo>
                <a:cubicBezTo>
                  <a:pt x="4142" y="21325"/>
                  <a:pt x="4343" y="21314"/>
                  <a:pt x="4329" y="21296"/>
                </a:cubicBezTo>
                <a:cubicBezTo>
                  <a:pt x="4263" y="21210"/>
                  <a:pt x="4460" y="21203"/>
                  <a:pt x="4649" y="21285"/>
                </a:cubicBezTo>
                <a:cubicBezTo>
                  <a:pt x="4859" y="21375"/>
                  <a:pt x="4874" y="21375"/>
                  <a:pt x="6876" y="21144"/>
                </a:cubicBezTo>
                <a:cubicBezTo>
                  <a:pt x="9169" y="20879"/>
                  <a:pt x="10322" y="20779"/>
                  <a:pt x="10489" y="20830"/>
                </a:cubicBezTo>
                <a:cubicBezTo>
                  <a:pt x="10702" y="20896"/>
                  <a:pt x="10496" y="20942"/>
                  <a:pt x="9430" y="21073"/>
                </a:cubicBezTo>
                <a:cubicBezTo>
                  <a:pt x="8847" y="21145"/>
                  <a:pt x="8212" y="21249"/>
                  <a:pt x="8021" y="21303"/>
                </a:cubicBezTo>
                <a:cubicBezTo>
                  <a:pt x="7829" y="21356"/>
                  <a:pt x="7653" y="21389"/>
                  <a:pt x="7627" y="21377"/>
                </a:cubicBezTo>
                <a:cubicBezTo>
                  <a:pt x="7562" y="21344"/>
                  <a:pt x="7427" y="21486"/>
                  <a:pt x="7471" y="21542"/>
                </a:cubicBezTo>
                <a:cubicBezTo>
                  <a:pt x="7514" y="21598"/>
                  <a:pt x="7901" y="21570"/>
                  <a:pt x="8368" y="21477"/>
                </a:cubicBezTo>
                <a:cubicBezTo>
                  <a:pt x="9083" y="21334"/>
                  <a:pt x="11503" y="21071"/>
                  <a:pt x="13387" y="20934"/>
                </a:cubicBezTo>
                <a:cubicBezTo>
                  <a:pt x="14538" y="20850"/>
                  <a:pt x="14932" y="20852"/>
                  <a:pt x="14912" y="20936"/>
                </a:cubicBezTo>
                <a:cubicBezTo>
                  <a:pt x="14894" y="21008"/>
                  <a:pt x="13925" y="21158"/>
                  <a:pt x="13568" y="21144"/>
                </a:cubicBezTo>
                <a:cubicBezTo>
                  <a:pt x="13342" y="21135"/>
                  <a:pt x="13232" y="21155"/>
                  <a:pt x="13153" y="21218"/>
                </a:cubicBezTo>
                <a:cubicBezTo>
                  <a:pt x="13094" y="21265"/>
                  <a:pt x="13045" y="21315"/>
                  <a:pt x="13045" y="21329"/>
                </a:cubicBezTo>
                <a:cubicBezTo>
                  <a:pt x="13045" y="21384"/>
                  <a:pt x="13870" y="21349"/>
                  <a:pt x="14739" y="21257"/>
                </a:cubicBezTo>
                <a:cubicBezTo>
                  <a:pt x="15247" y="21203"/>
                  <a:pt x="16480" y="21100"/>
                  <a:pt x="17479" y="21028"/>
                </a:cubicBezTo>
                <a:cubicBezTo>
                  <a:pt x="18478" y="20956"/>
                  <a:pt x="19792" y="20856"/>
                  <a:pt x="20402" y="20807"/>
                </a:cubicBezTo>
                <a:lnTo>
                  <a:pt x="21511" y="20719"/>
                </a:lnTo>
                <a:lnTo>
                  <a:pt x="20216" y="20730"/>
                </a:lnTo>
                <a:cubicBezTo>
                  <a:pt x="18930" y="20740"/>
                  <a:pt x="18924" y="20739"/>
                  <a:pt x="18942" y="20635"/>
                </a:cubicBezTo>
                <a:cubicBezTo>
                  <a:pt x="18958" y="20540"/>
                  <a:pt x="18922" y="20526"/>
                  <a:pt x="18548" y="20494"/>
                </a:cubicBezTo>
                <a:cubicBezTo>
                  <a:pt x="18322" y="20474"/>
                  <a:pt x="17741" y="20474"/>
                  <a:pt x="17260" y="20494"/>
                </a:cubicBezTo>
                <a:cubicBezTo>
                  <a:pt x="16384" y="20529"/>
                  <a:pt x="16201" y="20503"/>
                  <a:pt x="16401" y="20370"/>
                </a:cubicBezTo>
                <a:cubicBezTo>
                  <a:pt x="16527" y="20287"/>
                  <a:pt x="16529" y="19537"/>
                  <a:pt x="16403" y="19343"/>
                </a:cubicBezTo>
                <a:cubicBezTo>
                  <a:pt x="16354" y="19267"/>
                  <a:pt x="16333" y="19188"/>
                  <a:pt x="16357" y="19168"/>
                </a:cubicBezTo>
                <a:cubicBezTo>
                  <a:pt x="16381" y="19149"/>
                  <a:pt x="16360" y="19142"/>
                  <a:pt x="16310" y="19151"/>
                </a:cubicBezTo>
                <a:cubicBezTo>
                  <a:pt x="16237" y="19164"/>
                  <a:pt x="16224" y="19110"/>
                  <a:pt x="16240" y="18865"/>
                </a:cubicBezTo>
                <a:cubicBezTo>
                  <a:pt x="16251" y="18683"/>
                  <a:pt x="16230" y="18551"/>
                  <a:pt x="16189" y="18530"/>
                </a:cubicBezTo>
                <a:cubicBezTo>
                  <a:pt x="16151" y="18512"/>
                  <a:pt x="16135" y="18479"/>
                  <a:pt x="16151" y="18458"/>
                </a:cubicBezTo>
                <a:cubicBezTo>
                  <a:pt x="16188" y="18410"/>
                  <a:pt x="15883" y="18174"/>
                  <a:pt x="15826" y="18208"/>
                </a:cubicBezTo>
                <a:cubicBezTo>
                  <a:pt x="15766" y="18244"/>
                  <a:pt x="15631" y="17695"/>
                  <a:pt x="15605" y="17302"/>
                </a:cubicBezTo>
                <a:cubicBezTo>
                  <a:pt x="15586" y="17005"/>
                  <a:pt x="15604" y="16930"/>
                  <a:pt x="15745" y="16729"/>
                </a:cubicBezTo>
                <a:cubicBezTo>
                  <a:pt x="15904" y="16501"/>
                  <a:pt x="15906" y="16496"/>
                  <a:pt x="15791" y="16394"/>
                </a:cubicBezTo>
                <a:cubicBezTo>
                  <a:pt x="15727" y="16338"/>
                  <a:pt x="15697" y="16292"/>
                  <a:pt x="15727" y="16292"/>
                </a:cubicBezTo>
                <a:cubicBezTo>
                  <a:pt x="15757" y="16292"/>
                  <a:pt x="15691" y="16226"/>
                  <a:pt x="15579" y="16144"/>
                </a:cubicBezTo>
                <a:cubicBezTo>
                  <a:pt x="15402" y="16015"/>
                  <a:pt x="15382" y="15974"/>
                  <a:pt x="15420" y="15836"/>
                </a:cubicBezTo>
                <a:cubicBezTo>
                  <a:pt x="15485" y="15595"/>
                  <a:pt x="15568" y="15439"/>
                  <a:pt x="15612" y="15474"/>
                </a:cubicBezTo>
                <a:cubicBezTo>
                  <a:pt x="15669" y="15520"/>
                  <a:pt x="15883" y="15354"/>
                  <a:pt x="15840" y="15298"/>
                </a:cubicBezTo>
                <a:cubicBezTo>
                  <a:pt x="15820" y="15273"/>
                  <a:pt x="15871" y="15192"/>
                  <a:pt x="15957" y="15120"/>
                </a:cubicBezTo>
                <a:cubicBezTo>
                  <a:pt x="16092" y="15005"/>
                  <a:pt x="16124" y="14908"/>
                  <a:pt x="16211" y="14332"/>
                </a:cubicBezTo>
                <a:cubicBezTo>
                  <a:pt x="16287" y="13824"/>
                  <a:pt x="16340" y="13647"/>
                  <a:pt x="16438" y="13546"/>
                </a:cubicBezTo>
                <a:cubicBezTo>
                  <a:pt x="16508" y="13475"/>
                  <a:pt x="16574" y="13427"/>
                  <a:pt x="16584" y="13441"/>
                </a:cubicBezTo>
                <a:cubicBezTo>
                  <a:pt x="16594" y="13454"/>
                  <a:pt x="16656" y="13428"/>
                  <a:pt x="16721" y="13381"/>
                </a:cubicBezTo>
                <a:cubicBezTo>
                  <a:pt x="16835" y="13298"/>
                  <a:pt x="16848" y="13298"/>
                  <a:pt x="16986" y="13416"/>
                </a:cubicBezTo>
                <a:cubicBezTo>
                  <a:pt x="17066" y="13484"/>
                  <a:pt x="17105" y="13539"/>
                  <a:pt x="17075" y="13539"/>
                </a:cubicBezTo>
                <a:cubicBezTo>
                  <a:pt x="17044" y="13539"/>
                  <a:pt x="17081" y="13575"/>
                  <a:pt x="17156" y="13617"/>
                </a:cubicBezTo>
                <a:cubicBezTo>
                  <a:pt x="17232" y="13659"/>
                  <a:pt x="17323" y="13678"/>
                  <a:pt x="17357" y="13661"/>
                </a:cubicBezTo>
                <a:cubicBezTo>
                  <a:pt x="17481" y="13600"/>
                  <a:pt x="17807" y="13701"/>
                  <a:pt x="18009" y="13862"/>
                </a:cubicBezTo>
                <a:cubicBezTo>
                  <a:pt x="18170" y="13990"/>
                  <a:pt x="18208" y="14056"/>
                  <a:pt x="18186" y="14163"/>
                </a:cubicBezTo>
                <a:cubicBezTo>
                  <a:pt x="18170" y="14239"/>
                  <a:pt x="18129" y="14500"/>
                  <a:pt x="18093" y="14743"/>
                </a:cubicBezTo>
                <a:cubicBezTo>
                  <a:pt x="18057" y="14986"/>
                  <a:pt x="18002" y="15252"/>
                  <a:pt x="17969" y="15333"/>
                </a:cubicBezTo>
                <a:cubicBezTo>
                  <a:pt x="17937" y="15417"/>
                  <a:pt x="17932" y="15545"/>
                  <a:pt x="17961" y="15628"/>
                </a:cubicBezTo>
                <a:cubicBezTo>
                  <a:pt x="18007" y="15764"/>
                  <a:pt x="18029" y="15774"/>
                  <a:pt x="18252" y="15758"/>
                </a:cubicBezTo>
                <a:cubicBezTo>
                  <a:pt x="18385" y="15749"/>
                  <a:pt x="18527" y="15720"/>
                  <a:pt x="18568" y="15693"/>
                </a:cubicBezTo>
                <a:cubicBezTo>
                  <a:pt x="18609" y="15666"/>
                  <a:pt x="18676" y="15661"/>
                  <a:pt x="18716" y="15681"/>
                </a:cubicBezTo>
                <a:cubicBezTo>
                  <a:pt x="18761" y="15703"/>
                  <a:pt x="18774" y="15697"/>
                  <a:pt x="18749" y="15665"/>
                </a:cubicBezTo>
                <a:cubicBezTo>
                  <a:pt x="18702" y="15604"/>
                  <a:pt x="18938" y="15259"/>
                  <a:pt x="19028" y="15259"/>
                </a:cubicBezTo>
                <a:cubicBezTo>
                  <a:pt x="19060" y="15259"/>
                  <a:pt x="19069" y="15216"/>
                  <a:pt x="19048" y="15162"/>
                </a:cubicBezTo>
                <a:cubicBezTo>
                  <a:pt x="18991" y="15019"/>
                  <a:pt x="19061" y="14954"/>
                  <a:pt x="19207" y="15016"/>
                </a:cubicBezTo>
                <a:cubicBezTo>
                  <a:pt x="19273" y="15045"/>
                  <a:pt x="19314" y="15087"/>
                  <a:pt x="19295" y="15111"/>
                </a:cubicBezTo>
                <a:cubicBezTo>
                  <a:pt x="19276" y="15135"/>
                  <a:pt x="19320" y="15199"/>
                  <a:pt x="19392" y="15252"/>
                </a:cubicBezTo>
                <a:cubicBezTo>
                  <a:pt x="19510" y="15340"/>
                  <a:pt x="19510" y="15492"/>
                  <a:pt x="19392" y="15434"/>
                </a:cubicBezTo>
                <a:cubicBezTo>
                  <a:pt x="19366" y="15421"/>
                  <a:pt x="19342" y="15555"/>
                  <a:pt x="19341" y="15732"/>
                </a:cubicBezTo>
                <a:lnTo>
                  <a:pt x="19339" y="16052"/>
                </a:lnTo>
                <a:lnTo>
                  <a:pt x="19562" y="16037"/>
                </a:lnTo>
                <a:cubicBezTo>
                  <a:pt x="19727" y="16025"/>
                  <a:pt x="19781" y="16039"/>
                  <a:pt x="19768" y="16089"/>
                </a:cubicBezTo>
                <a:cubicBezTo>
                  <a:pt x="19744" y="16180"/>
                  <a:pt x="20007" y="16399"/>
                  <a:pt x="20104" y="16370"/>
                </a:cubicBezTo>
                <a:cubicBezTo>
                  <a:pt x="20146" y="16357"/>
                  <a:pt x="20267" y="16366"/>
                  <a:pt x="20375" y="16391"/>
                </a:cubicBezTo>
                <a:cubicBezTo>
                  <a:pt x="20484" y="16416"/>
                  <a:pt x="20558" y="16423"/>
                  <a:pt x="20539" y="16408"/>
                </a:cubicBezTo>
                <a:cubicBezTo>
                  <a:pt x="20520" y="16394"/>
                  <a:pt x="20544" y="16306"/>
                  <a:pt x="20592" y="16215"/>
                </a:cubicBezTo>
                <a:cubicBezTo>
                  <a:pt x="20700" y="16008"/>
                  <a:pt x="20700" y="15432"/>
                  <a:pt x="20592" y="15235"/>
                </a:cubicBezTo>
                <a:cubicBezTo>
                  <a:pt x="20536" y="15132"/>
                  <a:pt x="20531" y="15051"/>
                  <a:pt x="20572" y="14965"/>
                </a:cubicBezTo>
                <a:cubicBezTo>
                  <a:pt x="20669" y="14763"/>
                  <a:pt x="20641" y="14128"/>
                  <a:pt x="20526" y="13883"/>
                </a:cubicBezTo>
                <a:cubicBezTo>
                  <a:pt x="20468" y="13761"/>
                  <a:pt x="20423" y="13621"/>
                  <a:pt x="20424" y="13571"/>
                </a:cubicBezTo>
                <a:cubicBezTo>
                  <a:pt x="20425" y="13521"/>
                  <a:pt x="20409" y="13493"/>
                  <a:pt x="20389" y="13509"/>
                </a:cubicBezTo>
                <a:cubicBezTo>
                  <a:pt x="20328" y="13558"/>
                  <a:pt x="20191" y="13439"/>
                  <a:pt x="20225" y="13368"/>
                </a:cubicBezTo>
                <a:cubicBezTo>
                  <a:pt x="20242" y="13333"/>
                  <a:pt x="20226" y="13289"/>
                  <a:pt x="20190" y="13271"/>
                </a:cubicBezTo>
                <a:cubicBezTo>
                  <a:pt x="20154" y="13254"/>
                  <a:pt x="20126" y="13201"/>
                  <a:pt x="20126" y="13155"/>
                </a:cubicBezTo>
                <a:cubicBezTo>
                  <a:pt x="20126" y="13109"/>
                  <a:pt x="20029" y="13030"/>
                  <a:pt x="19911" y="12979"/>
                </a:cubicBezTo>
                <a:cubicBezTo>
                  <a:pt x="19550" y="12824"/>
                  <a:pt x="19485" y="12729"/>
                  <a:pt x="19430" y="12293"/>
                </a:cubicBezTo>
                <a:cubicBezTo>
                  <a:pt x="19402" y="12073"/>
                  <a:pt x="19377" y="11833"/>
                  <a:pt x="19375" y="11759"/>
                </a:cubicBezTo>
                <a:cubicBezTo>
                  <a:pt x="19372" y="11686"/>
                  <a:pt x="19348" y="11636"/>
                  <a:pt x="19324" y="11648"/>
                </a:cubicBezTo>
                <a:cubicBezTo>
                  <a:pt x="19262" y="11679"/>
                  <a:pt x="18844" y="11022"/>
                  <a:pt x="18877" y="10947"/>
                </a:cubicBezTo>
                <a:cubicBezTo>
                  <a:pt x="18892" y="10913"/>
                  <a:pt x="18874" y="10885"/>
                  <a:pt x="18838" y="10885"/>
                </a:cubicBezTo>
                <a:cubicBezTo>
                  <a:pt x="18744" y="10885"/>
                  <a:pt x="18439" y="10486"/>
                  <a:pt x="18449" y="10376"/>
                </a:cubicBezTo>
                <a:cubicBezTo>
                  <a:pt x="18453" y="10326"/>
                  <a:pt x="18441" y="10298"/>
                  <a:pt x="18420" y="10314"/>
                </a:cubicBezTo>
                <a:cubicBezTo>
                  <a:pt x="18369" y="10355"/>
                  <a:pt x="18211" y="10246"/>
                  <a:pt x="18250" y="10196"/>
                </a:cubicBezTo>
                <a:cubicBezTo>
                  <a:pt x="18295" y="10138"/>
                  <a:pt x="18066" y="9830"/>
                  <a:pt x="17978" y="9830"/>
                </a:cubicBezTo>
                <a:cubicBezTo>
                  <a:pt x="17883" y="9830"/>
                  <a:pt x="17789" y="9709"/>
                  <a:pt x="17826" y="9632"/>
                </a:cubicBezTo>
                <a:cubicBezTo>
                  <a:pt x="17842" y="9599"/>
                  <a:pt x="17812" y="9558"/>
                  <a:pt x="17760" y="9542"/>
                </a:cubicBezTo>
                <a:cubicBezTo>
                  <a:pt x="17700" y="9524"/>
                  <a:pt x="17679" y="9482"/>
                  <a:pt x="17704" y="9430"/>
                </a:cubicBezTo>
                <a:cubicBezTo>
                  <a:pt x="17730" y="9375"/>
                  <a:pt x="17722" y="9358"/>
                  <a:pt x="17678" y="9380"/>
                </a:cubicBezTo>
                <a:cubicBezTo>
                  <a:pt x="17588" y="9424"/>
                  <a:pt x="17247" y="9021"/>
                  <a:pt x="17278" y="8908"/>
                </a:cubicBezTo>
                <a:cubicBezTo>
                  <a:pt x="17291" y="8861"/>
                  <a:pt x="17272" y="8820"/>
                  <a:pt x="17236" y="8816"/>
                </a:cubicBezTo>
                <a:cubicBezTo>
                  <a:pt x="17200" y="8813"/>
                  <a:pt x="17141" y="8807"/>
                  <a:pt x="17106" y="8804"/>
                </a:cubicBezTo>
                <a:cubicBezTo>
                  <a:pt x="17021" y="8796"/>
                  <a:pt x="16925" y="8665"/>
                  <a:pt x="16964" y="8614"/>
                </a:cubicBezTo>
                <a:cubicBezTo>
                  <a:pt x="16981" y="8591"/>
                  <a:pt x="16958" y="8580"/>
                  <a:pt x="16913" y="8587"/>
                </a:cubicBezTo>
                <a:cubicBezTo>
                  <a:pt x="16851" y="8597"/>
                  <a:pt x="16836" y="8530"/>
                  <a:pt x="16851" y="8305"/>
                </a:cubicBezTo>
                <a:cubicBezTo>
                  <a:pt x="16865" y="8115"/>
                  <a:pt x="16835" y="7933"/>
                  <a:pt x="16770" y="7791"/>
                </a:cubicBezTo>
                <a:cubicBezTo>
                  <a:pt x="16714" y="7669"/>
                  <a:pt x="16667" y="7539"/>
                  <a:pt x="16664" y="7501"/>
                </a:cubicBezTo>
                <a:cubicBezTo>
                  <a:pt x="16655" y="7402"/>
                  <a:pt x="16170" y="7048"/>
                  <a:pt x="16080" y="7075"/>
                </a:cubicBezTo>
                <a:cubicBezTo>
                  <a:pt x="16038" y="7088"/>
                  <a:pt x="15849" y="7042"/>
                  <a:pt x="15661" y="6973"/>
                </a:cubicBezTo>
                <a:cubicBezTo>
                  <a:pt x="15377" y="6869"/>
                  <a:pt x="15331" y="6835"/>
                  <a:pt x="15391" y="6777"/>
                </a:cubicBezTo>
                <a:cubicBezTo>
                  <a:pt x="15431" y="6738"/>
                  <a:pt x="15447" y="6693"/>
                  <a:pt x="15426" y="6677"/>
                </a:cubicBezTo>
                <a:cubicBezTo>
                  <a:pt x="15406" y="6660"/>
                  <a:pt x="15416" y="6607"/>
                  <a:pt x="15449" y="6559"/>
                </a:cubicBezTo>
                <a:cubicBezTo>
                  <a:pt x="15516" y="6459"/>
                  <a:pt x="15606" y="6482"/>
                  <a:pt x="16001" y="6708"/>
                </a:cubicBezTo>
                <a:cubicBezTo>
                  <a:pt x="16119" y="6776"/>
                  <a:pt x="16271" y="6837"/>
                  <a:pt x="16339" y="6842"/>
                </a:cubicBezTo>
                <a:cubicBezTo>
                  <a:pt x="17134" y="6910"/>
                  <a:pt x="17431" y="6915"/>
                  <a:pt x="17388" y="6860"/>
                </a:cubicBezTo>
                <a:cubicBezTo>
                  <a:pt x="17363" y="6827"/>
                  <a:pt x="17308" y="6811"/>
                  <a:pt x="17265" y="6825"/>
                </a:cubicBezTo>
                <a:cubicBezTo>
                  <a:pt x="17155" y="6858"/>
                  <a:pt x="16727" y="6618"/>
                  <a:pt x="16779" y="6552"/>
                </a:cubicBezTo>
                <a:cubicBezTo>
                  <a:pt x="16803" y="6521"/>
                  <a:pt x="16792" y="6510"/>
                  <a:pt x="16754" y="6529"/>
                </a:cubicBezTo>
                <a:cubicBezTo>
                  <a:pt x="16662" y="6574"/>
                  <a:pt x="16308" y="6178"/>
                  <a:pt x="16352" y="6077"/>
                </a:cubicBezTo>
                <a:cubicBezTo>
                  <a:pt x="16431" y="5900"/>
                  <a:pt x="16506" y="5869"/>
                  <a:pt x="16779" y="5901"/>
                </a:cubicBezTo>
                <a:cubicBezTo>
                  <a:pt x="16925" y="5919"/>
                  <a:pt x="17151" y="5919"/>
                  <a:pt x="17278" y="5899"/>
                </a:cubicBezTo>
                <a:lnTo>
                  <a:pt x="17508" y="5864"/>
                </a:lnTo>
                <a:lnTo>
                  <a:pt x="17324" y="5788"/>
                </a:lnTo>
                <a:cubicBezTo>
                  <a:pt x="17059" y="5680"/>
                  <a:pt x="16921" y="5573"/>
                  <a:pt x="16966" y="5510"/>
                </a:cubicBezTo>
                <a:cubicBezTo>
                  <a:pt x="16988" y="5480"/>
                  <a:pt x="16981" y="5472"/>
                  <a:pt x="16953" y="5492"/>
                </a:cubicBezTo>
                <a:cubicBezTo>
                  <a:pt x="16874" y="5550"/>
                  <a:pt x="16619" y="5334"/>
                  <a:pt x="16661" y="5246"/>
                </a:cubicBezTo>
                <a:cubicBezTo>
                  <a:pt x="16685" y="5197"/>
                  <a:pt x="16673" y="5181"/>
                  <a:pt x="16628" y="5203"/>
                </a:cubicBezTo>
                <a:cubicBezTo>
                  <a:pt x="16568" y="5233"/>
                  <a:pt x="16364" y="5004"/>
                  <a:pt x="16368" y="4909"/>
                </a:cubicBezTo>
                <a:cubicBezTo>
                  <a:pt x="16368" y="4891"/>
                  <a:pt x="16557" y="4871"/>
                  <a:pt x="16785" y="4863"/>
                </a:cubicBezTo>
                <a:cubicBezTo>
                  <a:pt x="17337" y="4845"/>
                  <a:pt x="17508" y="4820"/>
                  <a:pt x="17508" y="4756"/>
                </a:cubicBezTo>
                <a:cubicBezTo>
                  <a:pt x="17508" y="4726"/>
                  <a:pt x="17529" y="4686"/>
                  <a:pt x="17554" y="4666"/>
                </a:cubicBezTo>
                <a:cubicBezTo>
                  <a:pt x="17579" y="4646"/>
                  <a:pt x="17457" y="4583"/>
                  <a:pt x="17280" y="4527"/>
                </a:cubicBezTo>
                <a:cubicBezTo>
                  <a:pt x="17103" y="4470"/>
                  <a:pt x="16964" y="4407"/>
                  <a:pt x="16973" y="4386"/>
                </a:cubicBezTo>
                <a:cubicBezTo>
                  <a:pt x="16982" y="4365"/>
                  <a:pt x="16915" y="4298"/>
                  <a:pt x="16825" y="4236"/>
                </a:cubicBezTo>
                <a:cubicBezTo>
                  <a:pt x="16682" y="4138"/>
                  <a:pt x="16656" y="4071"/>
                  <a:pt x="16613" y="3709"/>
                </a:cubicBezTo>
                <a:cubicBezTo>
                  <a:pt x="16586" y="3481"/>
                  <a:pt x="16560" y="3116"/>
                  <a:pt x="16558" y="2900"/>
                </a:cubicBezTo>
                <a:cubicBezTo>
                  <a:pt x="16555" y="2684"/>
                  <a:pt x="16510" y="2364"/>
                  <a:pt x="16458" y="2188"/>
                </a:cubicBezTo>
                <a:cubicBezTo>
                  <a:pt x="16407" y="2012"/>
                  <a:pt x="16366" y="1817"/>
                  <a:pt x="16368" y="1754"/>
                </a:cubicBezTo>
                <a:cubicBezTo>
                  <a:pt x="16369" y="1692"/>
                  <a:pt x="16343" y="1654"/>
                  <a:pt x="16312" y="1670"/>
                </a:cubicBezTo>
                <a:cubicBezTo>
                  <a:pt x="16240" y="1706"/>
                  <a:pt x="15991" y="1427"/>
                  <a:pt x="16050" y="1375"/>
                </a:cubicBezTo>
                <a:cubicBezTo>
                  <a:pt x="16074" y="1354"/>
                  <a:pt x="16061" y="1352"/>
                  <a:pt x="16021" y="1370"/>
                </a:cubicBezTo>
                <a:cubicBezTo>
                  <a:pt x="15948" y="1403"/>
                  <a:pt x="15850" y="1323"/>
                  <a:pt x="15848" y="1229"/>
                </a:cubicBezTo>
                <a:cubicBezTo>
                  <a:pt x="15848" y="1202"/>
                  <a:pt x="15790" y="1180"/>
                  <a:pt x="15723" y="1180"/>
                </a:cubicBezTo>
                <a:cubicBezTo>
                  <a:pt x="15655" y="1180"/>
                  <a:pt x="15607" y="1156"/>
                  <a:pt x="15614" y="1125"/>
                </a:cubicBezTo>
                <a:cubicBezTo>
                  <a:pt x="15621" y="1095"/>
                  <a:pt x="15579" y="1072"/>
                  <a:pt x="15521" y="1076"/>
                </a:cubicBezTo>
                <a:cubicBezTo>
                  <a:pt x="15464" y="1079"/>
                  <a:pt x="15424" y="1054"/>
                  <a:pt x="15433" y="1018"/>
                </a:cubicBezTo>
                <a:cubicBezTo>
                  <a:pt x="15442" y="982"/>
                  <a:pt x="15423" y="966"/>
                  <a:pt x="15389" y="982"/>
                </a:cubicBezTo>
                <a:cubicBezTo>
                  <a:pt x="15303" y="1025"/>
                  <a:pt x="15075" y="920"/>
                  <a:pt x="15093" y="847"/>
                </a:cubicBezTo>
                <a:cubicBezTo>
                  <a:pt x="15102" y="811"/>
                  <a:pt x="15034" y="787"/>
                  <a:pt x="14923" y="785"/>
                </a:cubicBezTo>
                <a:cubicBezTo>
                  <a:pt x="14701" y="782"/>
                  <a:pt x="14444" y="678"/>
                  <a:pt x="14494" y="612"/>
                </a:cubicBezTo>
                <a:cubicBezTo>
                  <a:pt x="14529" y="568"/>
                  <a:pt x="14417" y="546"/>
                  <a:pt x="14216" y="556"/>
                </a:cubicBezTo>
                <a:cubicBezTo>
                  <a:pt x="14165" y="559"/>
                  <a:pt x="13901" y="516"/>
                  <a:pt x="13630" y="461"/>
                </a:cubicBezTo>
                <a:cubicBezTo>
                  <a:pt x="13141" y="362"/>
                  <a:pt x="12964" y="271"/>
                  <a:pt x="13023" y="149"/>
                </a:cubicBezTo>
                <a:cubicBezTo>
                  <a:pt x="13040" y="114"/>
                  <a:pt x="13019" y="66"/>
                  <a:pt x="12974" y="43"/>
                </a:cubicBezTo>
                <a:cubicBezTo>
                  <a:pt x="12927" y="19"/>
                  <a:pt x="12713" y="4"/>
                  <a:pt x="12517" y="1"/>
                </a:cubicBezTo>
                <a:close/>
                <a:moveTo>
                  <a:pt x="7813" y="2900"/>
                </a:moveTo>
                <a:cubicBezTo>
                  <a:pt x="7779" y="2883"/>
                  <a:pt x="7751" y="2904"/>
                  <a:pt x="7751" y="2946"/>
                </a:cubicBezTo>
                <a:cubicBezTo>
                  <a:pt x="7751" y="2988"/>
                  <a:pt x="7779" y="3023"/>
                  <a:pt x="7813" y="3023"/>
                </a:cubicBezTo>
                <a:cubicBezTo>
                  <a:pt x="7847" y="3023"/>
                  <a:pt x="7875" y="3003"/>
                  <a:pt x="7875" y="2977"/>
                </a:cubicBezTo>
                <a:cubicBezTo>
                  <a:pt x="7875" y="2952"/>
                  <a:pt x="7847" y="2917"/>
                  <a:pt x="7813" y="2900"/>
                </a:cubicBezTo>
                <a:close/>
                <a:moveTo>
                  <a:pt x="3951" y="9824"/>
                </a:moveTo>
                <a:cubicBezTo>
                  <a:pt x="3921" y="9831"/>
                  <a:pt x="3912" y="10039"/>
                  <a:pt x="3949" y="10346"/>
                </a:cubicBezTo>
                <a:cubicBezTo>
                  <a:pt x="4023" y="10963"/>
                  <a:pt x="4023" y="11034"/>
                  <a:pt x="3938" y="11100"/>
                </a:cubicBezTo>
                <a:cubicBezTo>
                  <a:pt x="3838" y="11179"/>
                  <a:pt x="3712" y="11033"/>
                  <a:pt x="3589" y="10691"/>
                </a:cubicBezTo>
                <a:cubicBezTo>
                  <a:pt x="3419" y="10224"/>
                  <a:pt x="3390" y="10197"/>
                  <a:pt x="3386" y="10506"/>
                </a:cubicBezTo>
                <a:cubicBezTo>
                  <a:pt x="3383" y="10669"/>
                  <a:pt x="3433" y="10906"/>
                  <a:pt x="3500" y="11060"/>
                </a:cubicBezTo>
                <a:cubicBezTo>
                  <a:pt x="3566" y="11208"/>
                  <a:pt x="3601" y="11329"/>
                  <a:pt x="3578" y="11329"/>
                </a:cubicBezTo>
                <a:cubicBezTo>
                  <a:pt x="3555" y="11330"/>
                  <a:pt x="3584" y="11354"/>
                  <a:pt x="3644" y="11382"/>
                </a:cubicBezTo>
                <a:cubicBezTo>
                  <a:pt x="3704" y="11410"/>
                  <a:pt x="3740" y="11450"/>
                  <a:pt x="3724" y="11470"/>
                </a:cubicBezTo>
                <a:cubicBezTo>
                  <a:pt x="3658" y="11555"/>
                  <a:pt x="3959" y="11486"/>
                  <a:pt x="4040" y="11398"/>
                </a:cubicBezTo>
                <a:cubicBezTo>
                  <a:pt x="4087" y="11346"/>
                  <a:pt x="4172" y="11300"/>
                  <a:pt x="4230" y="11294"/>
                </a:cubicBezTo>
                <a:cubicBezTo>
                  <a:pt x="4597" y="11260"/>
                  <a:pt x="4717" y="11193"/>
                  <a:pt x="4570" y="11104"/>
                </a:cubicBezTo>
                <a:cubicBezTo>
                  <a:pt x="4508" y="11067"/>
                  <a:pt x="4480" y="11036"/>
                  <a:pt x="4506" y="11035"/>
                </a:cubicBezTo>
                <a:cubicBezTo>
                  <a:pt x="4531" y="11034"/>
                  <a:pt x="4499" y="10991"/>
                  <a:pt x="4435" y="10940"/>
                </a:cubicBezTo>
                <a:cubicBezTo>
                  <a:pt x="4284" y="10819"/>
                  <a:pt x="4075" y="10371"/>
                  <a:pt x="4022" y="10052"/>
                </a:cubicBezTo>
                <a:cubicBezTo>
                  <a:pt x="3995" y="9888"/>
                  <a:pt x="3969" y="9820"/>
                  <a:pt x="3951" y="982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2882900" y="1244600"/>
            <a:ext cx="7251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200"/>
              </a:spcBef>
              <a:buClr>
                <a:srgbClr val="FF2600"/>
              </a:buClr>
              <a:buFont typeface="Arial"/>
              <a:defRPr sz="4300" b="1" u="sng"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Your Dreams and Goals</a:t>
            </a:r>
            <a:r>
              <a:t> </a:t>
            </a:r>
          </a:p>
        </p:txBody>
      </p:sp>
      <p:sp>
        <p:nvSpPr>
          <p:cNvPr id="342" name="Shape 342"/>
          <p:cNvSpPr/>
          <p:nvPr/>
        </p:nvSpPr>
        <p:spPr>
          <a:xfrm>
            <a:off x="3187700" y="5105400"/>
            <a:ext cx="66421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200"/>
              </a:spcBef>
              <a:buClr>
                <a:srgbClr val="0433FF"/>
              </a:buClr>
              <a:buFont typeface="Arial"/>
              <a:defRPr sz="3800" b="1"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NEVER</a:t>
            </a:r>
            <a:r>
              <a:t> let them go...</a:t>
            </a:r>
          </a:p>
        </p:txBody>
      </p:sp>
      <p:sp>
        <p:nvSpPr>
          <p:cNvPr id="343" name="Shape 343"/>
          <p:cNvSpPr/>
          <p:nvPr/>
        </p:nvSpPr>
        <p:spPr>
          <a:xfrm>
            <a:off x="3187700" y="4064000"/>
            <a:ext cx="66421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200"/>
              </a:spcBef>
              <a:buClr>
                <a:srgbClr val="FF2600"/>
              </a:buClr>
              <a:buFont typeface="Arial"/>
              <a:defRPr sz="38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HOLD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onto them...</a:t>
            </a:r>
          </a:p>
        </p:txBody>
      </p:sp>
      <p:sp>
        <p:nvSpPr>
          <p:cNvPr id="344" name="Shape 344"/>
          <p:cNvSpPr/>
          <p:nvPr/>
        </p:nvSpPr>
        <p:spPr>
          <a:xfrm>
            <a:off x="1930400" y="631190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1800"/>
              </a:spcBef>
              <a:buClr>
                <a:srgbClr val="FF2600"/>
              </a:buClr>
              <a:buFont typeface="Arial"/>
              <a:defRPr sz="26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400" b="1">
                <a:effectLst>
                  <a:outerShdw blurRad="12700" dist="25400" dir="2700000" rotWithShape="0">
                    <a:srgbClr val="CBCBCB"/>
                  </a:outerShdw>
                </a:effectLst>
              </a:rPr>
              <a:t>Don’t let </a:t>
            </a:r>
            <a:r>
              <a:rPr sz="34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“DREAM BUSTERS”</a:t>
            </a:r>
            <a:r>
              <a:rPr sz="3400" b="1">
                <a:effectLst>
                  <a:outerShdw blurRad="12700" dist="25400" dir="2700000" rotWithShape="0">
                    <a:srgbClr val="CBCBCB"/>
                  </a:outerShdw>
                </a:effectLst>
              </a:rPr>
              <a:t> rob you  from achieving your </a:t>
            </a:r>
            <a:r>
              <a:rPr sz="34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dreams</a:t>
            </a:r>
            <a:r>
              <a:rPr sz="3400" b="1">
                <a:effectLst>
                  <a:outerShdw blurRad="12700" dist="25400" dir="2700000" rotWithShape="0">
                    <a:srgbClr val="CBCBCB"/>
                  </a:outerShdw>
                </a:effectLst>
              </a:rPr>
              <a:t> and </a:t>
            </a:r>
            <a:r>
              <a:rPr sz="34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goals!</a:t>
            </a:r>
          </a:p>
        </p:txBody>
      </p:sp>
      <p:sp>
        <p:nvSpPr>
          <p:cNvPr id="345" name="Shape 345"/>
          <p:cNvSpPr/>
          <p:nvPr/>
        </p:nvSpPr>
        <p:spPr>
          <a:xfrm>
            <a:off x="2222500" y="2324100"/>
            <a:ext cx="82042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200"/>
              </a:spcBef>
              <a:buClr>
                <a:srgbClr val="0433FF"/>
              </a:buClr>
              <a:buFont typeface="Arial"/>
              <a:defRPr sz="4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 big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Dreams </a:t>
            </a:r>
            <a:r>
              <a:t>and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Goals</a:t>
            </a:r>
            <a:r>
              <a:t> do you have?</a:t>
            </a:r>
          </a:p>
        </p:txBody>
      </p:sp>
      <p:sp>
        <p:nvSpPr>
          <p:cNvPr id="346" name="Shape 346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20</a:t>
            </a:r>
          </a:p>
        </p:txBody>
      </p:sp>
      <p:sp>
        <p:nvSpPr>
          <p:cNvPr id="347" name="Shape 347"/>
          <p:cNvSpPr/>
          <p:nvPr/>
        </p:nvSpPr>
        <p:spPr>
          <a:xfrm>
            <a:off x="2591922" y="79502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348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59" t="3332" r="2980" b="1698"/>
          <a:stretch>
            <a:fillRect/>
          </a:stretch>
        </p:blipFill>
        <p:spPr>
          <a:xfrm>
            <a:off x="9257107" y="3199096"/>
            <a:ext cx="2184490" cy="3087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9899" y="6"/>
                </a:moveTo>
                <a:cubicBezTo>
                  <a:pt x="9828" y="13"/>
                  <a:pt x="9759" y="28"/>
                  <a:pt x="9683" y="56"/>
                </a:cubicBezTo>
                <a:cubicBezTo>
                  <a:pt x="9533" y="110"/>
                  <a:pt x="9409" y="234"/>
                  <a:pt x="9409" y="328"/>
                </a:cubicBezTo>
                <a:cubicBezTo>
                  <a:pt x="9409" y="390"/>
                  <a:pt x="9388" y="396"/>
                  <a:pt x="9048" y="447"/>
                </a:cubicBezTo>
                <a:cubicBezTo>
                  <a:pt x="8286" y="560"/>
                  <a:pt x="6861" y="877"/>
                  <a:pt x="6494" y="1016"/>
                </a:cubicBezTo>
                <a:cubicBezTo>
                  <a:pt x="6109" y="1161"/>
                  <a:pt x="5903" y="1367"/>
                  <a:pt x="5776" y="1724"/>
                </a:cubicBezTo>
                <a:cubicBezTo>
                  <a:pt x="5703" y="1926"/>
                  <a:pt x="5683" y="2028"/>
                  <a:pt x="5544" y="2934"/>
                </a:cubicBezTo>
                <a:cubicBezTo>
                  <a:pt x="5493" y="3272"/>
                  <a:pt x="5442" y="3555"/>
                  <a:pt x="5435" y="3561"/>
                </a:cubicBezTo>
                <a:cubicBezTo>
                  <a:pt x="5427" y="3567"/>
                  <a:pt x="5336" y="3575"/>
                  <a:pt x="5230" y="3580"/>
                </a:cubicBezTo>
                <a:cubicBezTo>
                  <a:pt x="4204" y="3634"/>
                  <a:pt x="2907" y="3776"/>
                  <a:pt x="2645" y="3863"/>
                </a:cubicBezTo>
                <a:cubicBezTo>
                  <a:pt x="2514" y="3907"/>
                  <a:pt x="2445" y="3975"/>
                  <a:pt x="2461" y="4049"/>
                </a:cubicBezTo>
                <a:cubicBezTo>
                  <a:pt x="2476" y="4122"/>
                  <a:pt x="2507" y="4145"/>
                  <a:pt x="2665" y="4196"/>
                </a:cubicBezTo>
                <a:cubicBezTo>
                  <a:pt x="3188" y="4366"/>
                  <a:pt x="3830" y="4518"/>
                  <a:pt x="4324" y="4588"/>
                </a:cubicBezTo>
                <a:cubicBezTo>
                  <a:pt x="4606" y="4628"/>
                  <a:pt x="4598" y="4621"/>
                  <a:pt x="4489" y="4690"/>
                </a:cubicBezTo>
                <a:cubicBezTo>
                  <a:pt x="4366" y="4768"/>
                  <a:pt x="4091" y="4869"/>
                  <a:pt x="3877" y="4915"/>
                </a:cubicBezTo>
                <a:cubicBezTo>
                  <a:pt x="3717" y="4949"/>
                  <a:pt x="3711" y="4953"/>
                  <a:pt x="3763" y="4973"/>
                </a:cubicBezTo>
                <a:cubicBezTo>
                  <a:pt x="3866" y="5014"/>
                  <a:pt x="4225" y="5088"/>
                  <a:pt x="4371" y="5098"/>
                </a:cubicBezTo>
                <a:cubicBezTo>
                  <a:pt x="4566" y="5112"/>
                  <a:pt x="4808" y="5084"/>
                  <a:pt x="5019" y="5026"/>
                </a:cubicBezTo>
                <a:cubicBezTo>
                  <a:pt x="5113" y="5000"/>
                  <a:pt x="5201" y="4983"/>
                  <a:pt x="5211" y="4987"/>
                </a:cubicBezTo>
                <a:cubicBezTo>
                  <a:pt x="5231" y="4996"/>
                  <a:pt x="5061" y="5195"/>
                  <a:pt x="4901" y="5354"/>
                </a:cubicBezTo>
                <a:cubicBezTo>
                  <a:pt x="4748" y="5505"/>
                  <a:pt x="4532" y="5664"/>
                  <a:pt x="4336" y="5767"/>
                </a:cubicBezTo>
                <a:cubicBezTo>
                  <a:pt x="4178" y="5850"/>
                  <a:pt x="4064" y="5894"/>
                  <a:pt x="3716" y="6006"/>
                </a:cubicBezTo>
                <a:cubicBezTo>
                  <a:pt x="3638" y="6031"/>
                  <a:pt x="3641" y="6033"/>
                  <a:pt x="3893" y="6034"/>
                </a:cubicBezTo>
                <a:cubicBezTo>
                  <a:pt x="4383" y="6036"/>
                  <a:pt x="4960" y="5961"/>
                  <a:pt x="5219" y="5862"/>
                </a:cubicBezTo>
                <a:cubicBezTo>
                  <a:pt x="5287" y="5835"/>
                  <a:pt x="5349" y="5818"/>
                  <a:pt x="5356" y="5825"/>
                </a:cubicBezTo>
                <a:cubicBezTo>
                  <a:pt x="5375" y="5847"/>
                  <a:pt x="5282" y="6042"/>
                  <a:pt x="5179" y="6197"/>
                </a:cubicBezTo>
                <a:lnTo>
                  <a:pt x="5085" y="6339"/>
                </a:lnTo>
                <a:lnTo>
                  <a:pt x="5140" y="6406"/>
                </a:lnTo>
                <a:cubicBezTo>
                  <a:pt x="5431" y="6774"/>
                  <a:pt x="5930" y="7158"/>
                  <a:pt x="6466" y="7424"/>
                </a:cubicBezTo>
                <a:cubicBezTo>
                  <a:pt x="6706" y="7543"/>
                  <a:pt x="7228" y="7740"/>
                  <a:pt x="7482" y="7810"/>
                </a:cubicBezTo>
                <a:lnTo>
                  <a:pt x="7580" y="7838"/>
                </a:lnTo>
                <a:lnTo>
                  <a:pt x="7498" y="7915"/>
                </a:lnTo>
                <a:cubicBezTo>
                  <a:pt x="7454" y="7959"/>
                  <a:pt x="7403" y="8028"/>
                  <a:pt x="7384" y="8068"/>
                </a:cubicBezTo>
                <a:cubicBezTo>
                  <a:pt x="7354" y="8131"/>
                  <a:pt x="7331" y="8149"/>
                  <a:pt x="7200" y="8204"/>
                </a:cubicBezTo>
                <a:cubicBezTo>
                  <a:pt x="6968" y="8302"/>
                  <a:pt x="6825" y="8390"/>
                  <a:pt x="6686" y="8520"/>
                </a:cubicBezTo>
                <a:cubicBezTo>
                  <a:pt x="6387" y="8801"/>
                  <a:pt x="6215" y="9135"/>
                  <a:pt x="6031" y="9789"/>
                </a:cubicBezTo>
                <a:cubicBezTo>
                  <a:pt x="5970" y="10005"/>
                  <a:pt x="5925" y="10086"/>
                  <a:pt x="5823" y="10183"/>
                </a:cubicBezTo>
                <a:cubicBezTo>
                  <a:pt x="5714" y="10285"/>
                  <a:pt x="5702" y="10283"/>
                  <a:pt x="5489" y="10133"/>
                </a:cubicBezTo>
                <a:cubicBezTo>
                  <a:pt x="5208" y="9934"/>
                  <a:pt x="4994" y="9875"/>
                  <a:pt x="4599" y="9886"/>
                </a:cubicBezTo>
                <a:lnTo>
                  <a:pt x="4403" y="9891"/>
                </a:lnTo>
                <a:lnTo>
                  <a:pt x="4246" y="9794"/>
                </a:lnTo>
                <a:lnTo>
                  <a:pt x="4093" y="9694"/>
                </a:lnTo>
                <a:lnTo>
                  <a:pt x="4077" y="9170"/>
                </a:lnTo>
                <a:cubicBezTo>
                  <a:pt x="4068" y="8881"/>
                  <a:pt x="4058" y="8617"/>
                  <a:pt x="4057" y="8581"/>
                </a:cubicBezTo>
                <a:lnTo>
                  <a:pt x="4054" y="8518"/>
                </a:lnTo>
                <a:lnTo>
                  <a:pt x="3634" y="8465"/>
                </a:lnTo>
                <a:lnTo>
                  <a:pt x="3210" y="8409"/>
                </a:lnTo>
                <a:lnTo>
                  <a:pt x="3159" y="8456"/>
                </a:lnTo>
                <a:cubicBezTo>
                  <a:pt x="3072" y="8532"/>
                  <a:pt x="2841" y="8879"/>
                  <a:pt x="2814" y="8975"/>
                </a:cubicBezTo>
                <a:cubicBezTo>
                  <a:pt x="2795" y="9041"/>
                  <a:pt x="2796" y="9103"/>
                  <a:pt x="2814" y="9203"/>
                </a:cubicBezTo>
                <a:cubicBezTo>
                  <a:pt x="2837" y="9337"/>
                  <a:pt x="2927" y="9584"/>
                  <a:pt x="2975" y="9647"/>
                </a:cubicBezTo>
                <a:cubicBezTo>
                  <a:pt x="2992" y="9670"/>
                  <a:pt x="2986" y="9719"/>
                  <a:pt x="2959" y="9825"/>
                </a:cubicBezTo>
                <a:cubicBezTo>
                  <a:pt x="2938" y="9905"/>
                  <a:pt x="2913" y="9982"/>
                  <a:pt x="2904" y="9994"/>
                </a:cubicBezTo>
                <a:cubicBezTo>
                  <a:pt x="2895" y="10006"/>
                  <a:pt x="2770" y="10062"/>
                  <a:pt x="2622" y="10116"/>
                </a:cubicBezTo>
                <a:cubicBezTo>
                  <a:pt x="2235" y="10257"/>
                  <a:pt x="2108" y="10309"/>
                  <a:pt x="1904" y="10410"/>
                </a:cubicBezTo>
                <a:cubicBezTo>
                  <a:pt x="1739" y="10492"/>
                  <a:pt x="1716" y="10508"/>
                  <a:pt x="1676" y="10588"/>
                </a:cubicBezTo>
                <a:cubicBezTo>
                  <a:pt x="1650" y="10641"/>
                  <a:pt x="1634" y="10720"/>
                  <a:pt x="1633" y="10788"/>
                </a:cubicBezTo>
                <a:cubicBezTo>
                  <a:pt x="1631" y="10969"/>
                  <a:pt x="1741" y="11093"/>
                  <a:pt x="1970" y="11165"/>
                </a:cubicBezTo>
                <a:lnTo>
                  <a:pt x="2065" y="11196"/>
                </a:lnTo>
                <a:lnTo>
                  <a:pt x="2053" y="11304"/>
                </a:lnTo>
                <a:cubicBezTo>
                  <a:pt x="2045" y="11372"/>
                  <a:pt x="2051" y="11437"/>
                  <a:pt x="2068" y="11476"/>
                </a:cubicBezTo>
                <a:cubicBezTo>
                  <a:pt x="2091" y="11526"/>
                  <a:pt x="2248" y="11734"/>
                  <a:pt x="2363" y="11865"/>
                </a:cubicBezTo>
                <a:cubicBezTo>
                  <a:pt x="2374" y="11878"/>
                  <a:pt x="2425" y="11972"/>
                  <a:pt x="2476" y="12073"/>
                </a:cubicBezTo>
                <a:cubicBezTo>
                  <a:pt x="2528" y="12174"/>
                  <a:pt x="2580" y="12265"/>
                  <a:pt x="2594" y="12275"/>
                </a:cubicBezTo>
                <a:cubicBezTo>
                  <a:pt x="2608" y="12286"/>
                  <a:pt x="2703" y="12300"/>
                  <a:pt x="2802" y="12306"/>
                </a:cubicBezTo>
                <a:cubicBezTo>
                  <a:pt x="3134" y="12324"/>
                  <a:pt x="3110" y="12314"/>
                  <a:pt x="3261" y="12478"/>
                </a:cubicBezTo>
                <a:cubicBezTo>
                  <a:pt x="3500" y="12737"/>
                  <a:pt x="3803" y="12914"/>
                  <a:pt x="4167" y="13002"/>
                </a:cubicBezTo>
                <a:cubicBezTo>
                  <a:pt x="4361" y="13050"/>
                  <a:pt x="4746" y="13053"/>
                  <a:pt x="4948" y="13011"/>
                </a:cubicBezTo>
                <a:cubicBezTo>
                  <a:pt x="5173" y="12963"/>
                  <a:pt x="5408" y="12864"/>
                  <a:pt x="5580" y="12744"/>
                </a:cubicBezTo>
                <a:cubicBezTo>
                  <a:pt x="5674" y="12679"/>
                  <a:pt x="5767" y="12631"/>
                  <a:pt x="5807" y="12625"/>
                </a:cubicBezTo>
                <a:cubicBezTo>
                  <a:pt x="5963" y="12600"/>
                  <a:pt x="6588" y="12330"/>
                  <a:pt x="6839" y="12181"/>
                </a:cubicBezTo>
                <a:cubicBezTo>
                  <a:pt x="6959" y="12110"/>
                  <a:pt x="6985" y="12137"/>
                  <a:pt x="6910" y="12253"/>
                </a:cubicBezTo>
                <a:cubicBezTo>
                  <a:pt x="6753" y="12496"/>
                  <a:pt x="6710" y="12763"/>
                  <a:pt x="6776" y="13050"/>
                </a:cubicBezTo>
                <a:cubicBezTo>
                  <a:pt x="6828" y="13274"/>
                  <a:pt x="6995" y="13569"/>
                  <a:pt x="7184" y="13774"/>
                </a:cubicBezTo>
                <a:cubicBezTo>
                  <a:pt x="7261" y="13856"/>
                  <a:pt x="7291" y="13956"/>
                  <a:pt x="7353" y="14326"/>
                </a:cubicBezTo>
                <a:cubicBezTo>
                  <a:pt x="7365" y="14401"/>
                  <a:pt x="7432" y="14728"/>
                  <a:pt x="7502" y="15051"/>
                </a:cubicBezTo>
                <a:lnTo>
                  <a:pt x="7628" y="15636"/>
                </a:lnTo>
                <a:lnTo>
                  <a:pt x="7502" y="15778"/>
                </a:lnTo>
                <a:cubicBezTo>
                  <a:pt x="7433" y="15855"/>
                  <a:pt x="7372" y="15927"/>
                  <a:pt x="7365" y="15941"/>
                </a:cubicBezTo>
                <a:cubicBezTo>
                  <a:pt x="7355" y="15959"/>
                  <a:pt x="7388" y="15995"/>
                  <a:pt x="7475" y="16052"/>
                </a:cubicBezTo>
                <a:cubicBezTo>
                  <a:pt x="7543" y="16098"/>
                  <a:pt x="7617" y="16145"/>
                  <a:pt x="7635" y="16155"/>
                </a:cubicBezTo>
                <a:cubicBezTo>
                  <a:pt x="7664" y="16170"/>
                  <a:pt x="7640" y="16197"/>
                  <a:pt x="7486" y="16324"/>
                </a:cubicBezTo>
                <a:cubicBezTo>
                  <a:pt x="7386" y="16408"/>
                  <a:pt x="7224" y="16546"/>
                  <a:pt x="7125" y="16632"/>
                </a:cubicBezTo>
                <a:lnTo>
                  <a:pt x="6945" y="16791"/>
                </a:lnTo>
                <a:lnTo>
                  <a:pt x="7172" y="16957"/>
                </a:lnTo>
                <a:cubicBezTo>
                  <a:pt x="7342" y="17083"/>
                  <a:pt x="7394" y="17131"/>
                  <a:pt x="7376" y="17146"/>
                </a:cubicBezTo>
                <a:cubicBezTo>
                  <a:pt x="7363" y="17157"/>
                  <a:pt x="7272" y="17173"/>
                  <a:pt x="7172" y="17179"/>
                </a:cubicBezTo>
                <a:lnTo>
                  <a:pt x="6988" y="17190"/>
                </a:lnTo>
                <a:lnTo>
                  <a:pt x="6996" y="17598"/>
                </a:lnTo>
                <a:lnTo>
                  <a:pt x="7004" y="18009"/>
                </a:lnTo>
                <a:lnTo>
                  <a:pt x="6906" y="18042"/>
                </a:lnTo>
                <a:cubicBezTo>
                  <a:pt x="6853" y="18060"/>
                  <a:pt x="6718" y="18099"/>
                  <a:pt x="6604" y="18128"/>
                </a:cubicBezTo>
                <a:cubicBezTo>
                  <a:pt x="6135" y="18247"/>
                  <a:pt x="6152" y="18238"/>
                  <a:pt x="6105" y="18345"/>
                </a:cubicBezTo>
                <a:cubicBezTo>
                  <a:pt x="6083" y="18397"/>
                  <a:pt x="6043" y="18496"/>
                  <a:pt x="6019" y="18561"/>
                </a:cubicBezTo>
                <a:cubicBezTo>
                  <a:pt x="5995" y="18627"/>
                  <a:pt x="5967" y="18684"/>
                  <a:pt x="5956" y="18692"/>
                </a:cubicBezTo>
                <a:cubicBezTo>
                  <a:pt x="5946" y="18699"/>
                  <a:pt x="5825" y="18723"/>
                  <a:pt x="5690" y="18744"/>
                </a:cubicBezTo>
                <a:cubicBezTo>
                  <a:pt x="5124" y="18834"/>
                  <a:pt x="4783" y="18933"/>
                  <a:pt x="4403" y="19111"/>
                </a:cubicBezTo>
                <a:cubicBezTo>
                  <a:pt x="3972" y="19312"/>
                  <a:pt x="3737" y="19630"/>
                  <a:pt x="3736" y="20016"/>
                </a:cubicBezTo>
                <a:cubicBezTo>
                  <a:pt x="3735" y="20212"/>
                  <a:pt x="3768" y="20294"/>
                  <a:pt x="3873" y="20365"/>
                </a:cubicBezTo>
                <a:cubicBezTo>
                  <a:pt x="3919" y="20396"/>
                  <a:pt x="3974" y="20430"/>
                  <a:pt x="3999" y="20440"/>
                </a:cubicBezTo>
                <a:cubicBezTo>
                  <a:pt x="4075" y="20471"/>
                  <a:pt x="4017" y="20489"/>
                  <a:pt x="3649" y="20540"/>
                </a:cubicBezTo>
                <a:cubicBezTo>
                  <a:pt x="3457" y="20567"/>
                  <a:pt x="3053" y="20629"/>
                  <a:pt x="2755" y="20676"/>
                </a:cubicBezTo>
                <a:cubicBezTo>
                  <a:pt x="2457" y="20724"/>
                  <a:pt x="2089" y="20776"/>
                  <a:pt x="1935" y="20795"/>
                </a:cubicBezTo>
                <a:cubicBezTo>
                  <a:pt x="1370" y="20865"/>
                  <a:pt x="660" y="21007"/>
                  <a:pt x="389" y="21103"/>
                </a:cubicBezTo>
                <a:cubicBezTo>
                  <a:pt x="239" y="21157"/>
                  <a:pt x="19" y="21254"/>
                  <a:pt x="1" y="21276"/>
                </a:cubicBezTo>
                <a:cubicBezTo>
                  <a:pt x="-6" y="21283"/>
                  <a:pt x="29" y="21304"/>
                  <a:pt x="75" y="21320"/>
                </a:cubicBezTo>
                <a:cubicBezTo>
                  <a:pt x="142" y="21343"/>
                  <a:pt x="211" y="21351"/>
                  <a:pt x="397" y="21350"/>
                </a:cubicBezTo>
                <a:cubicBezTo>
                  <a:pt x="613" y="21350"/>
                  <a:pt x="656" y="21342"/>
                  <a:pt x="888" y="21287"/>
                </a:cubicBezTo>
                <a:lnTo>
                  <a:pt x="1143" y="21226"/>
                </a:lnTo>
                <a:lnTo>
                  <a:pt x="1260" y="21303"/>
                </a:lnTo>
                <a:cubicBezTo>
                  <a:pt x="1465" y="21434"/>
                  <a:pt x="1422" y="21432"/>
                  <a:pt x="2249" y="21342"/>
                </a:cubicBezTo>
                <a:cubicBezTo>
                  <a:pt x="2649" y="21299"/>
                  <a:pt x="3098" y="21251"/>
                  <a:pt x="3249" y="21237"/>
                </a:cubicBezTo>
                <a:cubicBezTo>
                  <a:pt x="3401" y="21223"/>
                  <a:pt x="3743" y="21186"/>
                  <a:pt x="4010" y="21156"/>
                </a:cubicBezTo>
                <a:cubicBezTo>
                  <a:pt x="4662" y="21083"/>
                  <a:pt x="5388" y="21010"/>
                  <a:pt x="5568" y="20998"/>
                </a:cubicBezTo>
                <a:cubicBezTo>
                  <a:pt x="5649" y="20992"/>
                  <a:pt x="5955" y="20968"/>
                  <a:pt x="6247" y="20943"/>
                </a:cubicBezTo>
                <a:cubicBezTo>
                  <a:pt x="7520" y="20832"/>
                  <a:pt x="9245" y="20741"/>
                  <a:pt x="9303" y="20782"/>
                </a:cubicBezTo>
                <a:cubicBezTo>
                  <a:pt x="9334" y="20803"/>
                  <a:pt x="9321" y="20805"/>
                  <a:pt x="8808" y="20854"/>
                </a:cubicBezTo>
                <a:cubicBezTo>
                  <a:pt x="8560" y="20877"/>
                  <a:pt x="8090" y="20929"/>
                  <a:pt x="7761" y="20967"/>
                </a:cubicBezTo>
                <a:cubicBezTo>
                  <a:pt x="7432" y="21006"/>
                  <a:pt x="6888" y="21067"/>
                  <a:pt x="6553" y="21103"/>
                </a:cubicBezTo>
                <a:cubicBezTo>
                  <a:pt x="5396" y="21229"/>
                  <a:pt x="4976" y="21309"/>
                  <a:pt x="4630" y="21475"/>
                </a:cubicBezTo>
                <a:lnTo>
                  <a:pt x="4544" y="21517"/>
                </a:lnTo>
                <a:lnTo>
                  <a:pt x="4666" y="21556"/>
                </a:lnTo>
                <a:cubicBezTo>
                  <a:pt x="4775" y="21593"/>
                  <a:pt x="4808" y="21598"/>
                  <a:pt x="4979" y="21592"/>
                </a:cubicBezTo>
                <a:cubicBezTo>
                  <a:pt x="5112" y="21587"/>
                  <a:pt x="5244" y="21569"/>
                  <a:pt x="5399" y="21534"/>
                </a:cubicBezTo>
                <a:cubicBezTo>
                  <a:pt x="5619" y="21484"/>
                  <a:pt x="6627" y="21356"/>
                  <a:pt x="7408" y="21278"/>
                </a:cubicBezTo>
                <a:cubicBezTo>
                  <a:pt x="8363" y="21183"/>
                  <a:pt x="9922" y="21051"/>
                  <a:pt x="10499" y="21015"/>
                </a:cubicBezTo>
                <a:cubicBezTo>
                  <a:pt x="12785" y="20872"/>
                  <a:pt x="13821" y="20821"/>
                  <a:pt x="13830" y="20854"/>
                </a:cubicBezTo>
                <a:cubicBezTo>
                  <a:pt x="13832" y="20862"/>
                  <a:pt x="13759" y="20879"/>
                  <a:pt x="13669" y="20890"/>
                </a:cubicBezTo>
                <a:cubicBezTo>
                  <a:pt x="13580" y="20901"/>
                  <a:pt x="13341" y="20935"/>
                  <a:pt x="13136" y="20965"/>
                </a:cubicBezTo>
                <a:cubicBezTo>
                  <a:pt x="12178" y="21104"/>
                  <a:pt x="11796" y="21150"/>
                  <a:pt x="11484" y="21165"/>
                </a:cubicBezTo>
                <a:cubicBezTo>
                  <a:pt x="11138" y="21181"/>
                  <a:pt x="11075" y="21189"/>
                  <a:pt x="10927" y="21242"/>
                </a:cubicBezTo>
                <a:cubicBezTo>
                  <a:pt x="10832" y="21277"/>
                  <a:pt x="10746" y="21350"/>
                  <a:pt x="10774" y="21370"/>
                </a:cubicBezTo>
                <a:cubicBezTo>
                  <a:pt x="10803" y="21390"/>
                  <a:pt x="11465" y="21394"/>
                  <a:pt x="11751" y="21375"/>
                </a:cubicBezTo>
                <a:cubicBezTo>
                  <a:pt x="11909" y="21365"/>
                  <a:pt x="12233" y="21335"/>
                  <a:pt x="12469" y="21309"/>
                </a:cubicBezTo>
                <a:cubicBezTo>
                  <a:pt x="13027" y="21247"/>
                  <a:pt x="13552" y="21203"/>
                  <a:pt x="14140" y="21173"/>
                </a:cubicBezTo>
                <a:cubicBezTo>
                  <a:pt x="14830" y="21137"/>
                  <a:pt x="15342" y="21106"/>
                  <a:pt x="16082" y="21054"/>
                </a:cubicBezTo>
                <a:cubicBezTo>
                  <a:pt x="16442" y="21028"/>
                  <a:pt x="16818" y="21004"/>
                  <a:pt x="16918" y="20998"/>
                </a:cubicBezTo>
                <a:cubicBezTo>
                  <a:pt x="17017" y="20992"/>
                  <a:pt x="17288" y="20973"/>
                  <a:pt x="17518" y="20956"/>
                </a:cubicBezTo>
                <a:cubicBezTo>
                  <a:pt x="19131" y="20838"/>
                  <a:pt x="20139" y="20775"/>
                  <a:pt x="20735" y="20757"/>
                </a:cubicBezTo>
                <a:cubicBezTo>
                  <a:pt x="20921" y="20751"/>
                  <a:pt x="21192" y="20740"/>
                  <a:pt x="21335" y="20734"/>
                </a:cubicBezTo>
                <a:lnTo>
                  <a:pt x="21594" y="20726"/>
                </a:lnTo>
                <a:lnTo>
                  <a:pt x="21096" y="20712"/>
                </a:lnTo>
                <a:cubicBezTo>
                  <a:pt x="20586" y="20698"/>
                  <a:pt x="20207" y="20704"/>
                  <a:pt x="18907" y="20743"/>
                </a:cubicBezTo>
                <a:cubicBezTo>
                  <a:pt x="17176" y="20795"/>
                  <a:pt x="17211" y="20795"/>
                  <a:pt x="17369" y="20709"/>
                </a:cubicBezTo>
                <a:cubicBezTo>
                  <a:pt x="17452" y="20664"/>
                  <a:pt x="17476" y="20595"/>
                  <a:pt x="17420" y="20562"/>
                </a:cubicBezTo>
                <a:cubicBezTo>
                  <a:pt x="17316" y="20503"/>
                  <a:pt x="16363" y="20480"/>
                  <a:pt x="15439" y="20515"/>
                </a:cubicBezTo>
                <a:cubicBezTo>
                  <a:pt x="14588" y="20548"/>
                  <a:pt x="14430" y="20551"/>
                  <a:pt x="14411" y="20537"/>
                </a:cubicBezTo>
                <a:cubicBezTo>
                  <a:pt x="14402" y="20531"/>
                  <a:pt x="14454" y="20491"/>
                  <a:pt x="14524" y="20446"/>
                </a:cubicBezTo>
                <a:cubicBezTo>
                  <a:pt x="14721" y="20319"/>
                  <a:pt x="14717" y="20326"/>
                  <a:pt x="14717" y="19913"/>
                </a:cubicBezTo>
                <a:lnTo>
                  <a:pt x="14717" y="19552"/>
                </a:lnTo>
                <a:lnTo>
                  <a:pt x="14650" y="19452"/>
                </a:lnTo>
                <a:cubicBezTo>
                  <a:pt x="14614" y="19397"/>
                  <a:pt x="14534" y="19308"/>
                  <a:pt x="14470" y="19252"/>
                </a:cubicBezTo>
                <a:cubicBezTo>
                  <a:pt x="14357" y="19155"/>
                  <a:pt x="14353" y="19148"/>
                  <a:pt x="14375" y="19091"/>
                </a:cubicBezTo>
                <a:cubicBezTo>
                  <a:pt x="14388" y="19059"/>
                  <a:pt x="14399" y="18938"/>
                  <a:pt x="14399" y="18822"/>
                </a:cubicBezTo>
                <a:cubicBezTo>
                  <a:pt x="14399" y="18577"/>
                  <a:pt x="14425" y="18610"/>
                  <a:pt x="14062" y="18345"/>
                </a:cubicBezTo>
                <a:lnTo>
                  <a:pt x="13842" y="18187"/>
                </a:lnTo>
                <a:lnTo>
                  <a:pt x="13807" y="18017"/>
                </a:lnTo>
                <a:cubicBezTo>
                  <a:pt x="13787" y="17925"/>
                  <a:pt x="13750" y="17745"/>
                  <a:pt x="13724" y="17618"/>
                </a:cubicBezTo>
                <a:cubicBezTo>
                  <a:pt x="13699" y="17490"/>
                  <a:pt x="13657" y="17309"/>
                  <a:pt x="13634" y="17215"/>
                </a:cubicBezTo>
                <a:cubicBezTo>
                  <a:pt x="13611" y="17121"/>
                  <a:pt x="13601" y="17039"/>
                  <a:pt x="13610" y="17032"/>
                </a:cubicBezTo>
                <a:cubicBezTo>
                  <a:pt x="13619" y="17025"/>
                  <a:pt x="13684" y="16944"/>
                  <a:pt x="13756" y="16852"/>
                </a:cubicBezTo>
                <a:cubicBezTo>
                  <a:pt x="13827" y="16759"/>
                  <a:pt x="13918" y="16644"/>
                  <a:pt x="13956" y="16596"/>
                </a:cubicBezTo>
                <a:lnTo>
                  <a:pt x="14022" y="16510"/>
                </a:lnTo>
                <a:lnTo>
                  <a:pt x="13960" y="16472"/>
                </a:lnTo>
                <a:cubicBezTo>
                  <a:pt x="13698" y="16312"/>
                  <a:pt x="13383" y="16111"/>
                  <a:pt x="13383" y="16102"/>
                </a:cubicBezTo>
                <a:cubicBezTo>
                  <a:pt x="13383" y="16076"/>
                  <a:pt x="13479" y="15822"/>
                  <a:pt x="13540" y="15683"/>
                </a:cubicBezTo>
                <a:cubicBezTo>
                  <a:pt x="13603" y="15539"/>
                  <a:pt x="13619" y="15518"/>
                  <a:pt x="13807" y="15359"/>
                </a:cubicBezTo>
                <a:cubicBezTo>
                  <a:pt x="13994" y="15199"/>
                  <a:pt x="14011" y="15179"/>
                  <a:pt x="14050" y="15064"/>
                </a:cubicBezTo>
                <a:cubicBezTo>
                  <a:pt x="14072" y="14997"/>
                  <a:pt x="14165" y="14742"/>
                  <a:pt x="14258" y="14495"/>
                </a:cubicBezTo>
                <a:cubicBezTo>
                  <a:pt x="14351" y="14249"/>
                  <a:pt x="14428" y="14038"/>
                  <a:pt x="14430" y="14029"/>
                </a:cubicBezTo>
                <a:cubicBezTo>
                  <a:pt x="14432" y="14020"/>
                  <a:pt x="14567" y="13921"/>
                  <a:pt x="14728" y="13807"/>
                </a:cubicBezTo>
                <a:cubicBezTo>
                  <a:pt x="15309" y="13398"/>
                  <a:pt x="15874" y="12844"/>
                  <a:pt x="16074" y="12489"/>
                </a:cubicBezTo>
                <a:cubicBezTo>
                  <a:pt x="16158" y="12341"/>
                  <a:pt x="16249" y="12043"/>
                  <a:pt x="16266" y="11856"/>
                </a:cubicBezTo>
                <a:cubicBezTo>
                  <a:pt x="16285" y="11658"/>
                  <a:pt x="16249" y="11378"/>
                  <a:pt x="16160" y="11043"/>
                </a:cubicBezTo>
                <a:cubicBezTo>
                  <a:pt x="16072" y="10710"/>
                  <a:pt x="15835" y="10112"/>
                  <a:pt x="15576" y="9572"/>
                </a:cubicBezTo>
                <a:cubicBezTo>
                  <a:pt x="15442" y="9293"/>
                  <a:pt x="15189" y="8896"/>
                  <a:pt x="15019" y="8698"/>
                </a:cubicBezTo>
                <a:lnTo>
                  <a:pt x="14936" y="8601"/>
                </a:lnTo>
                <a:lnTo>
                  <a:pt x="14983" y="8465"/>
                </a:lnTo>
                <a:cubicBezTo>
                  <a:pt x="15051" y="8270"/>
                  <a:pt x="15061" y="8181"/>
                  <a:pt x="15034" y="8046"/>
                </a:cubicBezTo>
                <a:cubicBezTo>
                  <a:pt x="14946" y="7599"/>
                  <a:pt x="14585" y="7295"/>
                  <a:pt x="13814" y="7019"/>
                </a:cubicBezTo>
                <a:cubicBezTo>
                  <a:pt x="13684" y="6972"/>
                  <a:pt x="13477" y="6909"/>
                  <a:pt x="13359" y="6880"/>
                </a:cubicBezTo>
                <a:cubicBezTo>
                  <a:pt x="13241" y="6851"/>
                  <a:pt x="13135" y="6821"/>
                  <a:pt x="13124" y="6813"/>
                </a:cubicBezTo>
                <a:cubicBezTo>
                  <a:pt x="13112" y="6806"/>
                  <a:pt x="13147" y="6761"/>
                  <a:pt x="13206" y="6708"/>
                </a:cubicBezTo>
                <a:cubicBezTo>
                  <a:pt x="13262" y="6657"/>
                  <a:pt x="13362" y="6562"/>
                  <a:pt x="13426" y="6494"/>
                </a:cubicBezTo>
                <a:lnTo>
                  <a:pt x="13544" y="6369"/>
                </a:lnTo>
                <a:lnTo>
                  <a:pt x="13693" y="6478"/>
                </a:lnTo>
                <a:cubicBezTo>
                  <a:pt x="13847" y="6588"/>
                  <a:pt x="14218" y="6792"/>
                  <a:pt x="14348" y="6838"/>
                </a:cubicBezTo>
                <a:cubicBezTo>
                  <a:pt x="14499" y="6893"/>
                  <a:pt x="15100" y="6960"/>
                  <a:pt x="15439" y="6961"/>
                </a:cubicBezTo>
                <a:cubicBezTo>
                  <a:pt x="15514" y="6961"/>
                  <a:pt x="15508" y="6957"/>
                  <a:pt x="15325" y="6880"/>
                </a:cubicBezTo>
                <a:cubicBezTo>
                  <a:pt x="15037" y="6759"/>
                  <a:pt x="14834" y="6642"/>
                  <a:pt x="14662" y="6500"/>
                </a:cubicBezTo>
                <a:cubicBezTo>
                  <a:pt x="14468" y="6340"/>
                  <a:pt x="14435" y="6304"/>
                  <a:pt x="14269" y="6089"/>
                </a:cubicBezTo>
                <a:cubicBezTo>
                  <a:pt x="14114" y="5887"/>
                  <a:pt x="14044" y="5768"/>
                  <a:pt x="14073" y="5748"/>
                </a:cubicBezTo>
                <a:cubicBezTo>
                  <a:pt x="14085" y="5740"/>
                  <a:pt x="14156" y="5760"/>
                  <a:pt x="14238" y="5795"/>
                </a:cubicBezTo>
                <a:cubicBezTo>
                  <a:pt x="14317" y="5829"/>
                  <a:pt x="14444" y="5871"/>
                  <a:pt x="14521" y="5889"/>
                </a:cubicBezTo>
                <a:cubicBezTo>
                  <a:pt x="14691" y="5930"/>
                  <a:pt x="15063" y="5958"/>
                  <a:pt x="15246" y="5945"/>
                </a:cubicBezTo>
                <a:cubicBezTo>
                  <a:pt x="15471" y="5929"/>
                  <a:pt x="15690" y="5904"/>
                  <a:pt x="15690" y="5892"/>
                </a:cubicBezTo>
                <a:cubicBezTo>
                  <a:pt x="15690" y="5886"/>
                  <a:pt x="15607" y="5851"/>
                  <a:pt x="15505" y="5817"/>
                </a:cubicBezTo>
                <a:cubicBezTo>
                  <a:pt x="15404" y="5783"/>
                  <a:pt x="15261" y="5728"/>
                  <a:pt x="15191" y="5695"/>
                </a:cubicBezTo>
                <a:cubicBezTo>
                  <a:pt x="15044" y="5626"/>
                  <a:pt x="14771" y="5426"/>
                  <a:pt x="14634" y="5290"/>
                </a:cubicBezTo>
                <a:cubicBezTo>
                  <a:pt x="14489" y="5144"/>
                  <a:pt x="14325" y="4915"/>
                  <a:pt x="14352" y="4896"/>
                </a:cubicBezTo>
                <a:cubicBezTo>
                  <a:pt x="14367" y="4885"/>
                  <a:pt x="14425" y="4887"/>
                  <a:pt x="14532" y="4904"/>
                </a:cubicBezTo>
                <a:cubicBezTo>
                  <a:pt x="14727" y="4935"/>
                  <a:pt x="15027" y="4939"/>
                  <a:pt x="15184" y="4910"/>
                </a:cubicBezTo>
                <a:cubicBezTo>
                  <a:pt x="15355" y="4877"/>
                  <a:pt x="15564" y="4791"/>
                  <a:pt x="15666" y="4713"/>
                </a:cubicBezTo>
                <a:cubicBezTo>
                  <a:pt x="15765" y="4636"/>
                  <a:pt x="15776" y="4613"/>
                  <a:pt x="15713" y="4613"/>
                </a:cubicBezTo>
                <a:cubicBezTo>
                  <a:pt x="15648" y="4613"/>
                  <a:pt x="15320" y="4538"/>
                  <a:pt x="15211" y="4499"/>
                </a:cubicBezTo>
                <a:cubicBezTo>
                  <a:pt x="15034" y="4436"/>
                  <a:pt x="14837" y="4327"/>
                  <a:pt x="14674" y="4202"/>
                </a:cubicBezTo>
                <a:cubicBezTo>
                  <a:pt x="14586" y="4134"/>
                  <a:pt x="14519" y="4075"/>
                  <a:pt x="14524" y="4069"/>
                </a:cubicBezTo>
                <a:cubicBezTo>
                  <a:pt x="14530" y="4062"/>
                  <a:pt x="14565" y="4052"/>
                  <a:pt x="14603" y="4046"/>
                </a:cubicBezTo>
                <a:cubicBezTo>
                  <a:pt x="14686" y="4035"/>
                  <a:pt x="14685" y="4130"/>
                  <a:pt x="14615" y="3178"/>
                </a:cubicBezTo>
                <a:cubicBezTo>
                  <a:pt x="14550" y="2300"/>
                  <a:pt x="14553" y="2304"/>
                  <a:pt x="14466" y="2095"/>
                </a:cubicBezTo>
                <a:cubicBezTo>
                  <a:pt x="14298" y="1696"/>
                  <a:pt x="13928" y="1360"/>
                  <a:pt x="13383" y="1107"/>
                </a:cubicBezTo>
                <a:cubicBezTo>
                  <a:pt x="13019" y="939"/>
                  <a:pt x="12471" y="748"/>
                  <a:pt x="12006" y="627"/>
                </a:cubicBezTo>
                <a:cubicBezTo>
                  <a:pt x="11554" y="510"/>
                  <a:pt x="11479" y="494"/>
                  <a:pt x="11045" y="425"/>
                </a:cubicBezTo>
                <a:cubicBezTo>
                  <a:pt x="10633" y="359"/>
                  <a:pt x="10636" y="360"/>
                  <a:pt x="10605" y="278"/>
                </a:cubicBezTo>
                <a:cubicBezTo>
                  <a:pt x="10551" y="132"/>
                  <a:pt x="10388" y="40"/>
                  <a:pt x="10127" y="8"/>
                </a:cubicBezTo>
                <a:cubicBezTo>
                  <a:pt x="10043" y="-2"/>
                  <a:pt x="9970" y="-2"/>
                  <a:pt x="9899" y="6"/>
                </a:cubicBezTo>
                <a:close/>
                <a:moveTo>
                  <a:pt x="1401" y="10452"/>
                </a:moveTo>
                <a:cubicBezTo>
                  <a:pt x="1397" y="10441"/>
                  <a:pt x="1389" y="10453"/>
                  <a:pt x="1374" y="10482"/>
                </a:cubicBezTo>
                <a:cubicBezTo>
                  <a:pt x="1288" y="10657"/>
                  <a:pt x="1251" y="10912"/>
                  <a:pt x="1280" y="11115"/>
                </a:cubicBezTo>
                <a:cubicBezTo>
                  <a:pt x="1317" y="11377"/>
                  <a:pt x="1463" y="11666"/>
                  <a:pt x="1672" y="11889"/>
                </a:cubicBezTo>
                <a:cubicBezTo>
                  <a:pt x="1718" y="11938"/>
                  <a:pt x="1762" y="11976"/>
                  <a:pt x="1770" y="11976"/>
                </a:cubicBezTo>
                <a:cubicBezTo>
                  <a:pt x="1778" y="11975"/>
                  <a:pt x="1841" y="11943"/>
                  <a:pt x="1908" y="11901"/>
                </a:cubicBezTo>
                <a:lnTo>
                  <a:pt x="2025" y="11823"/>
                </a:lnTo>
                <a:lnTo>
                  <a:pt x="1947" y="11742"/>
                </a:lnTo>
                <a:cubicBezTo>
                  <a:pt x="1825" y="11623"/>
                  <a:pt x="1575" y="11247"/>
                  <a:pt x="1523" y="11104"/>
                </a:cubicBezTo>
                <a:cubicBezTo>
                  <a:pt x="1451" y="10907"/>
                  <a:pt x="1415" y="10727"/>
                  <a:pt x="1409" y="10568"/>
                </a:cubicBezTo>
                <a:cubicBezTo>
                  <a:pt x="1407" y="10497"/>
                  <a:pt x="1406" y="10463"/>
                  <a:pt x="1401" y="10452"/>
                </a:cubicBezTo>
                <a:close/>
                <a:moveTo>
                  <a:pt x="762" y="10752"/>
                </a:moveTo>
                <a:cubicBezTo>
                  <a:pt x="756" y="10759"/>
                  <a:pt x="746" y="10787"/>
                  <a:pt x="727" y="10843"/>
                </a:cubicBezTo>
                <a:cubicBezTo>
                  <a:pt x="672" y="10999"/>
                  <a:pt x="654" y="11254"/>
                  <a:pt x="687" y="11415"/>
                </a:cubicBezTo>
                <a:cubicBezTo>
                  <a:pt x="733" y="11633"/>
                  <a:pt x="892" y="11934"/>
                  <a:pt x="1048" y="12095"/>
                </a:cubicBezTo>
                <a:cubicBezTo>
                  <a:pt x="1088" y="12135"/>
                  <a:pt x="1128" y="12170"/>
                  <a:pt x="1139" y="12170"/>
                </a:cubicBezTo>
                <a:cubicBezTo>
                  <a:pt x="1149" y="12170"/>
                  <a:pt x="1207" y="12138"/>
                  <a:pt x="1264" y="12100"/>
                </a:cubicBezTo>
                <a:lnTo>
                  <a:pt x="1370" y="12034"/>
                </a:lnTo>
                <a:lnTo>
                  <a:pt x="1288" y="11948"/>
                </a:lnTo>
                <a:cubicBezTo>
                  <a:pt x="1179" y="11835"/>
                  <a:pt x="995" y="11562"/>
                  <a:pt x="915" y="11390"/>
                </a:cubicBezTo>
                <a:cubicBezTo>
                  <a:pt x="858" y="11269"/>
                  <a:pt x="792" y="10985"/>
                  <a:pt x="774" y="10788"/>
                </a:cubicBezTo>
                <a:cubicBezTo>
                  <a:pt x="771" y="10758"/>
                  <a:pt x="768" y="10744"/>
                  <a:pt x="762" y="1075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2" animBg="1" advAuto="0"/>
      <p:bldP spid="343" grpId="1" animBg="1" advAuto="0"/>
      <p:bldP spid="344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/>
        </p:nvSpPr>
        <p:spPr>
          <a:xfrm>
            <a:off x="2012950" y="2162175"/>
            <a:ext cx="89789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1800"/>
              </a:spcBef>
              <a:buClr>
                <a:srgbClr val="FFFFFF"/>
              </a:buClr>
              <a:buFont typeface="Arial"/>
              <a:defRPr sz="4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Can achieve their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DREAMS</a:t>
            </a:r>
            <a:r>
              <a:rPr b="1">
                <a:uFill>
                  <a:solidFill>
                    <a:srgbClr val="FF2600"/>
                  </a:solidFill>
                </a:uFill>
              </a:rPr>
              <a:t> and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GOALS </a:t>
            </a:r>
            <a:r>
              <a:rPr b="1"/>
              <a:t> by staying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FOCUSED</a:t>
            </a:r>
          </a:p>
        </p:txBody>
      </p:sp>
      <p:sp>
        <p:nvSpPr>
          <p:cNvPr id="352" name="Shape 352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21</a:t>
            </a:r>
          </a:p>
        </p:txBody>
      </p:sp>
      <p:sp>
        <p:nvSpPr>
          <p:cNvPr id="353" name="Shape 353"/>
          <p:cNvSpPr/>
          <p:nvPr/>
        </p:nvSpPr>
        <p:spPr>
          <a:xfrm>
            <a:off x="2680822" y="8007350"/>
            <a:ext cx="82042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Stay focused......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354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2" t="3324" r="2983" b="1693"/>
          <a:stretch>
            <a:fillRect/>
          </a:stretch>
        </p:blipFill>
        <p:spPr>
          <a:xfrm>
            <a:off x="5422380" y="5045971"/>
            <a:ext cx="2172591" cy="3071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2" y="-2"/>
                  <a:pt x="9795" y="18"/>
                  <a:pt x="9681" y="59"/>
                </a:cubicBezTo>
                <a:cubicBezTo>
                  <a:pt x="9531" y="113"/>
                  <a:pt x="9409" y="236"/>
                  <a:pt x="9409" y="330"/>
                </a:cubicBezTo>
                <a:cubicBezTo>
                  <a:pt x="9409" y="392"/>
                  <a:pt x="9386" y="399"/>
                  <a:pt x="9046" y="450"/>
                </a:cubicBezTo>
                <a:cubicBezTo>
                  <a:pt x="8285" y="563"/>
                  <a:pt x="6861" y="880"/>
                  <a:pt x="6494" y="1019"/>
                </a:cubicBezTo>
                <a:cubicBezTo>
                  <a:pt x="6110" y="1164"/>
                  <a:pt x="5899" y="1368"/>
                  <a:pt x="5772" y="1725"/>
                </a:cubicBezTo>
                <a:cubicBezTo>
                  <a:pt x="5700" y="1927"/>
                  <a:pt x="5681" y="2029"/>
                  <a:pt x="5543" y="2935"/>
                </a:cubicBezTo>
                <a:cubicBezTo>
                  <a:pt x="5492" y="3274"/>
                  <a:pt x="5445" y="3554"/>
                  <a:pt x="5437" y="3560"/>
                </a:cubicBezTo>
                <a:cubicBezTo>
                  <a:pt x="5429" y="3566"/>
                  <a:pt x="5333" y="3577"/>
                  <a:pt x="5228" y="3583"/>
                </a:cubicBezTo>
                <a:cubicBezTo>
                  <a:pt x="4201" y="3636"/>
                  <a:pt x="2905" y="3775"/>
                  <a:pt x="2644" y="3862"/>
                </a:cubicBezTo>
                <a:cubicBezTo>
                  <a:pt x="2513" y="3905"/>
                  <a:pt x="2443" y="3977"/>
                  <a:pt x="2458" y="4051"/>
                </a:cubicBezTo>
                <a:cubicBezTo>
                  <a:pt x="2474" y="4124"/>
                  <a:pt x="2506" y="4145"/>
                  <a:pt x="2664" y="4196"/>
                </a:cubicBezTo>
                <a:cubicBezTo>
                  <a:pt x="3186" y="4366"/>
                  <a:pt x="3830" y="4520"/>
                  <a:pt x="4324" y="4590"/>
                </a:cubicBezTo>
                <a:cubicBezTo>
                  <a:pt x="4606" y="4630"/>
                  <a:pt x="4599" y="4624"/>
                  <a:pt x="4490" y="4693"/>
                </a:cubicBezTo>
                <a:cubicBezTo>
                  <a:pt x="4367" y="4771"/>
                  <a:pt x="4092" y="4871"/>
                  <a:pt x="3879" y="4916"/>
                </a:cubicBezTo>
                <a:cubicBezTo>
                  <a:pt x="3719" y="4950"/>
                  <a:pt x="3712" y="4954"/>
                  <a:pt x="3764" y="4975"/>
                </a:cubicBezTo>
                <a:cubicBezTo>
                  <a:pt x="3867" y="5015"/>
                  <a:pt x="4225" y="5087"/>
                  <a:pt x="4372" y="5098"/>
                </a:cubicBezTo>
                <a:cubicBezTo>
                  <a:pt x="4393" y="5099"/>
                  <a:pt x="4417" y="5100"/>
                  <a:pt x="4439" y="5100"/>
                </a:cubicBezTo>
                <a:cubicBezTo>
                  <a:pt x="4488" y="5100"/>
                  <a:pt x="4528" y="5098"/>
                  <a:pt x="4573" y="5098"/>
                </a:cubicBezTo>
                <a:cubicBezTo>
                  <a:pt x="4720" y="5090"/>
                  <a:pt x="4876" y="5067"/>
                  <a:pt x="5019" y="5028"/>
                </a:cubicBezTo>
                <a:cubicBezTo>
                  <a:pt x="5113" y="5002"/>
                  <a:pt x="5202" y="4984"/>
                  <a:pt x="5212" y="4989"/>
                </a:cubicBezTo>
                <a:cubicBezTo>
                  <a:pt x="5231" y="4997"/>
                  <a:pt x="5061" y="5195"/>
                  <a:pt x="4900" y="5354"/>
                </a:cubicBezTo>
                <a:cubicBezTo>
                  <a:pt x="4747" y="5506"/>
                  <a:pt x="4532" y="5664"/>
                  <a:pt x="4336" y="5767"/>
                </a:cubicBezTo>
                <a:cubicBezTo>
                  <a:pt x="4300" y="5786"/>
                  <a:pt x="4268" y="5804"/>
                  <a:pt x="4234" y="5820"/>
                </a:cubicBezTo>
                <a:cubicBezTo>
                  <a:pt x="4232" y="5821"/>
                  <a:pt x="4231" y="5823"/>
                  <a:pt x="4230" y="5823"/>
                </a:cubicBezTo>
                <a:cubicBezTo>
                  <a:pt x="4113" y="5877"/>
                  <a:pt x="3983" y="5922"/>
                  <a:pt x="3717" y="6007"/>
                </a:cubicBezTo>
                <a:cubicBezTo>
                  <a:pt x="3639" y="6032"/>
                  <a:pt x="3639" y="6031"/>
                  <a:pt x="3890" y="6032"/>
                </a:cubicBezTo>
                <a:cubicBezTo>
                  <a:pt x="4381" y="6034"/>
                  <a:pt x="4961" y="5961"/>
                  <a:pt x="5220" y="5862"/>
                </a:cubicBezTo>
                <a:cubicBezTo>
                  <a:pt x="5288" y="5836"/>
                  <a:pt x="5347" y="5821"/>
                  <a:pt x="5354" y="5829"/>
                </a:cubicBezTo>
                <a:cubicBezTo>
                  <a:pt x="5372" y="5850"/>
                  <a:pt x="5279" y="6044"/>
                  <a:pt x="5176" y="6200"/>
                </a:cubicBezTo>
                <a:lnTo>
                  <a:pt x="5086" y="6339"/>
                </a:lnTo>
                <a:lnTo>
                  <a:pt x="5141" y="6406"/>
                </a:lnTo>
                <a:cubicBezTo>
                  <a:pt x="5431" y="6775"/>
                  <a:pt x="5929" y="7158"/>
                  <a:pt x="6466" y="7424"/>
                </a:cubicBezTo>
                <a:cubicBezTo>
                  <a:pt x="6706" y="7543"/>
                  <a:pt x="7229" y="7743"/>
                  <a:pt x="7484" y="7812"/>
                </a:cubicBezTo>
                <a:lnTo>
                  <a:pt x="7583" y="7837"/>
                </a:lnTo>
                <a:lnTo>
                  <a:pt x="7500" y="7918"/>
                </a:lnTo>
                <a:cubicBezTo>
                  <a:pt x="7455" y="7962"/>
                  <a:pt x="7404" y="8029"/>
                  <a:pt x="7385" y="8069"/>
                </a:cubicBezTo>
                <a:cubicBezTo>
                  <a:pt x="7355" y="8132"/>
                  <a:pt x="7331" y="8148"/>
                  <a:pt x="7200" y="8203"/>
                </a:cubicBezTo>
                <a:cubicBezTo>
                  <a:pt x="6968" y="8301"/>
                  <a:pt x="6826" y="8390"/>
                  <a:pt x="6687" y="8521"/>
                </a:cubicBezTo>
                <a:cubicBezTo>
                  <a:pt x="6389" y="8801"/>
                  <a:pt x="6216" y="9134"/>
                  <a:pt x="6032" y="9788"/>
                </a:cubicBezTo>
                <a:cubicBezTo>
                  <a:pt x="5971" y="10004"/>
                  <a:pt x="5925" y="10087"/>
                  <a:pt x="5823" y="10184"/>
                </a:cubicBezTo>
                <a:cubicBezTo>
                  <a:pt x="5715" y="10286"/>
                  <a:pt x="5701" y="10284"/>
                  <a:pt x="5488" y="10134"/>
                </a:cubicBezTo>
                <a:cubicBezTo>
                  <a:pt x="5206" y="9935"/>
                  <a:pt x="4991" y="9877"/>
                  <a:pt x="4596" y="9888"/>
                </a:cubicBezTo>
                <a:lnTo>
                  <a:pt x="4403" y="9894"/>
                </a:lnTo>
                <a:lnTo>
                  <a:pt x="4245" y="9793"/>
                </a:lnTo>
                <a:lnTo>
                  <a:pt x="4092" y="9695"/>
                </a:lnTo>
                <a:lnTo>
                  <a:pt x="4076" y="9171"/>
                </a:lnTo>
                <a:cubicBezTo>
                  <a:pt x="4067" y="8883"/>
                  <a:pt x="4057" y="8617"/>
                  <a:pt x="4056" y="8582"/>
                </a:cubicBezTo>
                <a:lnTo>
                  <a:pt x="4056" y="8518"/>
                </a:lnTo>
                <a:lnTo>
                  <a:pt x="3634" y="8465"/>
                </a:lnTo>
                <a:lnTo>
                  <a:pt x="3212" y="8409"/>
                </a:lnTo>
                <a:lnTo>
                  <a:pt x="3157" y="8457"/>
                </a:lnTo>
                <a:cubicBezTo>
                  <a:pt x="3069" y="8533"/>
                  <a:pt x="2841" y="8879"/>
                  <a:pt x="2813" y="8976"/>
                </a:cubicBezTo>
                <a:cubicBezTo>
                  <a:pt x="2795" y="9041"/>
                  <a:pt x="2796" y="9105"/>
                  <a:pt x="2813" y="9204"/>
                </a:cubicBezTo>
                <a:cubicBezTo>
                  <a:pt x="2837" y="9338"/>
                  <a:pt x="2924" y="9585"/>
                  <a:pt x="2971" y="9648"/>
                </a:cubicBezTo>
                <a:cubicBezTo>
                  <a:pt x="2988" y="9671"/>
                  <a:pt x="2986" y="9721"/>
                  <a:pt x="2959" y="9827"/>
                </a:cubicBezTo>
                <a:cubicBezTo>
                  <a:pt x="2939" y="9907"/>
                  <a:pt x="2913" y="9982"/>
                  <a:pt x="2904" y="9994"/>
                </a:cubicBezTo>
                <a:cubicBezTo>
                  <a:pt x="2895" y="10006"/>
                  <a:pt x="2769" y="10063"/>
                  <a:pt x="2620" y="10117"/>
                </a:cubicBezTo>
                <a:cubicBezTo>
                  <a:pt x="2234" y="10258"/>
                  <a:pt x="2106" y="10309"/>
                  <a:pt x="1902" y="10410"/>
                </a:cubicBezTo>
                <a:cubicBezTo>
                  <a:pt x="1738" y="10491"/>
                  <a:pt x="1717" y="10508"/>
                  <a:pt x="1677" y="10588"/>
                </a:cubicBezTo>
                <a:cubicBezTo>
                  <a:pt x="1651" y="10641"/>
                  <a:pt x="1631" y="10721"/>
                  <a:pt x="1630" y="10789"/>
                </a:cubicBezTo>
                <a:cubicBezTo>
                  <a:pt x="1628" y="10971"/>
                  <a:pt x="1740" y="11094"/>
                  <a:pt x="1969" y="11166"/>
                </a:cubicBezTo>
                <a:lnTo>
                  <a:pt x="2064" y="11196"/>
                </a:lnTo>
                <a:lnTo>
                  <a:pt x="2052" y="11305"/>
                </a:lnTo>
                <a:cubicBezTo>
                  <a:pt x="2044" y="11373"/>
                  <a:pt x="2051" y="11437"/>
                  <a:pt x="2068" y="11475"/>
                </a:cubicBezTo>
                <a:cubicBezTo>
                  <a:pt x="2090" y="11526"/>
                  <a:pt x="2246" y="11736"/>
                  <a:pt x="2360" y="11866"/>
                </a:cubicBezTo>
                <a:cubicBezTo>
                  <a:pt x="2371" y="11879"/>
                  <a:pt x="2426" y="11971"/>
                  <a:pt x="2478" y="12073"/>
                </a:cubicBezTo>
                <a:cubicBezTo>
                  <a:pt x="2530" y="12174"/>
                  <a:pt x="2583" y="12266"/>
                  <a:pt x="2597" y="12276"/>
                </a:cubicBezTo>
                <a:cubicBezTo>
                  <a:pt x="2610" y="12287"/>
                  <a:pt x="2702" y="12299"/>
                  <a:pt x="2802" y="12304"/>
                </a:cubicBezTo>
                <a:cubicBezTo>
                  <a:pt x="3133" y="12322"/>
                  <a:pt x="3108" y="12313"/>
                  <a:pt x="3259" y="12477"/>
                </a:cubicBezTo>
                <a:cubicBezTo>
                  <a:pt x="3499" y="12736"/>
                  <a:pt x="3803" y="12913"/>
                  <a:pt x="4166" y="13002"/>
                </a:cubicBezTo>
                <a:cubicBezTo>
                  <a:pt x="4360" y="13049"/>
                  <a:pt x="4745" y="13053"/>
                  <a:pt x="4948" y="13010"/>
                </a:cubicBezTo>
                <a:cubicBezTo>
                  <a:pt x="5173" y="12962"/>
                  <a:pt x="5407" y="12864"/>
                  <a:pt x="5579" y="12745"/>
                </a:cubicBezTo>
                <a:cubicBezTo>
                  <a:pt x="5673" y="12679"/>
                  <a:pt x="5763" y="12631"/>
                  <a:pt x="5804" y="12625"/>
                </a:cubicBezTo>
                <a:cubicBezTo>
                  <a:pt x="5960" y="12600"/>
                  <a:pt x="6586" y="12330"/>
                  <a:pt x="6837" y="12181"/>
                </a:cubicBezTo>
                <a:cubicBezTo>
                  <a:pt x="6957" y="12110"/>
                  <a:pt x="6987" y="12138"/>
                  <a:pt x="6912" y="12254"/>
                </a:cubicBezTo>
                <a:cubicBezTo>
                  <a:pt x="6755" y="12496"/>
                  <a:pt x="6707" y="12763"/>
                  <a:pt x="6774" y="13049"/>
                </a:cubicBezTo>
                <a:cubicBezTo>
                  <a:pt x="6826" y="13273"/>
                  <a:pt x="6995" y="13570"/>
                  <a:pt x="7184" y="13774"/>
                </a:cubicBezTo>
                <a:cubicBezTo>
                  <a:pt x="7260" y="13857"/>
                  <a:pt x="7292" y="13956"/>
                  <a:pt x="7354" y="14327"/>
                </a:cubicBezTo>
                <a:cubicBezTo>
                  <a:pt x="7366" y="14402"/>
                  <a:pt x="7430" y="14727"/>
                  <a:pt x="7500" y="15049"/>
                </a:cubicBezTo>
                <a:lnTo>
                  <a:pt x="7630" y="15635"/>
                </a:lnTo>
                <a:lnTo>
                  <a:pt x="7504" y="15775"/>
                </a:lnTo>
                <a:cubicBezTo>
                  <a:pt x="7435" y="15852"/>
                  <a:pt x="7373" y="15928"/>
                  <a:pt x="7366" y="15942"/>
                </a:cubicBezTo>
                <a:cubicBezTo>
                  <a:pt x="7356" y="15960"/>
                  <a:pt x="7390" y="15993"/>
                  <a:pt x="7476" y="16051"/>
                </a:cubicBezTo>
                <a:cubicBezTo>
                  <a:pt x="7545" y="16097"/>
                  <a:pt x="7615" y="16144"/>
                  <a:pt x="7634" y="16154"/>
                </a:cubicBezTo>
                <a:cubicBezTo>
                  <a:pt x="7662" y="16169"/>
                  <a:pt x="7637" y="16197"/>
                  <a:pt x="7484" y="16324"/>
                </a:cubicBezTo>
                <a:cubicBezTo>
                  <a:pt x="7384" y="16408"/>
                  <a:pt x="7224" y="16545"/>
                  <a:pt x="7125" y="16631"/>
                </a:cubicBezTo>
                <a:lnTo>
                  <a:pt x="6944" y="16790"/>
                </a:lnTo>
                <a:lnTo>
                  <a:pt x="7172" y="16958"/>
                </a:lnTo>
                <a:cubicBezTo>
                  <a:pt x="7342" y="17084"/>
                  <a:pt x="7391" y="17132"/>
                  <a:pt x="7373" y="17148"/>
                </a:cubicBezTo>
                <a:cubicBezTo>
                  <a:pt x="7361" y="17159"/>
                  <a:pt x="7272" y="17172"/>
                  <a:pt x="7172" y="17178"/>
                </a:cubicBezTo>
                <a:lnTo>
                  <a:pt x="6991" y="17189"/>
                </a:lnTo>
                <a:lnTo>
                  <a:pt x="6995" y="17599"/>
                </a:lnTo>
                <a:lnTo>
                  <a:pt x="7003" y="18010"/>
                </a:lnTo>
                <a:lnTo>
                  <a:pt x="6908" y="18040"/>
                </a:lnTo>
                <a:cubicBezTo>
                  <a:pt x="6855" y="18058"/>
                  <a:pt x="6715" y="18098"/>
                  <a:pt x="6600" y="18127"/>
                </a:cubicBezTo>
                <a:cubicBezTo>
                  <a:pt x="6132" y="18245"/>
                  <a:pt x="6150" y="18237"/>
                  <a:pt x="6103" y="18344"/>
                </a:cubicBezTo>
                <a:cubicBezTo>
                  <a:pt x="6081" y="18397"/>
                  <a:pt x="6041" y="18494"/>
                  <a:pt x="6017" y="18559"/>
                </a:cubicBezTo>
                <a:cubicBezTo>
                  <a:pt x="5992" y="18625"/>
                  <a:pt x="5968" y="18686"/>
                  <a:pt x="5957" y="18693"/>
                </a:cubicBezTo>
                <a:cubicBezTo>
                  <a:pt x="5947" y="18700"/>
                  <a:pt x="5825" y="18722"/>
                  <a:pt x="5689" y="18743"/>
                </a:cubicBezTo>
                <a:cubicBezTo>
                  <a:pt x="5124" y="18833"/>
                  <a:pt x="4779" y="18932"/>
                  <a:pt x="4399" y="19109"/>
                </a:cubicBezTo>
                <a:cubicBezTo>
                  <a:pt x="3968" y="19310"/>
                  <a:pt x="3733" y="19628"/>
                  <a:pt x="3733" y="20013"/>
                </a:cubicBezTo>
                <a:cubicBezTo>
                  <a:pt x="3732" y="20209"/>
                  <a:pt x="3766" y="20293"/>
                  <a:pt x="3871" y="20364"/>
                </a:cubicBezTo>
                <a:cubicBezTo>
                  <a:pt x="3916" y="20395"/>
                  <a:pt x="3972" y="20430"/>
                  <a:pt x="3997" y="20440"/>
                </a:cubicBezTo>
                <a:cubicBezTo>
                  <a:pt x="4073" y="20471"/>
                  <a:pt x="4017" y="20489"/>
                  <a:pt x="3650" y="20540"/>
                </a:cubicBezTo>
                <a:cubicBezTo>
                  <a:pt x="3457" y="20567"/>
                  <a:pt x="3052" y="20627"/>
                  <a:pt x="2754" y="20674"/>
                </a:cubicBezTo>
                <a:cubicBezTo>
                  <a:pt x="2635" y="20693"/>
                  <a:pt x="2551" y="20706"/>
                  <a:pt x="2427" y="20724"/>
                </a:cubicBezTo>
                <a:cubicBezTo>
                  <a:pt x="2420" y="20726"/>
                  <a:pt x="2413" y="20727"/>
                  <a:pt x="2403" y="20727"/>
                </a:cubicBezTo>
                <a:cubicBezTo>
                  <a:pt x="2228" y="20753"/>
                  <a:pt x="2022" y="20783"/>
                  <a:pt x="1934" y="20794"/>
                </a:cubicBezTo>
                <a:cubicBezTo>
                  <a:pt x="1369" y="20864"/>
                  <a:pt x="662" y="21007"/>
                  <a:pt x="391" y="21104"/>
                </a:cubicBezTo>
                <a:cubicBezTo>
                  <a:pt x="241" y="21158"/>
                  <a:pt x="19" y="21253"/>
                  <a:pt x="1" y="21274"/>
                </a:cubicBezTo>
                <a:cubicBezTo>
                  <a:pt x="-6" y="21282"/>
                  <a:pt x="25" y="21302"/>
                  <a:pt x="72" y="21319"/>
                </a:cubicBezTo>
                <a:cubicBezTo>
                  <a:pt x="138" y="21342"/>
                  <a:pt x="209" y="21349"/>
                  <a:pt x="395" y="21349"/>
                </a:cubicBezTo>
                <a:cubicBezTo>
                  <a:pt x="476" y="21349"/>
                  <a:pt x="529" y="21345"/>
                  <a:pt x="581" y="21341"/>
                </a:cubicBezTo>
                <a:cubicBezTo>
                  <a:pt x="613" y="21337"/>
                  <a:pt x="646" y="21336"/>
                  <a:pt x="668" y="21332"/>
                </a:cubicBezTo>
                <a:cubicBezTo>
                  <a:pt x="727" y="21324"/>
                  <a:pt x="787" y="21312"/>
                  <a:pt x="888" y="21288"/>
                </a:cubicBezTo>
                <a:lnTo>
                  <a:pt x="1141" y="21226"/>
                </a:lnTo>
                <a:lnTo>
                  <a:pt x="1259" y="21302"/>
                </a:lnTo>
                <a:cubicBezTo>
                  <a:pt x="1464" y="21432"/>
                  <a:pt x="1419" y="21431"/>
                  <a:pt x="2245" y="21341"/>
                </a:cubicBezTo>
                <a:cubicBezTo>
                  <a:pt x="2645" y="21297"/>
                  <a:pt x="3096" y="21249"/>
                  <a:pt x="3247" y="21235"/>
                </a:cubicBezTo>
                <a:cubicBezTo>
                  <a:pt x="3399" y="21221"/>
                  <a:pt x="3742" y="21187"/>
                  <a:pt x="4009" y="21157"/>
                </a:cubicBezTo>
                <a:cubicBezTo>
                  <a:pt x="4660" y="21084"/>
                  <a:pt x="5387" y="21010"/>
                  <a:pt x="5567" y="20998"/>
                </a:cubicBezTo>
                <a:cubicBezTo>
                  <a:pt x="5648" y="20992"/>
                  <a:pt x="5953" y="20967"/>
                  <a:pt x="6245" y="20942"/>
                </a:cubicBezTo>
                <a:cubicBezTo>
                  <a:pt x="7519" y="20831"/>
                  <a:pt x="9245" y="20739"/>
                  <a:pt x="9302" y="20780"/>
                </a:cubicBezTo>
                <a:cubicBezTo>
                  <a:pt x="9333" y="20802"/>
                  <a:pt x="9322" y="20804"/>
                  <a:pt x="8809" y="20853"/>
                </a:cubicBezTo>
                <a:cubicBezTo>
                  <a:pt x="8561" y="20876"/>
                  <a:pt x="8089" y="20926"/>
                  <a:pt x="7760" y="20964"/>
                </a:cubicBezTo>
                <a:cubicBezTo>
                  <a:pt x="7431" y="21003"/>
                  <a:pt x="6885" y="21065"/>
                  <a:pt x="6549" y="21101"/>
                </a:cubicBezTo>
                <a:cubicBezTo>
                  <a:pt x="5392" y="21226"/>
                  <a:pt x="4973" y="21309"/>
                  <a:pt x="4628" y="21475"/>
                </a:cubicBezTo>
                <a:lnTo>
                  <a:pt x="4549" y="21511"/>
                </a:lnTo>
                <a:cubicBezTo>
                  <a:pt x="4556" y="21515"/>
                  <a:pt x="4560" y="21519"/>
                  <a:pt x="4565" y="21522"/>
                </a:cubicBezTo>
                <a:lnTo>
                  <a:pt x="4667" y="21556"/>
                </a:lnTo>
                <a:cubicBezTo>
                  <a:pt x="4777" y="21593"/>
                  <a:pt x="4808" y="21598"/>
                  <a:pt x="4979" y="21592"/>
                </a:cubicBezTo>
                <a:cubicBezTo>
                  <a:pt x="5111" y="21587"/>
                  <a:pt x="5242" y="21568"/>
                  <a:pt x="5397" y="21533"/>
                </a:cubicBezTo>
                <a:cubicBezTo>
                  <a:pt x="5617" y="21484"/>
                  <a:pt x="6628" y="21354"/>
                  <a:pt x="7409" y="21277"/>
                </a:cubicBezTo>
                <a:cubicBezTo>
                  <a:pt x="8365" y="21182"/>
                  <a:pt x="9920" y="21051"/>
                  <a:pt x="10498" y="21014"/>
                </a:cubicBezTo>
                <a:cubicBezTo>
                  <a:pt x="12784" y="20871"/>
                  <a:pt x="13818" y="20820"/>
                  <a:pt x="13827" y="20853"/>
                </a:cubicBezTo>
                <a:cubicBezTo>
                  <a:pt x="13829" y="20861"/>
                  <a:pt x="13759" y="20878"/>
                  <a:pt x="13669" y="20889"/>
                </a:cubicBezTo>
                <a:cubicBezTo>
                  <a:pt x="13580" y="20900"/>
                  <a:pt x="13342" y="20934"/>
                  <a:pt x="13137" y="20964"/>
                </a:cubicBezTo>
                <a:cubicBezTo>
                  <a:pt x="12179" y="21104"/>
                  <a:pt x="11796" y="21151"/>
                  <a:pt x="11484" y="21165"/>
                </a:cubicBezTo>
                <a:cubicBezTo>
                  <a:pt x="11138" y="21181"/>
                  <a:pt x="11076" y="21190"/>
                  <a:pt x="10928" y="21243"/>
                </a:cubicBezTo>
                <a:cubicBezTo>
                  <a:pt x="10832" y="21278"/>
                  <a:pt x="10746" y="21349"/>
                  <a:pt x="10774" y="21369"/>
                </a:cubicBezTo>
                <a:cubicBezTo>
                  <a:pt x="10779" y="21373"/>
                  <a:pt x="10822" y="21374"/>
                  <a:pt x="10868" y="21377"/>
                </a:cubicBezTo>
                <a:cubicBezTo>
                  <a:pt x="10876" y="21375"/>
                  <a:pt x="10888" y="21374"/>
                  <a:pt x="10896" y="21380"/>
                </a:cubicBezTo>
                <a:cubicBezTo>
                  <a:pt x="11107" y="21389"/>
                  <a:pt x="11536" y="21388"/>
                  <a:pt x="11752" y="21374"/>
                </a:cubicBezTo>
                <a:cubicBezTo>
                  <a:pt x="11910" y="21364"/>
                  <a:pt x="12234" y="21334"/>
                  <a:pt x="12470" y="21307"/>
                </a:cubicBezTo>
                <a:cubicBezTo>
                  <a:pt x="13028" y="21245"/>
                  <a:pt x="13555" y="21204"/>
                  <a:pt x="14143" y="21173"/>
                </a:cubicBezTo>
                <a:cubicBezTo>
                  <a:pt x="14833" y="21138"/>
                  <a:pt x="15344" y="21106"/>
                  <a:pt x="16083" y="21053"/>
                </a:cubicBezTo>
                <a:cubicBezTo>
                  <a:pt x="16444" y="21028"/>
                  <a:pt x="16820" y="21003"/>
                  <a:pt x="16920" y="20998"/>
                </a:cubicBezTo>
                <a:cubicBezTo>
                  <a:pt x="17019" y="20992"/>
                  <a:pt x="17289" y="20973"/>
                  <a:pt x="17519" y="20956"/>
                </a:cubicBezTo>
                <a:cubicBezTo>
                  <a:pt x="17762" y="20938"/>
                  <a:pt x="17899" y="20929"/>
                  <a:pt x="18115" y="20914"/>
                </a:cubicBezTo>
                <a:cubicBezTo>
                  <a:pt x="18124" y="20913"/>
                  <a:pt x="18132" y="20914"/>
                  <a:pt x="18142" y="20914"/>
                </a:cubicBezTo>
                <a:cubicBezTo>
                  <a:pt x="18202" y="20910"/>
                  <a:pt x="18250" y="20904"/>
                  <a:pt x="18308" y="20900"/>
                </a:cubicBezTo>
                <a:cubicBezTo>
                  <a:pt x="18309" y="20900"/>
                  <a:pt x="18311" y="20900"/>
                  <a:pt x="18312" y="20900"/>
                </a:cubicBezTo>
                <a:cubicBezTo>
                  <a:pt x="18313" y="20900"/>
                  <a:pt x="18315" y="20900"/>
                  <a:pt x="18316" y="20900"/>
                </a:cubicBezTo>
                <a:cubicBezTo>
                  <a:pt x="18397" y="20894"/>
                  <a:pt x="18471" y="20891"/>
                  <a:pt x="18549" y="20886"/>
                </a:cubicBezTo>
                <a:cubicBezTo>
                  <a:pt x="18555" y="20885"/>
                  <a:pt x="18559" y="20883"/>
                  <a:pt x="18565" y="20883"/>
                </a:cubicBezTo>
                <a:cubicBezTo>
                  <a:pt x="19011" y="20853"/>
                  <a:pt x="19478" y="20821"/>
                  <a:pt x="19803" y="20802"/>
                </a:cubicBezTo>
                <a:cubicBezTo>
                  <a:pt x="19823" y="20800"/>
                  <a:pt x="19846" y="20797"/>
                  <a:pt x="19878" y="20797"/>
                </a:cubicBezTo>
                <a:cubicBezTo>
                  <a:pt x="20219" y="20777"/>
                  <a:pt x="20519" y="20762"/>
                  <a:pt x="20738" y="20755"/>
                </a:cubicBezTo>
                <a:cubicBezTo>
                  <a:pt x="20924" y="20749"/>
                  <a:pt x="21191" y="20741"/>
                  <a:pt x="21334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8"/>
                  <a:pt x="20211" y="20707"/>
                  <a:pt x="19290" y="20733"/>
                </a:cubicBezTo>
                <a:cubicBezTo>
                  <a:pt x="19289" y="20733"/>
                  <a:pt x="19288" y="20733"/>
                  <a:pt x="19286" y="20733"/>
                </a:cubicBezTo>
                <a:cubicBezTo>
                  <a:pt x="19284" y="20733"/>
                  <a:pt x="19281" y="20733"/>
                  <a:pt x="19278" y="20733"/>
                </a:cubicBezTo>
                <a:cubicBezTo>
                  <a:pt x="19135" y="20737"/>
                  <a:pt x="19082" y="20736"/>
                  <a:pt x="18908" y="20741"/>
                </a:cubicBezTo>
                <a:cubicBezTo>
                  <a:pt x="17177" y="20793"/>
                  <a:pt x="17211" y="20793"/>
                  <a:pt x="17369" y="20708"/>
                </a:cubicBezTo>
                <a:cubicBezTo>
                  <a:pt x="17453" y="20662"/>
                  <a:pt x="17477" y="20595"/>
                  <a:pt x="17421" y="20562"/>
                </a:cubicBezTo>
                <a:cubicBezTo>
                  <a:pt x="17317" y="20503"/>
                  <a:pt x="16365" y="20480"/>
                  <a:pt x="15440" y="20515"/>
                </a:cubicBezTo>
                <a:cubicBezTo>
                  <a:pt x="14590" y="20548"/>
                  <a:pt x="14430" y="20551"/>
                  <a:pt x="14411" y="20537"/>
                </a:cubicBezTo>
                <a:cubicBezTo>
                  <a:pt x="14402" y="20531"/>
                  <a:pt x="14455" y="20491"/>
                  <a:pt x="14525" y="20445"/>
                </a:cubicBezTo>
                <a:cubicBezTo>
                  <a:pt x="14720" y="20320"/>
                  <a:pt x="14718" y="20323"/>
                  <a:pt x="14718" y="19921"/>
                </a:cubicBezTo>
                <a:cubicBezTo>
                  <a:pt x="14718" y="19917"/>
                  <a:pt x="14718" y="19913"/>
                  <a:pt x="14718" y="19910"/>
                </a:cubicBezTo>
                <a:lnTo>
                  <a:pt x="14718" y="19550"/>
                </a:lnTo>
                <a:lnTo>
                  <a:pt x="14651" y="19449"/>
                </a:lnTo>
                <a:cubicBezTo>
                  <a:pt x="14616" y="19395"/>
                  <a:pt x="14534" y="19306"/>
                  <a:pt x="14470" y="19251"/>
                </a:cubicBezTo>
                <a:cubicBezTo>
                  <a:pt x="14358" y="19154"/>
                  <a:pt x="14353" y="19146"/>
                  <a:pt x="14375" y="19089"/>
                </a:cubicBezTo>
                <a:cubicBezTo>
                  <a:pt x="14388" y="19057"/>
                  <a:pt x="14399" y="18937"/>
                  <a:pt x="14399" y="18821"/>
                </a:cubicBezTo>
                <a:cubicBezTo>
                  <a:pt x="14399" y="18576"/>
                  <a:pt x="14424" y="18610"/>
                  <a:pt x="14060" y="18344"/>
                </a:cubicBezTo>
                <a:lnTo>
                  <a:pt x="13843" y="18185"/>
                </a:lnTo>
                <a:lnTo>
                  <a:pt x="13807" y="18018"/>
                </a:lnTo>
                <a:cubicBezTo>
                  <a:pt x="13788" y="17926"/>
                  <a:pt x="13750" y="17744"/>
                  <a:pt x="13724" y="17616"/>
                </a:cubicBezTo>
                <a:cubicBezTo>
                  <a:pt x="13699" y="17489"/>
                  <a:pt x="13660" y="17309"/>
                  <a:pt x="13638" y="17214"/>
                </a:cubicBezTo>
                <a:cubicBezTo>
                  <a:pt x="13615" y="17120"/>
                  <a:pt x="13601" y="17037"/>
                  <a:pt x="13610" y="17030"/>
                </a:cubicBezTo>
                <a:cubicBezTo>
                  <a:pt x="13619" y="17023"/>
                  <a:pt x="13684" y="16944"/>
                  <a:pt x="13756" y="16852"/>
                </a:cubicBezTo>
                <a:cubicBezTo>
                  <a:pt x="13827" y="16760"/>
                  <a:pt x="13920" y="16645"/>
                  <a:pt x="13957" y="16598"/>
                </a:cubicBezTo>
                <a:lnTo>
                  <a:pt x="14024" y="16511"/>
                </a:lnTo>
                <a:lnTo>
                  <a:pt x="13957" y="16470"/>
                </a:lnTo>
                <a:cubicBezTo>
                  <a:pt x="13696" y="16311"/>
                  <a:pt x="13385" y="16110"/>
                  <a:pt x="13385" y="16101"/>
                </a:cubicBezTo>
                <a:cubicBezTo>
                  <a:pt x="13386" y="16074"/>
                  <a:pt x="13478" y="15821"/>
                  <a:pt x="13539" y="15683"/>
                </a:cubicBezTo>
                <a:cubicBezTo>
                  <a:pt x="13602" y="15539"/>
                  <a:pt x="13620" y="15516"/>
                  <a:pt x="13807" y="15356"/>
                </a:cubicBezTo>
                <a:cubicBezTo>
                  <a:pt x="13995" y="15197"/>
                  <a:pt x="14009" y="15178"/>
                  <a:pt x="14048" y="15063"/>
                </a:cubicBezTo>
                <a:cubicBezTo>
                  <a:pt x="14070" y="14996"/>
                  <a:pt x="14168" y="14740"/>
                  <a:pt x="14261" y="14494"/>
                </a:cubicBezTo>
                <a:cubicBezTo>
                  <a:pt x="14354" y="14248"/>
                  <a:pt x="14428" y="14040"/>
                  <a:pt x="14430" y="14031"/>
                </a:cubicBezTo>
                <a:cubicBezTo>
                  <a:pt x="14433" y="14022"/>
                  <a:pt x="14569" y="13922"/>
                  <a:pt x="14730" y="13808"/>
                </a:cubicBezTo>
                <a:cubicBezTo>
                  <a:pt x="15311" y="13399"/>
                  <a:pt x="15875" y="12843"/>
                  <a:pt x="16075" y="12488"/>
                </a:cubicBezTo>
                <a:cubicBezTo>
                  <a:pt x="16159" y="12341"/>
                  <a:pt x="16252" y="12044"/>
                  <a:pt x="16269" y="11858"/>
                </a:cubicBezTo>
                <a:cubicBezTo>
                  <a:pt x="16287" y="11659"/>
                  <a:pt x="16247" y="11378"/>
                  <a:pt x="16158" y="11043"/>
                </a:cubicBezTo>
                <a:cubicBezTo>
                  <a:pt x="16098" y="10814"/>
                  <a:pt x="15967" y="10460"/>
                  <a:pt x="15807" y="10086"/>
                </a:cubicBezTo>
                <a:lnTo>
                  <a:pt x="15791" y="10078"/>
                </a:lnTo>
                <a:lnTo>
                  <a:pt x="15799" y="10075"/>
                </a:lnTo>
                <a:cubicBezTo>
                  <a:pt x="15728" y="9908"/>
                  <a:pt x="15654" y="9738"/>
                  <a:pt x="15574" y="9573"/>
                </a:cubicBezTo>
                <a:cubicBezTo>
                  <a:pt x="15441" y="9294"/>
                  <a:pt x="15189" y="8895"/>
                  <a:pt x="15018" y="8697"/>
                </a:cubicBezTo>
                <a:lnTo>
                  <a:pt x="14935" y="8602"/>
                </a:lnTo>
                <a:lnTo>
                  <a:pt x="14983" y="8465"/>
                </a:lnTo>
                <a:cubicBezTo>
                  <a:pt x="15050" y="8271"/>
                  <a:pt x="15061" y="8182"/>
                  <a:pt x="15034" y="8047"/>
                </a:cubicBezTo>
                <a:cubicBezTo>
                  <a:pt x="14946" y="7600"/>
                  <a:pt x="14582" y="7296"/>
                  <a:pt x="13811" y="7020"/>
                </a:cubicBezTo>
                <a:cubicBezTo>
                  <a:pt x="13681" y="6973"/>
                  <a:pt x="13480" y="6909"/>
                  <a:pt x="13361" y="6880"/>
                </a:cubicBezTo>
                <a:cubicBezTo>
                  <a:pt x="13243" y="6851"/>
                  <a:pt x="13136" y="6823"/>
                  <a:pt x="13125" y="6816"/>
                </a:cubicBezTo>
                <a:cubicBezTo>
                  <a:pt x="13113" y="6809"/>
                  <a:pt x="13149" y="6764"/>
                  <a:pt x="13208" y="6710"/>
                </a:cubicBezTo>
                <a:cubicBezTo>
                  <a:pt x="13264" y="6659"/>
                  <a:pt x="13360" y="6563"/>
                  <a:pt x="13425" y="6495"/>
                </a:cubicBezTo>
                <a:lnTo>
                  <a:pt x="13543" y="6370"/>
                </a:lnTo>
                <a:lnTo>
                  <a:pt x="13693" y="6479"/>
                </a:lnTo>
                <a:cubicBezTo>
                  <a:pt x="13847" y="6589"/>
                  <a:pt x="14217" y="6792"/>
                  <a:pt x="14348" y="6839"/>
                </a:cubicBezTo>
                <a:cubicBezTo>
                  <a:pt x="14499" y="6893"/>
                  <a:pt x="15102" y="6961"/>
                  <a:pt x="15440" y="6961"/>
                </a:cubicBezTo>
                <a:cubicBezTo>
                  <a:pt x="15516" y="6961"/>
                  <a:pt x="15509" y="6957"/>
                  <a:pt x="15326" y="6880"/>
                </a:cubicBezTo>
                <a:cubicBezTo>
                  <a:pt x="15038" y="6759"/>
                  <a:pt x="14835" y="6641"/>
                  <a:pt x="14663" y="6498"/>
                </a:cubicBezTo>
                <a:cubicBezTo>
                  <a:pt x="14470" y="6338"/>
                  <a:pt x="14434" y="6303"/>
                  <a:pt x="14269" y="6088"/>
                </a:cubicBezTo>
                <a:cubicBezTo>
                  <a:pt x="14113" y="5886"/>
                  <a:pt x="14046" y="5768"/>
                  <a:pt x="14075" y="5748"/>
                </a:cubicBezTo>
                <a:cubicBezTo>
                  <a:pt x="14087" y="5740"/>
                  <a:pt x="14155" y="5760"/>
                  <a:pt x="14237" y="5795"/>
                </a:cubicBezTo>
                <a:cubicBezTo>
                  <a:pt x="14316" y="5829"/>
                  <a:pt x="14444" y="5872"/>
                  <a:pt x="14521" y="5890"/>
                </a:cubicBezTo>
                <a:cubicBezTo>
                  <a:pt x="14692" y="5931"/>
                  <a:pt x="15063" y="5959"/>
                  <a:pt x="15247" y="5946"/>
                </a:cubicBezTo>
                <a:cubicBezTo>
                  <a:pt x="15472" y="5930"/>
                  <a:pt x="15689" y="5904"/>
                  <a:pt x="15689" y="5893"/>
                </a:cubicBezTo>
                <a:cubicBezTo>
                  <a:pt x="15689" y="5887"/>
                  <a:pt x="15605" y="5855"/>
                  <a:pt x="15503" y="5820"/>
                </a:cubicBezTo>
                <a:cubicBezTo>
                  <a:pt x="15402" y="5786"/>
                  <a:pt x="15261" y="5730"/>
                  <a:pt x="15192" y="5697"/>
                </a:cubicBezTo>
                <a:cubicBezTo>
                  <a:pt x="15045" y="5628"/>
                  <a:pt x="14768" y="5426"/>
                  <a:pt x="14632" y="5290"/>
                </a:cubicBezTo>
                <a:cubicBezTo>
                  <a:pt x="14486" y="5145"/>
                  <a:pt x="14324" y="4916"/>
                  <a:pt x="14352" y="4897"/>
                </a:cubicBezTo>
                <a:cubicBezTo>
                  <a:pt x="14367" y="4886"/>
                  <a:pt x="14425" y="4891"/>
                  <a:pt x="14533" y="4908"/>
                </a:cubicBezTo>
                <a:cubicBezTo>
                  <a:pt x="14727" y="4939"/>
                  <a:pt x="15028" y="4940"/>
                  <a:pt x="15184" y="4911"/>
                </a:cubicBezTo>
                <a:cubicBezTo>
                  <a:pt x="15355" y="4878"/>
                  <a:pt x="15563" y="4794"/>
                  <a:pt x="15665" y="4715"/>
                </a:cubicBezTo>
                <a:cubicBezTo>
                  <a:pt x="15764" y="4639"/>
                  <a:pt x="15779" y="4612"/>
                  <a:pt x="15716" y="4612"/>
                </a:cubicBezTo>
                <a:cubicBezTo>
                  <a:pt x="15651" y="4612"/>
                  <a:pt x="15321" y="4539"/>
                  <a:pt x="15212" y="4501"/>
                </a:cubicBezTo>
                <a:cubicBezTo>
                  <a:pt x="15034" y="4437"/>
                  <a:pt x="14838" y="4327"/>
                  <a:pt x="14675" y="4202"/>
                </a:cubicBezTo>
                <a:cubicBezTo>
                  <a:pt x="14587" y="4135"/>
                  <a:pt x="14520" y="4074"/>
                  <a:pt x="14525" y="4068"/>
                </a:cubicBezTo>
                <a:cubicBezTo>
                  <a:pt x="14531" y="4062"/>
                  <a:pt x="14567" y="4054"/>
                  <a:pt x="14604" y="4049"/>
                </a:cubicBezTo>
                <a:cubicBezTo>
                  <a:pt x="14688" y="4037"/>
                  <a:pt x="14686" y="4130"/>
                  <a:pt x="14616" y="3178"/>
                </a:cubicBezTo>
                <a:cubicBezTo>
                  <a:pt x="14551" y="2300"/>
                  <a:pt x="14553" y="2307"/>
                  <a:pt x="14466" y="2098"/>
                </a:cubicBezTo>
                <a:cubicBezTo>
                  <a:pt x="14299" y="1699"/>
                  <a:pt x="13931" y="1361"/>
                  <a:pt x="13385" y="1108"/>
                </a:cubicBezTo>
                <a:cubicBezTo>
                  <a:pt x="13022" y="939"/>
                  <a:pt x="12470" y="748"/>
                  <a:pt x="12005" y="628"/>
                </a:cubicBezTo>
                <a:cubicBezTo>
                  <a:pt x="11553" y="511"/>
                  <a:pt x="11480" y="496"/>
                  <a:pt x="11046" y="427"/>
                </a:cubicBezTo>
                <a:cubicBezTo>
                  <a:pt x="10635" y="362"/>
                  <a:pt x="10635" y="362"/>
                  <a:pt x="10604" y="279"/>
                </a:cubicBezTo>
                <a:cubicBezTo>
                  <a:pt x="10550" y="134"/>
                  <a:pt x="10384" y="43"/>
                  <a:pt x="10123" y="11"/>
                </a:cubicBezTo>
                <a:cubicBezTo>
                  <a:pt x="10081" y="6"/>
                  <a:pt x="10042" y="1"/>
                  <a:pt x="10005" y="0"/>
                </a:cubicBezTo>
                <a:close/>
                <a:moveTo>
                  <a:pt x="1397" y="10449"/>
                </a:moveTo>
                <a:cubicBezTo>
                  <a:pt x="1393" y="10450"/>
                  <a:pt x="1385" y="10463"/>
                  <a:pt x="1374" y="10485"/>
                </a:cubicBezTo>
                <a:cubicBezTo>
                  <a:pt x="1288" y="10660"/>
                  <a:pt x="1250" y="10912"/>
                  <a:pt x="1279" y="11116"/>
                </a:cubicBezTo>
                <a:cubicBezTo>
                  <a:pt x="1316" y="11377"/>
                  <a:pt x="1464" y="11665"/>
                  <a:pt x="1673" y="11888"/>
                </a:cubicBezTo>
                <a:cubicBezTo>
                  <a:pt x="1719" y="11937"/>
                  <a:pt x="1760" y="11978"/>
                  <a:pt x="1768" y="11978"/>
                </a:cubicBezTo>
                <a:cubicBezTo>
                  <a:pt x="1776" y="11977"/>
                  <a:pt x="1840" y="11942"/>
                  <a:pt x="1906" y="11900"/>
                </a:cubicBezTo>
                <a:lnTo>
                  <a:pt x="2028" y="11824"/>
                </a:lnTo>
                <a:lnTo>
                  <a:pt x="1946" y="11743"/>
                </a:lnTo>
                <a:cubicBezTo>
                  <a:pt x="1824" y="11624"/>
                  <a:pt x="1576" y="11248"/>
                  <a:pt x="1524" y="11104"/>
                </a:cubicBezTo>
                <a:cubicBezTo>
                  <a:pt x="1452" y="10907"/>
                  <a:pt x="1414" y="10727"/>
                  <a:pt x="1409" y="10569"/>
                </a:cubicBezTo>
                <a:cubicBezTo>
                  <a:pt x="1406" y="10479"/>
                  <a:pt x="1405" y="10448"/>
                  <a:pt x="1397" y="10449"/>
                </a:cubicBezTo>
                <a:close/>
                <a:moveTo>
                  <a:pt x="762" y="10750"/>
                </a:moveTo>
                <a:cubicBezTo>
                  <a:pt x="756" y="10758"/>
                  <a:pt x="746" y="10786"/>
                  <a:pt x="727" y="10842"/>
                </a:cubicBezTo>
                <a:cubicBezTo>
                  <a:pt x="672" y="10998"/>
                  <a:pt x="654" y="11256"/>
                  <a:pt x="687" y="11417"/>
                </a:cubicBezTo>
                <a:cubicBezTo>
                  <a:pt x="732" y="11635"/>
                  <a:pt x="893" y="11936"/>
                  <a:pt x="1050" y="12098"/>
                </a:cubicBezTo>
                <a:cubicBezTo>
                  <a:pt x="1089" y="12138"/>
                  <a:pt x="1130" y="12170"/>
                  <a:pt x="1141" y="12170"/>
                </a:cubicBezTo>
                <a:cubicBezTo>
                  <a:pt x="1152" y="12170"/>
                  <a:pt x="1206" y="12138"/>
                  <a:pt x="1263" y="12100"/>
                </a:cubicBezTo>
                <a:lnTo>
                  <a:pt x="1370" y="12033"/>
                </a:lnTo>
                <a:lnTo>
                  <a:pt x="1287" y="11950"/>
                </a:lnTo>
                <a:cubicBezTo>
                  <a:pt x="1179" y="11837"/>
                  <a:pt x="996" y="11561"/>
                  <a:pt x="916" y="11389"/>
                </a:cubicBezTo>
                <a:cubicBezTo>
                  <a:pt x="859" y="11268"/>
                  <a:pt x="793" y="10984"/>
                  <a:pt x="774" y="10786"/>
                </a:cubicBezTo>
                <a:cubicBezTo>
                  <a:pt x="771" y="10756"/>
                  <a:pt x="769" y="10743"/>
                  <a:pt x="762" y="1075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2882900" y="3597816"/>
            <a:ext cx="7251700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1800"/>
              </a:spcBef>
              <a:buClr>
                <a:srgbClr val="FFFFFF"/>
              </a:buClr>
              <a:buFont typeface="Arial"/>
              <a:defRPr sz="30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And by always trying to be                             </a:t>
            </a:r>
            <a:r>
              <a:rPr sz="42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</a:t>
            </a:r>
            <a:r>
              <a:rPr sz="4200" b="1" spc="42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BETTER</a:t>
            </a:r>
            <a:r>
              <a:rPr sz="42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THAN BEFORE”</a:t>
            </a:r>
          </a:p>
        </p:txBody>
      </p:sp>
      <p:sp>
        <p:nvSpPr>
          <p:cNvPr id="356" name="Shape 356"/>
          <p:cNvSpPr/>
          <p:nvPr/>
        </p:nvSpPr>
        <p:spPr>
          <a:xfrm>
            <a:off x="1943739" y="1149350"/>
            <a:ext cx="9130022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algn="ctr" defTabSz="914400">
              <a:lnSpc>
                <a:spcPct val="130000"/>
              </a:lnSpc>
              <a:spcBef>
                <a:spcPts val="1800"/>
              </a:spcBef>
              <a:buClr>
                <a:srgbClr val="FFFFFF"/>
              </a:buClr>
              <a:buFont typeface="Arial"/>
              <a:defRPr sz="34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200" b="1"/>
              <a:t>Kids </a:t>
            </a:r>
            <a:r>
              <a:rPr sz="42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winning</a:t>
            </a:r>
            <a:r>
              <a:rPr sz="4200" b="1"/>
              <a:t> in the game of life...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2374900" y="6705600"/>
            <a:ext cx="75057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2200"/>
              </a:spcBef>
              <a:buClr>
                <a:srgbClr val="FF2600"/>
              </a:buClr>
              <a:buFont typeface="Arial"/>
              <a:defRPr sz="3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/>
            </a:pPr>
            <a:r>
              <a:rPr sz="3400"/>
              <a:t>How do you think basketball players become so good?</a:t>
            </a:r>
          </a:p>
        </p:txBody>
      </p:sp>
      <p:sp>
        <p:nvSpPr>
          <p:cNvPr id="178" name="Shape 178"/>
          <p:cNvSpPr/>
          <p:nvPr/>
        </p:nvSpPr>
        <p:spPr>
          <a:xfrm>
            <a:off x="2858622" y="80264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179" name="dee_brown_no_look_dun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1564" y="1300501"/>
            <a:ext cx="3801672" cy="522729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3</a:t>
            </a:r>
          </a:p>
        </p:txBody>
      </p:sp>
      <p:pic>
        <p:nvPicPr>
          <p:cNvPr id="181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58" t="3324" r="2979" b="1701"/>
          <a:stretch>
            <a:fillRect/>
          </a:stretch>
        </p:blipFill>
        <p:spPr>
          <a:xfrm>
            <a:off x="9823827" y="5651170"/>
            <a:ext cx="1739973" cy="245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2" y="-2"/>
                  <a:pt x="9798" y="18"/>
                  <a:pt x="9684" y="60"/>
                </a:cubicBezTo>
                <a:cubicBezTo>
                  <a:pt x="9534" y="114"/>
                  <a:pt x="9408" y="234"/>
                  <a:pt x="9408" y="328"/>
                </a:cubicBezTo>
                <a:cubicBezTo>
                  <a:pt x="9408" y="390"/>
                  <a:pt x="9384" y="399"/>
                  <a:pt x="9044" y="450"/>
                </a:cubicBezTo>
                <a:cubicBezTo>
                  <a:pt x="8283" y="563"/>
                  <a:pt x="6865" y="879"/>
                  <a:pt x="6498" y="1018"/>
                </a:cubicBezTo>
                <a:cubicBezTo>
                  <a:pt x="6113" y="1163"/>
                  <a:pt x="5901" y="1369"/>
                  <a:pt x="5774" y="1725"/>
                </a:cubicBezTo>
                <a:cubicBezTo>
                  <a:pt x="5701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1"/>
                </a:cubicBezTo>
                <a:cubicBezTo>
                  <a:pt x="5426" y="3567"/>
                  <a:pt x="5337" y="3577"/>
                  <a:pt x="5232" y="3582"/>
                </a:cubicBezTo>
                <a:cubicBezTo>
                  <a:pt x="4205" y="3635"/>
                  <a:pt x="2907" y="3777"/>
                  <a:pt x="2646" y="3864"/>
                </a:cubicBezTo>
                <a:cubicBezTo>
                  <a:pt x="2515" y="3908"/>
                  <a:pt x="2443" y="3978"/>
                  <a:pt x="2459" y="4052"/>
                </a:cubicBezTo>
                <a:cubicBezTo>
                  <a:pt x="2474" y="4125"/>
                  <a:pt x="2508" y="4148"/>
                  <a:pt x="2666" y="4199"/>
                </a:cubicBezTo>
                <a:cubicBezTo>
                  <a:pt x="3188" y="4368"/>
                  <a:pt x="3831" y="4519"/>
                  <a:pt x="4325" y="4589"/>
                </a:cubicBezTo>
                <a:cubicBezTo>
                  <a:pt x="4607" y="4629"/>
                  <a:pt x="4597" y="4625"/>
                  <a:pt x="4488" y="4694"/>
                </a:cubicBezTo>
                <a:cubicBezTo>
                  <a:pt x="4365" y="4771"/>
                  <a:pt x="4091" y="4871"/>
                  <a:pt x="3877" y="4917"/>
                </a:cubicBezTo>
                <a:cubicBezTo>
                  <a:pt x="3717" y="4951"/>
                  <a:pt x="3712" y="4955"/>
                  <a:pt x="3764" y="4976"/>
                </a:cubicBezTo>
                <a:cubicBezTo>
                  <a:pt x="3866" y="5016"/>
                  <a:pt x="4223" y="5087"/>
                  <a:pt x="4370" y="5098"/>
                </a:cubicBezTo>
                <a:cubicBezTo>
                  <a:pt x="4391" y="5099"/>
                  <a:pt x="4417" y="5101"/>
                  <a:pt x="4439" y="5101"/>
                </a:cubicBezTo>
                <a:cubicBezTo>
                  <a:pt x="4488" y="5101"/>
                  <a:pt x="4527" y="5098"/>
                  <a:pt x="4572" y="5098"/>
                </a:cubicBezTo>
                <a:cubicBezTo>
                  <a:pt x="4719" y="5090"/>
                  <a:pt x="4877" y="5067"/>
                  <a:pt x="5020" y="5028"/>
                </a:cubicBezTo>
                <a:cubicBezTo>
                  <a:pt x="5114" y="5002"/>
                  <a:pt x="5202" y="4985"/>
                  <a:pt x="5212" y="4990"/>
                </a:cubicBezTo>
                <a:cubicBezTo>
                  <a:pt x="5232" y="4998"/>
                  <a:pt x="5062" y="5197"/>
                  <a:pt x="4902" y="5356"/>
                </a:cubicBezTo>
                <a:cubicBezTo>
                  <a:pt x="4748" y="5507"/>
                  <a:pt x="4531" y="5667"/>
                  <a:pt x="4335" y="5770"/>
                </a:cubicBezTo>
                <a:cubicBezTo>
                  <a:pt x="4299" y="5789"/>
                  <a:pt x="4267" y="5803"/>
                  <a:pt x="4232" y="5819"/>
                </a:cubicBezTo>
                <a:cubicBezTo>
                  <a:pt x="4231" y="5819"/>
                  <a:pt x="4228" y="5822"/>
                  <a:pt x="4227" y="5822"/>
                </a:cubicBezTo>
                <a:cubicBezTo>
                  <a:pt x="4110" y="5876"/>
                  <a:pt x="3980" y="5922"/>
                  <a:pt x="3715" y="6007"/>
                </a:cubicBezTo>
                <a:cubicBezTo>
                  <a:pt x="3637" y="6032"/>
                  <a:pt x="3641" y="6034"/>
                  <a:pt x="3892" y="6035"/>
                </a:cubicBezTo>
                <a:cubicBezTo>
                  <a:pt x="4383" y="6037"/>
                  <a:pt x="4958" y="5960"/>
                  <a:pt x="5217" y="5861"/>
                </a:cubicBezTo>
                <a:cubicBezTo>
                  <a:pt x="5285" y="5835"/>
                  <a:pt x="5348" y="5822"/>
                  <a:pt x="5355" y="5829"/>
                </a:cubicBezTo>
                <a:cubicBezTo>
                  <a:pt x="5373" y="5851"/>
                  <a:pt x="5280" y="6044"/>
                  <a:pt x="5178" y="6199"/>
                </a:cubicBezTo>
                <a:lnTo>
                  <a:pt x="5089" y="6338"/>
                </a:lnTo>
                <a:lnTo>
                  <a:pt x="5138" y="6408"/>
                </a:lnTo>
                <a:cubicBezTo>
                  <a:pt x="5429" y="6777"/>
                  <a:pt x="5931" y="7159"/>
                  <a:pt x="6468" y="7425"/>
                </a:cubicBezTo>
                <a:cubicBezTo>
                  <a:pt x="6708" y="7544"/>
                  <a:pt x="7228" y="7743"/>
                  <a:pt x="7483" y="7812"/>
                </a:cubicBezTo>
                <a:lnTo>
                  <a:pt x="7581" y="7840"/>
                </a:lnTo>
                <a:lnTo>
                  <a:pt x="7497" y="7916"/>
                </a:lnTo>
                <a:cubicBezTo>
                  <a:pt x="7453" y="7960"/>
                  <a:pt x="7403" y="8030"/>
                  <a:pt x="7384" y="8070"/>
                </a:cubicBezTo>
                <a:cubicBezTo>
                  <a:pt x="7354" y="8133"/>
                  <a:pt x="7328" y="8150"/>
                  <a:pt x="7197" y="8206"/>
                </a:cubicBezTo>
                <a:cubicBezTo>
                  <a:pt x="6965" y="8303"/>
                  <a:pt x="6824" y="8389"/>
                  <a:pt x="6685" y="8519"/>
                </a:cubicBezTo>
                <a:cubicBezTo>
                  <a:pt x="6386" y="8800"/>
                  <a:pt x="6214" y="9137"/>
                  <a:pt x="6030" y="9791"/>
                </a:cubicBezTo>
                <a:cubicBezTo>
                  <a:pt x="5969" y="10007"/>
                  <a:pt x="5925" y="10088"/>
                  <a:pt x="5823" y="10185"/>
                </a:cubicBezTo>
                <a:cubicBezTo>
                  <a:pt x="5714" y="10287"/>
                  <a:pt x="5701" y="10286"/>
                  <a:pt x="5488" y="10136"/>
                </a:cubicBezTo>
                <a:cubicBezTo>
                  <a:pt x="5206" y="9937"/>
                  <a:pt x="4991" y="9877"/>
                  <a:pt x="4596" y="9888"/>
                </a:cubicBezTo>
                <a:lnTo>
                  <a:pt x="4404" y="9892"/>
                </a:lnTo>
                <a:lnTo>
                  <a:pt x="4247" y="9794"/>
                </a:lnTo>
                <a:lnTo>
                  <a:pt x="4094" y="9697"/>
                </a:lnTo>
                <a:lnTo>
                  <a:pt x="4074" y="9171"/>
                </a:lnTo>
                <a:cubicBezTo>
                  <a:pt x="4065" y="8883"/>
                  <a:pt x="4055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2" y="8411"/>
                </a:lnTo>
                <a:lnTo>
                  <a:pt x="3158" y="8456"/>
                </a:lnTo>
                <a:cubicBezTo>
                  <a:pt x="3071" y="8532"/>
                  <a:pt x="2841" y="8879"/>
                  <a:pt x="2813" y="8976"/>
                </a:cubicBezTo>
                <a:cubicBezTo>
                  <a:pt x="2795" y="9041"/>
                  <a:pt x="2796" y="9106"/>
                  <a:pt x="2813" y="9206"/>
                </a:cubicBezTo>
                <a:cubicBezTo>
                  <a:pt x="2837" y="9339"/>
                  <a:pt x="2923" y="9585"/>
                  <a:pt x="2971" y="9648"/>
                </a:cubicBezTo>
                <a:cubicBezTo>
                  <a:pt x="2988" y="9671"/>
                  <a:pt x="2988" y="9720"/>
                  <a:pt x="2961" y="9826"/>
                </a:cubicBezTo>
                <a:cubicBezTo>
                  <a:pt x="2941" y="9906"/>
                  <a:pt x="2916" y="9984"/>
                  <a:pt x="2907" y="9997"/>
                </a:cubicBezTo>
                <a:cubicBezTo>
                  <a:pt x="2898" y="10009"/>
                  <a:pt x="2770" y="10064"/>
                  <a:pt x="2621" y="10118"/>
                </a:cubicBezTo>
                <a:cubicBezTo>
                  <a:pt x="2235" y="10260"/>
                  <a:pt x="2106" y="10310"/>
                  <a:pt x="1902" y="10411"/>
                </a:cubicBezTo>
                <a:cubicBezTo>
                  <a:pt x="1738" y="10493"/>
                  <a:pt x="1715" y="10509"/>
                  <a:pt x="1676" y="10589"/>
                </a:cubicBezTo>
                <a:cubicBezTo>
                  <a:pt x="1649" y="10642"/>
                  <a:pt x="1632" y="10723"/>
                  <a:pt x="1631" y="10791"/>
                </a:cubicBezTo>
                <a:cubicBezTo>
                  <a:pt x="1629" y="10972"/>
                  <a:pt x="1742" y="11095"/>
                  <a:pt x="1971" y="11167"/>
                </a:cubicBezTo>
                <a:lnTo>
                  <a:pt x="2065" y="11195"/>
                </a:lnTo>
                <a:lnTo>
                  <a:pt x="2050" y="11307"/>
                </a:lnTo>
                <a:cubicBezTo>
                  <a:pt x="2042" y="11374"/>
                  <a:pt x="2047" y="11438"/>
                  <a:pt x="2065" y="11477"/>
                </a:cubicBezTo>
                <a:cubicBezTo>
                  <a:pt x="2087" y="11527"/>
                  <a:pt x="2246" y="11737"/>
                  <a:pt x="2360" y="11868"/>
                </a:cubicBezTo>
                <a:cubicBezTo>
                  <a:pt x="2372" y="11881"/>
                  <a:pt x="2427" y="11972"/>
                  <a:pt x="2478" y="12073"/>
                </a:cubicBezTo>
                <a:cubicBezTo>
                  <a:pt x="2530" y="12174"/>
                  <a:pt x="2583" y="12268"/>
                  <a:pt x="2597" y="12279"/>
                </a:cubicBezTo>
                <a:cubicBezTo>
                  <a:pt x="2610" y="12289"/>
                  <a:pt x="2704" y="12301"/>
                  <a:pt x="2803" y="12307"/>
                </a:cubicBezTo>
                <a:cubicBezTo>
                  <a:pt x="3135" y="12324"/>
                  <a:pt x="3105" y="12313"/>
                  <a:pt x="3257" y="12477"/>
                </a:cubicBezTo>
                <a:cubicBezTo>
                  <a:pt x="3496" y="12737"/>
                  <a:pt x="3804" y="12915"/>
                  <a:pt x="4168" y="13003"/>
                </a:cubicBezTo>
                <a:cubicBezTo>
                  <a:pt x="4362" y="13051"/>
                  <a:pt x="4744" y="13053"/>
                  <a:pt x="4946" y="13010"/>
                </a:cubicBezTo>
                <a:cubicBezTo>
                  <a:pt x="5171" y="12963"/>
                  <a:pt x="5409" y="12865"/>
                  <a:pt x="5581" y="12746"/>
                </a:cubicBezTo>
                <a:cubicBezTo>
                  <a:pt x="5676" y="12680"/>
                  <a:pt x="5768" y="12630"/>
                  <a:pt x="5808" y="12624"/>
                </a:cubicBezTo>
                <a:cubicBezTo>
                  <a:pt x="5964" y="12599"/>
                  <a:pt x="6587" y="12333"/>
                  <a:pt x="6837" y="12185"/>
                </a:cubicBezTo>
                <a:cubicBezTo>
                  <a:pt x="6957" y="12113"/>
                  <a:pt x="6986" y="12138"/>
                  <a:pt x="6911" y="12254"/>
                </a:cubicBezTo>
                <a:cubicBezTo>
                  <a:pt x="6754" y="12497"/>
                  <a:pt x="6707" y="12766"/>
                  <a:pt x="6773" y="13052"/>
                </a:cubicBezTo>
                <a:cubicBezTo>
                  <a:pt x="6826" y="13276"/>
                  <a:pt x="6993" y="13572"/>
                  <a:pt x="7182" y="13777"/>
                </a:cubicBezTo>
                <a:cubicBezTo>
                  <a:pt x="7259" y="13859"/>
                  <a:pt x="7293" y="13957"/>
                  <a:pt x="7355" y="14327"/>
                </a:cubicBezTo>
                <a:cubicBezTo>
                  <a:pt x="7367" y="14402"/>
                  <a:pt x="7432" y="14726"/>
                  <a:pt x="7502" y="15049"/>
                </a:cubicBezTo>
                <a:lnTo>
                  <a:pt x="7630" y="15637"/>
                </a:lnTo>
                <a:lnTo>
                  <a:pt x="7502" y="15777"/>
                </a:lnTo>
                <a:cubicBezTo>
                  <a:pt x="7433" y="15854"/>
                  <a:pt x="7372" y="15930"/>
                  <a:pt x="7364" y="15944"/>
                </a:cubicBezTo>
                <a:cubicBezTo>
                  <a:pt x="7355" y="15962"/>
                  <a:pt x="7386" y="15994"/>
                  <a:pt x="7473" y="16052"/>
                </a:cubicBezTo>
                <a:cubicBezTo>
                  <a:pt x="7542" y="16098"/>
                  <a:pt x="7617" y="16147"/>
                  <a:pt x="7635" y="16157"/>
                </a:cubicBezTo>
                <a:cubicBezTo>
                  <a:pt x="7664" y="16172"/>
                  <a:pt x="7641" y="16196"/>
                  <a:pt x="7488" y="16324"/>
                </a:cubicBezTo>
                <a:cubicBezTo>
                  <a:pt x="7387" y="16407"/>
                  <a:pt x="7222" y="16548"/>
                  <a:pt x="7123" y="16634"/>
                </a:cubicBezTo>
                <a:lnTo>
                  <a:pt x="6946" y="16791"/>
                </a:lnTo>
                <a:lnTo>
                  <a:pt x="7172" y="16958"/>
                </a:lnTo>
                <a:cubicBezTo>
                  <a:pt x="7342" y="17084"/>
                  <a:pt x="7392" y="17131"/>
                  <a:pt x="7374" y="17146"/>
                </a:cubicBezTo>
                <a:cubicBezTo>
                  <a:pt x="7361" y="17157"/>
                  <a:pt x="7272" y="17171"/>
                  <a:pt x="7172" y="17177"/>
                </a:cubicBezTo>
                <a:lnTo>
                  <a:pt x="6990" y="17191"/>
                </a:lnTo>
                <a:lnTo>
                  <a:pt x="6995" y="17599"/>
                </a:lnTo>
                <a:lnTo>
                  <a:pt x="7005" y="18010"/>
                </a:lnTo>
                <a:lnTo>
                  <a:pt x="6906" y="18042"/>
                </a:lnTo>
                <a:cubicBezTo>
                  <a:pt x="6853" y="18060"/>
                  <a:pt x="6716" y="18100"/>
                  <a:pt x="6601" y="18129"/>
                </a:cubicBezTo>
                <a:cubicBezTo>
                  <a:pt x="6133" y="18247"/>
                  <a:pt x="6150" y="18241"/>
                  <a:pt x="6104" y="18348"/>
                </a:cubicBezTo>
                <a:cubicBezTo>
                  <a:pt x="6081" y="18401"/>
                  <a:pt x="6044" y="18495"/>
                  <a:pt x="6020" y="18561"/>
                </a:cubicBezTo>
                <a:cubicBezTo>
                  <a:pt x="5995" y="18626"/>
                  <a:pt x="5966" y="18686"/>
                  <a:pt x="5956" y="18693"/>
                </a:cubicBezTo>
                <a:cubicBezTo>
                  <a:pt x="5945" y="18700"/>
                  <a:pt x="5825" y="18724"/>
                  <a:pt x="5690" y="18745"/>
                </a:cubicBezTo>
                <a:cubicBezTo>
                  <a:pt x="5125" y="18835"/>
                  <a:pt x="4780" y="18934"/>
                  <a:pt x="4399" y="19111"/>
                </a:cubicBezTo>
                <a:cubicBezTo>
                  <a:pt x="3968" y="19312"/>
                  <a:pt x="3735" y="19632"/>
                  <a:pt x="3734" y="20017"/>
                </a:cubicBezTo>
                <a:cubicBezTo>
                  <a:pt x="3734" y="20213"/>
                  <a:pt x="3767" y="20294"/>
                  <a:pt x="3872" y="20365"/>
                </a:cubicBezTo>
                <a:cubicBezTo>
                  <a:pt x="3918" y="20397"/>
                  <a:pt x="3976" y="20432"/>
                  <a:pt x="4000" y="20442"/>
                </a:cubicBezTo>
                <a:cubicBezTo>
                  <a:pt x="4077" y="20473"/>
                  <a:pt x="4018" y="20488"/>
                  <a:pt x="3651" y="20540"/>
                </a:cubicBezTo>
                <a:cubicBezTo>
                  <a:pt x="3458" y="20567"/>
                  <a:pt x="3052" y="20628"/>
                  <a:pt x="2754" y="20676"/>
                </a:cubicBezTo>
                <a:cubicBezTo>
                  <a:pt x="2635" y="20695"/>
                  <a:pt x="2553" y="20706"/>
                  <a:pt x="2429" y="20724"/>
                </a:cubicBezTo>
                <a:cubicBezTo>
                  <a:pt x="2422" y="20727"/>
                  <a:pt x="2414" y="20728"/>
                  <a:pt x="2405" y="20728"/>
                </a:cubicBezTo>
                <a:cubicBezTo>
                  <a:pt x="2230" y="20754"/>
                  <a:pt x="2019" y="20787"/>
                  <a:pt x="1932" y="20798"/>
                </a:cubicBezTo>
                <a:cubicBezTo>
                  <a:pt x="1367" y="20867"/>
                  <a:pt x="661" y="21007"/>
                  <a:pt x="390" y="21104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4"/>
                  <a:pt x="75" y="21320"/>
                </a:cubicBezTo>
                <a:cubicBezTo>
                  <a:pt x="141" y="21343"/>
                  <a:pt x="209" y="21352"/>
                  <a:pt x="395" y="21352"/>
                </a:cubicBezTo>
                <a:cubicBezTo>
                  <a:pt x="475" y="21352"/>
                  <a:pt x="531" y="21348"/>
                  <a:pt x="582" y="21345"/>
                </a:cubicBezTo>
                <a:cubicBezTo>
                  <a:pt x="614" y="21341"/>
                  <a:pt x="644" y="21338"/>
                  <a:pt x="666" y="21334"/>
                </a:cubicBezTo>
                <a:cubicBezTo>
                  <a:pt x="725" y="21325"/>
                  <a:pt x="787" y="21313"/>
                  <a:pt x="888" y="21289"/>
                </a:cubicBezTo>
                <a:lnTo>
                  <a:pt x="1144" y="21226"/>
                </a:lnTo>
                <a:lnTo>
                  <a:pt x="1262" y="21303"/>
                </a:lnTo>
                <a:cubicBezTo>
                  <a:pt x="1466" y="21433"/>
                  <a:pt x="1420" y="21431"/>
                  <a:pt x="2247" y="21341"/>
                </a:cubicBezTo>
                <a:cubicBezTo>
                  <a:pt x="2647" y="21298"/>
                  <a:pt x="3096" y="21250"/>
                  <a:pt x="3247" y="21237"/>
                </a:cubicBezTo>
                <a:cubicBezTo>
                  <a:pt x="3398" y="21223"/>
                  <a:pt x="3743" y="21190"/>
                  <a:pt x="4010" y="21160"/>
                </a:cubicBezTo>
                <a:cubicBezTo>
                  <a:pt x="4662" y="21087"/>
                  <a:pt x="5387" y="21012"/>
                  <a:pt x="5567" y="21000"/>
                </a:cubicBezTo>
                <a:cubicBezTo>
                  <a:pt x="5647" y="20994"/>
                  <a:pt x="5954" y="20969"/>
                  <a:pt x="6246" y="20944"/>
                </a:cubicBezTo>
                <a:cubicBezTo>
                  <a:pt x="7519" y="20833"/>
                  <a:pt x="9247" y="20739"/>
                  <a:pt x="9305" y="20780"/>
                </a:cubicBezTo>
                <a:cubicBezTo>
                  <a:pt x="9336" y="20802"/>
                  <a:pt x="9321" y="20805"/>
                  <a:pt x="8808" y="20853"/>
                </a:cubicBezTo>
                <a:cubicBezTo>
                  <a:pt x="8559" y="20877"/>
                  <a:pt x="8088" y="20930"/>
                  <a:pt x="7758" y="20968"/>
                </a:cubicBezTo>
                <a:cubicBezTo>
                  <a:pt x="7429" y="21007"/>
                  <a:pt x="6887" y="21068"/>
                  <a:pt x="6552" y="21104"/>
                </a:cubicBezTo>
                <a:cubicBezTo>
                  <a:pt x="5395" y="21229"/>
                  <a:pt x="4976" y="21311"/>
                  <a:pt x="4631" y="21477"/>
                </a:cubicBezTo>
                <a:lnTo>
                  <a:pt x="4552" y="21515"/>
                </a:lnTo>
                <a:cubicBezTo>
                  <a:pt x="4559" y="21519"/>
                  <a:pt x="4561" y="21519"/>
                  <a:pt x="4567" y="21522"/>
                </a:cubicBezTo>
                <a:lnTo>
                  <a:pt x="4665" y="21557"/>
                </a:lnTo>
                <a:cubicBezTo>
                  <a:pt x="4775" y="21594"/>
                  <a:pt x="4809" y="21598"/>
                  <a:pt x="4981" y="21592"/>
                </a:cubicBezTo>
                <a:cubicBezTo>
                  <a:pt x="5113" y="21587"/>
                  <a:pt x="5244" y="21571"/>
                  <a:pt x="5399" y="21536"/>
                </a:cubicBezTo>
                <a:cubicBezTo>
                  <a:pt x="5619" y="21486"/>
                  <a:pt x="6628" y="21356"/>
                  <a:pt x="7409" y="21278"/>
                </a:cubicBezTo>
                <a:cubicBezTo>
                  <a:pt x="8364" y="21183"/>
                  <a:pt x="9919" y="21050"/>
                  <a:pt x="10497" y="21014"/>
                </a:cubicBezTo>
                <a:cubicBezTo>
                  <a:pt x="12783" y="20871"/>
                  <a:pt x="13818" y="20821"/>
                  <a:pt x="13827" y="20853"/>
                </a:cubicBezTo>
                <a:cubicBezTo>
                  <a:pt x="13829" y="20862"/>
                  <a:pt x="13758" y="20880"/>
                  <a:pt x="13669" y="20892"/>
                </a:cubicBezTo>
                <a:cubicBezTo>
                  <a:pt x="13580" y="20903"/>
                  <a:pt x="13342" y="20935"/>
                  <a:pt x="13137" y="20965"/>
                </a:cubicBezTo>
                <a:cubicBezTo>
                  <a:pt x="12179" y="21104"/>
                  <a:pt x="11794" y="21152"/>
                  <a:pt x="11482" y="21167"/>
                </a:cubicBezTo>
                <a:cubicBezTo>
                  <a:pt x="11136" y="21183"/>
                  <a:pt x="11074" y="21190"/>
                  <a:pt x="10926" y="21244"/>
                </a:cubicBezTo>
                <a:cubicBezTo>
                  <a:pt x="10830" y="21278"/>
                  <a:pt x="10745" y="21349"/>
                  <a:pt x="10773" y="21369"/>
                </a:cubicBezTo>
                <a:cubicBezTo>
                  <a:pt x="10778" y="21373"/>
                  <a:pt x="10825" y="21377"/>
                  <a:pt x="10871" y="21379"/>
                </a:cubicBezTo>
                <a:cubicBezTo>
                  <a:pt x="10879" y="21377"/>
                  <a:pt x="10888" y="21377"/>
                  <a:pt x="10896" y="21383"/>
                </a:cubicBezTo>
                <a:cubicBezTo>
                  <a:pt x="11107" y="21392"/>
                  <a:pt x="11537" y="21390"/>
                  <a:pt x="11753" y="21376"/>
                </a:cubicBezTo>
                <a:cubicBezTo>
                  <a:pt x="11911" y="21366"/>
                  <a:pt x="12231" y="21336"/>
                  <a:pt x="12467" y="21310"/>
                </a:cubicBezTo>
                <a:cubicBezTo>
                  <a:pt x="13025" y="21248"/>
                  <a:pt x="13554" y="21204"/>
                  <a:pt x="14142" y="21174"/>
                </a:cubicBezTo>
                <a:cubicBezTo>
                  <a:pt x="14832" y="21138"/>
                  <a:pt x="15343" y="21108"/>
                  <a:pt x="16082" y="21055"/>
                </a:cubicBezTo>
                <a:cubicBezTo>
                  <a:pt x="16443" y="21030"/>
                  <a:pt x="16820" y="21005"/>
                  <a:pt x="16920" y="21000"/>
                </a:cubicBezTo>
                <a:cubicBezTo>
                  <a:pt x="17019" y="20994"/>
                  <a:pt x="17286" y="20975"/>
                  <a:pt x="17516" y="20958"/>
                </a:cubicBezTo>
                <a:cubicBezTo>
                  <a:pt x="17758" y="20940"/>
                  <a:pt x="17901" y="20931"/>
                  <a:pt x="18117" y="20916"/>
                </a:cubicBezTo>
                <a:cubicBezTo>
                  <a:pt x="18126" y="20915"/>
                  <a:pt x="18131" y="20916"/>
                  <a:pt x="18141" y="20916"/>
                </a:cubicBezTo>
                <a:cubicBezTo>
                  <a:pt x="18201" y="20912"/>
                  <a:pt x="18251" y="20906"/>
                  <a:pt x="18309" y="20902"/>
                </a:cubicBezTo>
                <a:cubicBezTo>
                  <a:pt x="18311" y="20901"/>
                  <a:pt x="18312" y="20902"/>
                  <a:pt x="18314" y="20902"/>
                </a:cubicBezTo>
                <a:cubicBezTo>
                  <a:pt x="18395" y="20896"/>
                  <a:pt x="18473" y="20893"/>
                  <a:pt x="18550" y="20888"/>
                </a:cubicBezTo>
                <a:cubicBezTo>
                  <a:pt x="18556" y="20888"/>
                  <a:pt x="18559" y="20885"/>
                  <a:pt x="18565" y="20885"/>
                </a:cubicBezTo>
                <a:cubicBezTo>
                  <a:pt x="19011" y="20854"/>
                  <a:pt x="19476" y="20823"/>
                  <a:pt x="19801" y="20805"/>
                </a:cubicBezTo>
                <a:cubicBezTo>
                  <a:pt x="19822" y="20802"/>
                  <a:pt x="19847" y="20798"/>
                  <a:pt x="19880" y="20798"/>
                </a:cubicBezTo>
                <a:cubicBezTo>
                  <a:pt x="20221" y="20778"/>
                  <a:pt x="20518" y="20763"/>
                  <a:pt x="20737" y="20756"/>
                </a:cubicBezTo>
                <a:cubicBezTo>
                  <a:pt x="20923" y="20750"/>
                  <a:pt x="21190" y="20741"/>
                  <a:pt x="21333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9"/>
                  <a:pt x="20210" y="20709"/>
                  <a:pt x="19289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1" y="20735"/>
                  <a:pt x="19279" y="20735"/>
                </a:cubicBezTo>
                <a:cubicBezTo>
                  <a:pt x="19135" y="20739"/>
                  <a:pt x="19079" y="20737"/>
                  <a:pt x="18905" y="20742"/>
                </a:cubicBezTo>
                <a:cubicBezTo>
                  <a:pt x="17174" y="20794"/>
                  <a:pt x="17210" y="20796"/>
                  <a:pt x="17368" y="20710"/>
                </a:cubicBezTo>
                <a:cubicBezTo>
                  <a:pt x="17452" y="20665"/>
                  <a:pt x="17479" y="20596"/>
                  <a:pt x="17422" y="20564"/>
                </a:cubicBezTo>
                <a:cubicBezTo>
                  <a:pt x="17318" y="20505"/>
                  <a:pt x="16362" y="20480"/>
                  <a:pt x="15437" y="20515"/>
                </a:cubicBezTo>
                <a:cubicBezTo>
                  <a:pt x="14587" y="20548"/>
                  <a:pt x="14427" y="20553"/>
                  <a:pt x="14408" y="20540"/>
                </a:cubicBezTo>
                <a:cubicBezTo>
                  <a:pt x="14399" y="20534"/>
                  <a:pt x="14451" y="20491"/>
                  <a:pt x="14521" y="20446"/>
                </a:cubicBezTo>
                <a:cubicBezTo>
                  <a:pt x="14716" y="20320"/>
                  <a:pt x="14718" y="20325"/>
                  <a:pt x="14718" y="19923"/>
                </a:cubicBezTo>
                <a:cubicBezTo>
                  <a:pt x="14718" y="19919"/>
                  <a:pt x="14718" y="19916"/>
                  <a:pt x="14718" y="19913"/>
                </a:cubicBezTo>
                <a:lnTo>
                  <a:pt x="14718" y="19554"/>
                </a:lnTo>
                <a:lnTo>
                  <a:pt x="14649" y="19453"/>
                </a:lnTo>
                <a:cubicBezTo>
                  <a:pt x="14613" y="19398"/>
                  <a:pt x="14536" y="19306"/>
                  <a:pt x="14472" y="19251"/>
                </a:cubicBezTo>
                <a:cubicBezTo>
                  <a:pt x="14360" y="19153"/>
                  <a:pt x="14356" y="19151"/>
                  <a:pt x="14378" y="19094"/>
                </a:cubicBezTo>
                <a:cubicBezTo>
                  <a:pt x="14391" y="19061"/>
                  <a:pt x="14398" y="18938"/>
                  <a:pt x="14398" y="18822"/>
                </a:cubicBezTo>
                <a:cubicBezTo>
                  <a:pt x="14398" y="18577"/>
                  <a:pt x="14427" y="18610"/>
                  <a:pt x="14063" y="18345"/>
                </a:cubicBezTo>
                <a:lnTo>
                  <a:pt x="13841" y="18188"/>
                </a:lnTo>
                <a:lnTo>
                  <a:pt x="13807" y="18017"/>
                </a:lnTo>
                <a:cubicBezTo>
                  <a:pt x="13787" y="17925"/>
                  <a:pt x="13749" y="17747"/>
                  <a:pt x="13723" y="17620"/>
                </a:cubicBezTo>
                <a:cubicBezTo>
                  <a:pt x="13698" y="17493"/>
                  <a:pt x="13657" y="17310"/>
                  <a:pt x="13635" y="17216"/>
                </a:cubicBezTo>
                <a:cubicBezTo>
                  <a:pt x="13612" y="17122"/>
                  <a:pt x="13601" y="17038"/>
                  <a:pt x="13610" y="17031"/>
                </a:cubicBezTo>
                <a:cubicBezTo>
                  <a:pt x="13619" y="17024"/>
                  <a:pt x="13686" y="16946"/>
                  <a:pt x="13758" y="16853"/>
                </a:cubicBezTo>
                <a:cubicBezTo>
                  <a:pt x="13829" y="16761"/>
                  <a:pt x="13917" y="16647"/>
                  <a:pt x="13955" y="16599"/>
                </a:cubicBezTo>
                <a:lnTo>
                  <a:pt x="14024" y="16512"/>
                </a:lnTo>
                <a:lnTo>
                  <a:pt x="13960" y="16470"/>
                </a:lnTo>
                <a:cubicBezTo>
                  <a:pt x="13698" y="16311"/>
                  <a:pt x="13383" y="16113"/>
                  <a:pt x="13383" y="16104"/>
                </a:cubicBezTo>
                <a:cubicBezTo>
                  <a:pt x="13384" y="16077"/>
                  <a:pt x="13480" y="15821"/>
                  <a:pt x="13541" y="15683"/>
                </a:cubicBezTo>
                <a:cubicBezTo>
                  <a:pt x="13604" y="15539"/>
                  <a:pt x="13619" y="15518"/>
                  <a:pt x="13807" y="15359"/>
                </a:cubicBezTo>
                <a:cubicBezTo>
                  <a:pt x="13995" y="15199"/>
                  <a:pt x="14010" y="15181"/>
                  <a:pt x="14048" y="15066"/>
                </a:cubicBezTo>
                <a:cubicBezTo>
                  <a:pt x="14071" y="14999"/>
                  <a:pt x="14167" y="14741"/>
                  <a:pt x="14260" y="14495"/>
                </a:cubicBezTo>
                <a:cubicBezTo>
                  <a:pt x="14353" y="14249"/>
                  <a:pt x="14430" y="14040"/>
                  <a:pt x="14432" y="14031"/>
                </a:cubicBezTo>
                <a:cubicBezTo>
                  <a:pt x="14435" y="14022"/>
                  <a:pt x="14566" y="13922"/>
                  <a:pt x="14728" y="13808"/>
                </a:cubicBezTo>
                <a:cubicBezTo>
                  <a:pt x="15308" y="13399"/>
                  <a:pt x="15877" y="12846"/>
                  <a:pt x="16078" y="12491"/>
                </a:cubicBezTo>
                <a:cubicBezTo>
                  <a:pt x="16161" y="12344"/>
                  <a:pt x="16248" y="12043"/>
                  <a:pt x="16265" y="11857"/>
                </a:cubicBezTo>
                <a:cubicBezTo>
                  <a:pt x="16283" y="11659"/>
                  <a:pt x="16245" y="11381"/>
                  <a:pt x="16156" y="11045"/>
                </a:cubicBezTo>
                <a:cubicBezTo>
                  <a:pt x="16096" y="10817"/>
                  <a:pt x="15966" y="10461"/>
                  <a:pt x="15807" y="10087"/>
                </a:cubicBezTo>
                <a:lnTo>
                  <a:pt x="15787" y="10077"/>
                </a:lnTo>
                <a:lnTo>
                  <a:pt x="15802" y="10077"/>
                </a:lnTo>
                <a:cubicBezTo>
                  <a:pt x="15730" y="9910"/>
                  <a:pt x="15654" y="9740"/>
                  <a:pt x="15575" y="9575"/>
                </a:cubicBezTo>
                <a:cubicBezTo>
                  <a:pt x="15442" y="9296"/>
                  <a:pt x="15189" y="8895"/>
                  <a:pt x="15019" y="8697"/>
                </a:cubicBezTo>
                <a:lnTo>
                  <a:pt x="14935" y="8603"/>
                </a:lnTo>
                <a:lnTo>
                  <a:pt x="14984" y="8467"/>
                </a:lnTo>
                <a:cubicBezTo>
                  <a:pt x="15052" y="8273"/>
                  <a:pt x="15060" y="8181"/>
                  <a:pt x="15033" y="8045"/>
                </a:cubicBezTo>
                <a:cubicBezTo>
                  <a:pt x="14945" y="7599"/>
                  <a:pt x="14583" y="7297"/>
                  <a:pt x="13812" y="7021"/>
                </a:cubicBezTo>
                <a:cubicBezTo>
                  <a:pt x="13681" y="6974"/>
                  <a:pt x="13482" y="6911"/>
                  <a:pt x="13364" y="6882"/>
                </a:cubicBezTo>
                <a:cubicBezTo>
                  <a:pt x="13246" y="6853"/>
                  <a:pt x="13139" y="6823"/>
                  <a:pt x="13127" y="6815"/>
                </a:cubicBezTo>
                <a:cubicBezTo>
                  <a:pt x="13115" y="6808"/>
                  <a:pt x="13147" y="6764"/>
                  <a:pt x="13206" y="6711"/>
                </a:cubicBezTo>
                <a:cubicBezTo>
                  <a:pt x="13262" y="6660"/>
                  <a:pt x="13363" y="6563"/>
                  <a:pt x="13428" y="6495"/>
                </a:cubicBezTo>
                <a:lnTo>
                  <a:pt x="13541" y="6369"/>
                </a:lnTo>
                <a:lnTo>
                  <a:pt x="13694" y="6481"/>
                </a:lnTo>
                <a:cubicBezTo>
                  <a:pt x="13848" y="6591"/>
                  <a:pt x="14219" y="6793"/>
                  <a:pt x="14349" y="6840"/>
                </a:cubicBezTo>
                <a:cubicBezTo>
                  <a:pt x="14500" y="6894"/>
                  <a:pt x="15098" y="6961"/>
                  <a:pt x="15437" y="6962"/>
                </a:cubicBezTo>
                <a:cubicBezTo>
                  <a:pt x="15513" y="6962"/>
                  <a:pt x="15507" y="6959"/>
                  <a:pt x="15324" y="6882"/>
                </a:cubicBezTo>
                <a:cubicBezTo>
                  <a:pt x="15036" y="6761"/>
                  <a:pt x="14836" y="6641"/>
                  <a:pt x="14664" y="6498"/>
                </a:cubicBezTo>
                <a:cubicBezTo>
                  <a:pt x="14471" y="6338"/>
                  <a:pt x="14436" y="6306"/>
                  <a:pt x="14270" y="6091"/>
                </a:cubicBezTo>
                <a:cubicBezTo>
                  <a:pt x="14114" y="5889"/>
                  <a:pt x="14043" y="5769"/>
                  <a:pt x="14073" y="5749"/>
                </a:cubicBezTo>
                <a:cubicBezTo>
                  <a:pt x="14085" y="5741"/>
                  <a:pt x="14158" y="5759"/>
                  <a:pt x="14240" y="5795"/>
                </a:cubicBezTo>
                <a:cubicBezTo>
                  <a:pt x="14319" y="5828"/>
                  <a:pt x="14444" y="5874"/>
                  <a:pt x="14521" y="5892"/>
                </a:cubicBezTo>
                <a:cubicBezTo>
                  <a:pt x="14692" y="5933"/>
                  <a:pt x="15061" y="5961"/>
                  <a:pt x="15245" y="5948"/>
                </a:cubicBezTo>
                <a:cubicBezTo>
                  <a:pt x="15470" y="5932"/>
                  <a:pt x="15688" y="5904"/>
                  <a:pt x="15688" y="5892"/>
                </a:cubicBezTo>
                <a:cubicBezTo>
                  <a:pt x="15688" y="5886"/>
                  <a:pt x="15603" y="5853"/>
                  <a:pt x="15501" y="5819"/>
                </a:cubicBezTo>
                <a:cubicBezTo>
                  <a:pt x="15400" y="5785"/>
                  <a:pt x="15260" y="5730"/>
                  <a:pt x="15191" y="5697"/>
                </a:cubicBezTo>
                <a:cubicBezTo>
                  <a:pt x="15044" y="5628"/>
                  <a:pt x="14771" y="5426"/>
                  <a:pt x="14634" y="5289"/>
                </a:cubicBezTo>
                <a:cubicBezTo>
                  <a:pt x="14489" y="5144"/>
                  <a:pt x="14321" y="4918"/>
                  <a:pt x="14349" y="4899"/>
                </a:cubicBezTo>
                <a:cubicBezTo>
                  <a:pt x="14364" y="4888"/>
                  <a:pt x="14423" y="4889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1" y="4793"/>
                  <a:pt x="15664" y="4714"/>
                </a:cubicBezTo>
                <a:cubicBezTo>
                  <a:pt x="15763" y="4638"/>
                  <a:pt x="15776" y="4613"/>
                  <a:pt x="15713" y="4613"/>
                </a:cubicBezTo>
                <a:cubicBezTo>
                  <a:pt x="15648" y="4613"/>
                  <a:pt x="15320" y="4541"/>
                  <a:pt x="15211" y="4502"/>
                </a:cubicBezTo>
                <a:cubicBezTo>
                  <a:pt x="15033" y="4439"/>
                  <a:pt x="14837" y="4328"/>
                  <a:pt x="14674" y="4202"/>
                </a:cubicBezTo>
                <a:cubicBezTo>
                  <a:pt x="14586" y="4135"/>
                  <a:pt x="14520" y="4076"/>
                  <a:pt x="14526" y="4070"/>
                </a:cubicBezTo>
                <a:cubicBezTo>
                  <a:pt x="14532" y="4064"/>
                  <a:pt x="14567" y="4054"/>
                  <a:pt x="14605" y="4049"/>
                </a:cubicBezTo>
                <a:cubicBezTo>
                  <a:pt x="14688" y="4037"/>
                  <a:pt x="14685" y="4130"/>
                  <a:pt x="14615" y="3178"/>
                </a:cubicBezTo>
                <a:cubicBezTo>
                  <a:pt x="14550" y="2300"/>
                  <a:pt x="14554" y="2307"/>
                  <a:pt x="14467" y="2098"/>
                </a:cubicBezTo>
                <a:cubicBezTo>
                  <a:pt x="14299" y="1698"/>
                  <a:pt x="13929" y="1361"/>
                  <a:pt x="13383" y="1108"/>
                </a:cubicBezTo>
                <a:cubicBezTo>
                  <a:pt x="13020" y="940"/>
                  <a:pt x="12469" y="748"/>
                  <a:pt x="12004" y="627"/>
                </a:cubicBezTo>
                <a:cubicBezTo>
                  <a:pt x="11552" y="511"/>
                  <a:pt x="11478" y="495"/>
                  <a:pt x="11044" y="425"/>
                </a:cubicBezTo>
                <a:cubicBezTo>
                  <a:pt x="10632" y="360"/>
                  <a:pt x="10636" y="362"/>
                  <a:pt x="10605" y="279"/>
                </a:cubicBezTo>
                <a:cubicBezTo>
                  <a:pt x="10551" y="134"/>
                  <a:pt x="10384" y="43"/>
                  <a:pt x="10123" y="11"/>
                </a:cubicBezTo>
                <a:cubicBezTo>
                  <a:pt x="10081" y="6"/>
                  <a:pt x="10042" y="1"/>
                  <a:pt x="10004" y="0"/>
                </a:cubicBezTo>
                <a:close/>
                <a:moveTo>
                  <a:pt x="1395" y="10449"/>
                </a:moveTo>
                <a:cubicBezTo>
                  <a:pt x="1390" y="10450"/>
                  <a:pt x="1386" y="10462"/>
                  <a:pt x="1375" y="10484"/>
                </a:cubicBezTo>
                <a:cubicBezTo>
                  <a:pt x="1290" y="10659"/>
                  <a:pt x="1253" y="10911"/>
                  <a:pt x="1282" y="11115"/>
                </a:cubicBezTo>
                <a:cubicBezTo>
                  <a:pt x="1318" y="11377"/>
                  <a:pt x="1461" y="11665"/>
                  <a:pt x="1671" y="11888"/>
                </a:cubicBezTo>
                <a:cubicBezTo>
                  <a:pt x="1716" y="11937"/>
                  <a:pt x="1761" y="11979"/>
                  <a:pt x="1769" y="11979"/>
                </a:cubicBezTo>
                <a:cubicBezTo>
                  <a:pt x="1777" y="11979"/>
                  <a:pt x="1840" y="11945"/>
                  <a:pt x="1907" y="11902"/>
                </a:cubicBezTo>
                <a:lnTo>
                  <a:pt x="2025" y="11826"/>
                </a:lnTo>
                <a:lnTo>
                  <a:pt x="1946" y="11742"/>
                </a:lnTo>
                <a:cubicBezTo>
                  <a:pt x="1825" y="11622"/>
                  <a:pt x="1575" y="11248"/>
                  <a:pt x="1523" y="11104"/>
                </a:cubicBezTo>
                <a:cubicBezTo>
                  <a:pt x="1451" y="10907"/>
                  <a:pt x="1415" y="10730"/>
                  <a:pt x="1410" y="10571"/>
                </a:cubicBezTo>
                <a:cubicBezTo>
                  <a:pt x="1407" y="10482"/>
                  <a:pt x="1403" y="10448"/>
                  <a:pt x="1395" y="10449"/>
                </a:cubicBezTo>
                <a:close/>
                <a:moveTo>
                  <a:pt x="764" y="10753"/>
                </a:moveTo>
                <a:cubicBezTo>
                  <a:pt x="758" y="10760"/>
                  <a:pt x="745" y="10787"/>
                  <a:pt x="725" y="10843"/>
                </a:cubicBezTo>
                <a:cubicBezTo>
                  <a:pt x="670" y="10999"/>
                  <a:pt x="652" y="11257"/>
                  <a:pt x="686" y="11418"/>
                </a:cubicBezTo>
                <a:cubicBezTo>
                  <a:pt x="731" y="11636"/>
                  <a:pt x="893" y="11936"/>
                  <a:pt x="1050" y="12097"/>
                </a:cubicBezTo>
                <a:cubicBezTo>
                  <a:pt x="1089" y="12138"/>
                  <a:pt x="1128" y="12171"/>
                  <a:pt x="1139" y="12171"/>
                </a:cubicBezTo>
                <a:cubicBezTo>
                  <a:pt x="1149" y="12171"/>
                  <a:pt x="1204" y="12138"/>
                  <a:pt x="1262" y="12101"/>
                </a:cubicBezTo>
                <a:lnTo>
                  <a:pt x="1370" y="12035"/>
                </a:lnTo>
                <a:lnTo>
                  <a:pt x="1286" y="11951"/>
                </a:lnTo>
                <a:cubicBezTo>
                  <a:pt x="1178" y="11838"/>
                  <a:pt x="997" y="11562"/>
                  <a:pt x="917" y="11390"/>
                </a:cubicBezTo>
                <a:cubicBezTo>
                  <a:pt x="860" y="11269"/>
                  <a:pt x="793" y="10985"/>
                  <a:pt x="774" y="10787"/>
                </a:cubicBezTo>
                <a:cubicBezTo>
                  <a:pt x="771" y="10758"/>
                  <a:pt x="771" y="10745"/>
                  <a:pt x="764" y="1075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3759200" y="3403600"/>
            <a:ext cx="60960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800"/>
              </a:spcBef>
              <a:buClr>
                <a:srgbClr val="0433FF"/>
              </a:buClr>
              <a:buFont typeface="Arial"/>
              <a:defRPr sz="45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do you want to do or be when you grow up? Why?</a:t>
            </a:r>
          </a:p>
        </p:txBody>
      </p:sp>
      <p:sp>
        <p:nvSpPr>
          <p:cNvPr id="185" name="Shape 185"/>
          <p:cNvSpPr/>
          <p:nvPr/>
        </p:nvSpPr>
        <p:spPr>
          <a:xfrm>
            <a:off x="2857500" y="2336800"/>
            <a:ext cx="82042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100"/>
              </a:spcBef>
              <a:buClr>
                <a:srgbClr val="0433FF"/>
              </a:buClr>
              <a:buFont typeface="Arial"/>
              <a:defRPr sz="31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500" b="1"/>
              <a:t>What dreams do you have?</a:t>
            </a:r>
            <a:r>
              <a:rPr sz="3900" b="1"/>
              <a:t> </a:t>
            </a:r>
          </a:p>
        </p:txBody>
      </p:sp>
      <p:sp>
        <p:nvSpPr>
          <p:cNvPr id="186" name="Shape 186"/>
          <p:cNvSpPr/>
          <p:nvPr/>
        </p:nvSpPr>
        <p:spPr>
          <a:xfrm>
            <a:off x="3238500" y="1193800"/>
            <a:ext cx="6527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900"/>
              </a:spcBef>
              <a:buClr>
                <a:srgbClr val="FF26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5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Your Dreams</a:t>
            </a:r>
            <a:r>
              <a:rPr sz="32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</a:p>
        </p:txBody>
      </p:sp>
      <p:sp>
        <p:nvSpPr>
          <p:cNvPr id="187" name="Shape 187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188" name="Shape 188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4</a:t>
            </a:r>
          </a:p>
        </p:txBody>
      </p:sp>
      <p:pic>
        <p:nvPicPr>
          <p:cNvPr id="189" name="28733197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1825" y="5372100"/>
            <a:ext cx="1704975" cy="227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65" t="3327" r="2973" b="1698"/>
          <a:stretch>
            <a:fillRect/>
          </a:stretch>
        </p:blipFill>
        <p:spPr>
          <a:xfrm>
            <a:off x="9667498" y="5370622"/>
            <a:ext cx="1968591" cy="2782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4"/>
                </a:moveTo>
                <a:cubicBezTo>
                  <a:pt x="9826" y="11"/>
                  <a:pt x="9754" y="28"/>
                  <a:pt x="9679" y="56"/>
                </a:cubicBezTo>
                <a:cubicBezTo>
                  <a:pt x="9529" y="111"/>
                  <a:pt x="9409" y="233"/>
                  <a:pt x="9409" y="327"/>
                </a:cubicBezTo>
                <a:cubicBezTo>
                  <a:pt x="9409" y="390"/>
                  <a:pt x="9383" y="397"/>
                  <a:pt x="9043" y="447"/>
                </a:cubicBezTo>
                <a:cubicBezTo>
                  <a:pt x="8282" y="560"/>
                  <a:pt x="6859" y="878"/>
                  <a:pt x="6492" y="1017"/>
                </a:cubicBezTo>
                <a:cubicBezTo>
                  <a:pt x="6108" y="1162"/>
                  <a:pt x="5901" y="1369"/>
                  <a:pt x="5774" y="1725"/>
                </a:cubicBezTo>
                <a:cubicBezTo>
                  <a:pt x="5701" y="1928"/>
                  <a:pt x="5681" y="2029"/>
                  <a:pt x="5543" y="2935"/>
                </a:cubicBezTo>
                <a:cubicBezTo>
                  <a:pt x="5491" y="3274"/>
                  <a:pt x="5442" y="3554"/>
                  <a:pt x="5434" y="3560"/>
                </a:cubicBezTo>
                <a:cubicBezTo>
                  <a:pt x="5426" y="3566"/>
                  <a:pt x="5335" y="3576"/>
                  <a:pt x="5229" y="3582"/>
                </a:cubicBezTo>
                <a:cubicBezTo>
                  <a:pt x="4203" y="3635"/>
                  <a:pt x="2905" y="3775"/>
                  <a:pt x="2643" y="3862"/>
                </a:cubicBezTo>
                <a:cubicBezTo>
                  <a:pt x="2512" y="3906"/>
                  <a:pt x="2445" y="3975"/>
                  <a:pt x="2461" y="4050"/>
                </a:cubicBezTo>
                <a:cubicBezTo>
                  <a:pt x="2476" y="4123"/>
                  <a:pt x="2507" y="4147"/>
                  <a:pt x="2665" y="4198"/>
                </a:cubicBezTo>
                <a:cubicBezTo>
                  <a:pt x="3188" y="4367"/>
                  <a:pt x="3830" y="4519"/>
                  <a:pt x="4324" y="4589"/>
                </a:cubicBezTo>
                <a:cubicBezTo>
                  <a:pt x="4606" y="4629"/>
                  <a:pt x="4598" y="4621"/>
                  <a:pt x="4489" y="4690"/>
                </a:cubicBezTo>
                <a:cubicBezTo>
                  <a:pt x="4366" y="4768"/>
                  <a:pt x="4089" y="4870"/>
                  <a:pt x="3875" y="4915"/>
                </a:cubicBezTo>
                <a:cubicBezTo>
                  <a:pt x="3716" y="4949"/>
                  <a:pt x="3711" y="4953"/>
                  <a:pt x="3762" y="4974"/>
                </a:cubicBezTo>
                <a:cubicBezTo>
                  <a:pt x="3865" y="5014"/>
                  <a:pt x="4225" y="5086"/>
                  <a:pt x="4372" y="5097"/>
                </a:cubicBezTo>
                <a:cubicBezTo>
                  <a:pt x="4567" y="5111"/>
                  <a:pt x="4810" y="5084"/>
                  <a:pt x="5020" y="5026"/>
                </a:cubicBezTo>
                <a:cubicBezTo>
                  <a:pt x="5115" y="5000"/>
                  <a:pt x="5197" y="4985"/>
                  <a:pt x="5208" y="4989"/>
                </a:cubicBezTo>
                <a:cubicBezTo>
                  <a:pt x="5227" y="4998"/>
                  <a:pt x="5063" y="5197"/>
                  <a:pt x="4903" y="5356"/>
                </a:cubicBezTo>
                <a:cubicBezTo>
                  <a:pt x="4750" y="5507"/>
                  <a:pt x="4533" y="5665"/>
                  <a:pt x="4337" y="5768"/>
                </a:cubicBezTo>
                <a:cubicBezTo>
                  <a:pt x="4179" y="5851"/>
                  <a:pt x="4062" y="5894"/>
                  <a:pt x="3714" y="6005"/>
                </a:cubicBezTo>
                <a:cubicBezTo>
                  <a:pt x="3636" y="6030"/>
                  <a:pt x="3637" y="6032"/>
                  <a:pt x="3889" y="6033"/>
                </a:cubicBezTo>
                <a:cubicBezTo>
                  <a:pt x="4379" y="6035"/>
                  <a:pt x="4957" y="5960"/>
                  <a:pt x="5216" y="5861"/>
                </a:cubicBezTo>
                <a:cubicBezTo>
                  <a:pt x="5284" y="5835"/>
                  <a:pt x="5345" y="5819"/>
                  <a:pt x="5351" y="5827"/>
                </a:cubicBezTo>
                <a:cubicBezTo>
                  <a:pt x="5370" y="5848"/>
                  <a:pt x="5279" y="6041"/>
                  <a:pt x="5177" y="6196"/>
                </a:cubicBezTo>
                <a:lnTo>
                  <a:pt x="5086" y="6338"/>
                </a:lnTo>
                <a:lnTo>
                  <a:pt x="5138" y="6406"/>
                </a:lnTo>
                <a:cubicBezTo>
                  <a:pt x="5428" y="6775"/>
                  <a:pt x="5929" y="7156"/>
                  <a:pt x="6466" y="7422"/>
                </a:cubicBezTo>
                <a:cubicBezTo>
                  <a:pt x="6705" y="7541"/>
                  <a:pt x="7225" y="7740"/>
                  <a:pt x="7480" y="7810"/>
                </a:cubicBezTo>
                <a:lnTo>
                  <a:pt x="7580" y="7838"/>
                </a:lnTo>
                <a:lnTo>
                  <a:pt x="7498" y="7918"/>
                </a:lnTo>
                <a:cubicBezTo>
                  <a:pt x="7453" y="7961"/>
                  <a:pt x="7403" y="8029"/>
                  <a:pt x="7384" y="8068"/>
                </a:cubicBezTo>
                <a:cubicBezTo>
                  <a:pt x="7354" y="8131"/>
                  <a:pt x="7328" y="8149"/>
                  <a:pt x="7197" y="8204"/>
                </a:cubicBezTo>
                <a:cubicBezTo>
                  <a:pt x="6965" y="8302"/>
                  <a:pt x="6822" y="8387"/>
                  <a:pt x="6683" y="8518"/>
                </a:cubicBezTo>
                <a:cubicBezTo>
                  <a:pt x="6385" y="8799"/>
                  <a:pt x="6215" y="9133"/>
                  <a:pt x="6030" y="9787"/>
                </a:cubicBezTo>
                <a:cubicBezTo>
                  <a:pt x="5970" y="10003"/>
                  <a:pt x="5924" y="10088"/>
                  <a:pt x="5821" y="10184"/>
                </a:cubicBezTo>
                <a:cubicBezTo>
                  <a:pt x="5713" y="10287"/>
                  <a:pt x="5699" y="10285"/>
                  <a:pt x="5486" y="10135"/>
                </a:cubicBezTo>
                <a:cubicBezTo>
                  <a:pt x="5204" y="9936"/>
                  <a:pt x="4993" y="9874"/>
                  <a:pt x="4598" y="9885"/>
                </a:cubicBezTo>
                <a:lnTo>
                  <a:pt x="4402" y="9891"/>
                </a:lnTo>
                <a:lnTo>
                  <a:pt x="4246" y="9793"/>
                </a:lnTo>
                <a:lnTo>
                  <a:pt x="4089" y="9694"/>
                </a:lnTo>
                <a:lnTo>
                  <a:pt x="4076" y="9171"/>
                </a:lnTo>
                <a:cubicBezTo>
                  <a:pt x="4067" y="8883"/>
                  <a:pt x="4055" y="8618"/>
                  <a:pt x="4054" y="8583"/>
                </a:cubicBezTo>
                <a:lnTo>
                  <a:pt x="4054" y="8518"/>
                </a:lnTo>
                <a:lnTo>
                  <a:pt x="3632" y="8463"/>
                </a:lnTo>
                <a:lnTo>
                  <a:pt x="3209" y="8410"/>
                </a:lnTo>
                <a:lnTo>
                  <a:pt x="3157" y="8456"/>
                </a:lnTo>
                <a:cubicBezTo>
                  <a:pt x="3070" y="8532"/>
                  <a:pt x="2841" y="8877"/>
                  <a:pt x="2813" y="8974"/>
                </a:cubicBezTo>
                <a:cubicBezTo>
                  <a:pt x="2795" y="9039"/>
                  <a:pt x="2791" y="9102"/>
                  <a:pt x="2809" y="9202"/>
                </a:cubicBezTo>
                <a:cubicBezTo>
                  <a:pt x="2832" y="9335"/>
                  <a:pt x="2922" y="9585"/>
                  <a:pt x="2970" y="9648"/>
                </a:cubicBezTo>
                <a:cubicBezTo>
                  <a:pt x="2987" y="9671"/>
                  <a:pt x="2984" y="9718"/>
                  <a:pt x="2957" y="9824"/>
                </a:cubicBezTo>
                <a:cubicBezTo>
                  <a:pt x="2936" y="9904"/>
                  <a:pt x="2914" y="9981"/>
                  <a:pt x="2905" y="9993"/>
                </a:cubicBezTo>
                <a:cubicBezTo>
                  <a:pt x="2896" y="10005"/>
                  <a:pt x="2766" y="10062"/>
                  <a:pt x="2617" y="10116"/>
                </a:cubicBezTo>
                <a:cubicBezTo>
                  <a:pt x="2231" y="10257"/>
                  <a:pt x="2103" y="10308"/>
                  <a:pt x="1899" y="10409"/>
                </a:cubicBezTo>
                <a:cubicBezTo>
                  <a:pt x="1734" y="10490"/>
                  <a:pt x="1717" y="10507"/>
                  <a:pt x="1677" y="10587"/>
                </a:cubicBezTo>
                <a:cubicBezTo>
                  <a:pt x="1651" y="10640"/>
                  <a:pt x="1630" y="10720"/>
                  <a:pt x="1629" y="10788"/>
                </a:cubicBezTo>
                <a:cubicBezTo>
                  <a:pt x="1627" y="10969"/>
                  <a:pt x="1739" y="11094"/>
                  <a:pt x="1969" y="11166"/>
                </a:cubicBezTo>
                <a:lnTo>
                  <a:pt x="2064" y="11194"/>
                </a:lnTo>
                <a:lnTo>
                  <a:pt x="2051" y="11305"/>
                </a:lnTo>
                <a:cubicBezTo>
                  <a:pt x="2043" y="11372"/>
                  <a:pt x="2047" y="11435"/>
                  <a:pt x="2064" y="11474"/>
                </a:cubicBezTo>
                <a:cubicBezTo>
                  <a:pt x="2087" y="11524"/>
                  <a:pt x="2246" y="11735"/>
                  <a:pt x="2360" y="11865"/>
                </a:cubicBezTo>
                <a:cubicBezTo>
                  <a:pt x="2372" y="11879"/>
                  <a:pt x="2422" y="11971"/>
                  <a:pt x="2474" y="12072"/>
                </a:cubicBezTo>
                <a:cubicBezTo>
                  <a:pt x="2525" y="12173"/>
                  <a:pt x="2582" y="12264"/>
                  <a:pt x="2596" y="12275"/>
                </a:cubicBezTo>
                <a:cubicBezTo>
                  <a:pt x="2609" y="12285"/>
                  <a:pt x="2701" y="12300"/>
                  <a:pt x="2800" y="12306"/>
                </a:cubicBezTo>
                <a:cubicBezTo>
                  <a:pt x="3132" y="12323"/>
                  <a:pt x="3106" y="12311"/>
                  <a:pt x="3257" y="12475"/>
                </a:cubicBezTo>
                <a:cubicBezTo>
                  <a:pt x="3497" y="12734"/>
                  <a:pt x="3803" y="12913"/>
                  <a:pt x="4167" y="13002"/>
                </a:cubicBezTo>
                <a:cubicBezTo>
                  <a:pt x="4361" y="13049"/>
                  <a:pt x="4744" y="13054"/>
                  <a:pt x="4946" y="13011"/>
                </a:cubicBezTo>
                <a:cubicBezTo>
                  <a:pt x="5172" y="12963"/>
                  <a:pt x="5406" y="12862"/>
                  <a:pt x="5578" y="12743"/>
                </a:cubicBezTo>
                <a:cubicBezTo>
                  <a:pt x="5672" y="12677"/>
                  <a:pt x="5764" y="12629"/>
                  <a:pt x="5804" y="12623"/>
                </a:cubicBezTo>
                <a:cubicBezTo>
                  <a:pt x="5960" y="12598"/>
                  <a:pt x="6585" y="12331"/>
                  <a:pt x="6836" y="12183"/>
                </a:cubicBezTo>
                <a:cubicBezTo>
                  <a:pt x="6956" y="12111"/>
                  <a:pt x="6985" y="12137"/>
                  <a:pt x="6910" y="12253"/>
                </a:cubicBezTo>
                <a:cubicBezTo>
                  <a:pt x="6753" y="12496"/>
                  <a:pt x="6708" y="12762"/>
                  <a:pt x="6775" y="13048"/>
                </a:cubicBezTo>
                <a:cubicBezTo>
                  <a:pt x="6827" y="13272"/>
                  <a:pt x="6995" y="13570"/>
                  <a:pt x="7184" y="13775"/>
                </a:cubicBezTo>
                <a:cubicBezTo>
                  <a:pt x="7260" y="13857"/>
                  <a:pt x="7288" y="13955"/>
                  <a:pt x="7350" y="14326"/>
                </a:cubicBezTo>
                <a:cubicBezTo>
                  <a:pt x="7362" y="14400"/>
                  <a:pt x="7432" y="14727"/>
                  <a:pt x="7502" y="15049"/>
                </a:cubicBezTo>
                <a:lnTo>
                  <a:pt x="7628" y="15634"/>
                </a:lnTo>
                <a:lnTo>
                  <a:pt x="7502" y="15776"/>
                </a:lnTo>
                <a:cubicBezTo>
                  <a:pt x="7433" y="15853"/>
                  <a:pt x="7370" y="15928"/>
                  <a:pt x="7363" y="15942"/>
                </a:cubicBezTo>
                <a:cubicBezTo>
                  <a:pt x="7353" y="15960"/>
                  <a:pt x="7385" y="15992"/>
                  <a:pt x="7471" y="16050"/>
                </a:cubicBezTo>
                <a:cubicBezTo>
                  <a:pt x="7540" y="16096"/>
                  <a:pt x="7614" y="16142"/>
                  <a:pt x="7633" y="16152"/>
                </a:cubicBezTo>
                <a:cubicBezTo>
                  <a:pt x="7661" y="16167"/>
                  <a:pt x="7638" y="16193"/>
                  <a:pt x="7484" y="16321"/>
                </a:cubicBezTo>
                <a:cubicBezTo>
                  <a:pt x="7384" y="16405"/>
                  <a:pt x="7222" y="16546"/>
                  <a:pt x="7123" y="16632"/>
                </a:cubicBezTo>
                <a:lnTo>
                  <a:pt x="6945" y="16789"/>
                </a:lnTo>
                <a:lnTo>
                  <a:pt x="7171" y="16956"/>
                </a:lnTo>
                <a:cubicBezTo>
                  <a:pt x="7341" y="17081"/>
                  <a:pt x="7393" y="17131"/>
                  <a:pt x="7376" y="17146"/>
                </a:cubicBezTo>
                <a:cubicBezTo>
                  <a:pt x="7363" y="17157"/>
                  <a:pt x="7271" y="17171"/>
                  <a:pt x="7171" y="17177"/>
                </a:cubicBezTo>
                <a:lnTo>
                  <a:pt x="6988" y="17186"/>
                </a:lnTo>
                <a:lnTo>
                  <a:pt x="6993" y="17599"/>
                </a:lnTo>
                <a:lnTo>
                  <a:pt x="7001" y="18009"/>
                </a:lnTo>
                <a:lnTo>
                  <a:pt x="6905" y="18039"/>
                </a:lnTo>
                <a:cubicBezTo>
                  <a:pt x="6853" y="18057"/>
                  <a:pt x="6716" y="18097"/>
                  <a:pt x="6601" y="18126"/>
                </a:cubicBezTo>
                <a:cubicBezTo>
                  <a:pt x="6132" y="18244"/>
                  <a:pt x="6151" y="18237"/>
                  <a:pt x="6104" y="18344"/>
                </a:cubicBezTo>
                <a:cubicBezTo>
                  <a:pt x="6082" y="18397"/>
                  <a:pt x="6042" y="18494"/>
                  <a:pt x="6017" y="18560"/>
                </a:cubicBezTo>
                <a:cubicBezTo>
                  <a:pt x="5993" y="18625"/>
                  <a:pt x="5967" y="18685"/>
                  <a:pt x="5956" y="18692"/>
                </a:cubicBezTo>
                <a:cubicBezTo>
                  <a:pt x="5946" y="18700"/>
                  <a:pt x="5826" y="18723"/>
                  <a:pt x="5691" y="18745"/>
                </a:cubicBezTo>
                <a:cubicBezTo>
                  <a:pt x="5126" y="18835"/>
                  <a:pt x="4778" y="18931"/>
                  <a:pt x="4398" y="19108"/>
                </a:cubicBezTo>
                <a:cubicBezTo>
                  <a:pt x="3967" y="19309"/>
                  <a:pt x="3733" y="19628"/>
                  <a:pt x="3732" y="20013"/>
                </a:cubicBezTo>
                <a:cubicBezTo>
                  <a:pt x="3731" y="20210"/>
                  <a:pt x="3766" y="20293"/>
                  <a:pt x="3871" y="20364"/>
                </a:cubicBezTo>
                <a:cubicBezTo>
                  <a:pt x="3917" y="20395"/>
                  <a:pt x="3973" y="20428"/>
                  <a:pt x="3997" y="20438"/>
                </a:cubicBezTo>
                <a:cubicBezTo>
                  <a:pt x="4074" y="20469"/>
                  <a:pt x="4016" y="20488"/>
                  <a:pt x="3649" y="20540"/>
                </a:cubicBezTo>
                <a:cubicBezTo>
                  <a:pt x="3457" y="20567"/>
                  <a:pt x="3055" y="20628"/>
                  <a:pt x="2757" y="20675"/>
                </a:cubicBezTo>
                <a:cubicBezTo>
                  <a:pt x="2458" y="20723"/>
                  <a:pt x="2088" y="20777"/>
                  <a:pt x="1934" y="20795"/>
                </a:cubicBezTo>
                <a:cubicBezTo>
                  <a:pt x="1369" y="20865"/>
                  <a:pt x="659" y="21004"/>
                  <a:pt x="388" y="21100"/>
                </a:cubicBezTo>
                <a:cubicBezTo>
                  <a:pt x="238" y="21154"/>
                  <a:pt x="19" y="21252"/>
                  <a:pt x="1" y="21273"/>
                </a:cubicBezTo>
                <a:cubicBezTo>
                  <a:pt x="-6" y="21281"/>
                  <a:pt x="24" y="21303"/>
                  <a:pt x="71" y="21319"/>
                </a:cubicBezTo>
                <a:cubicBezTo>
                  <a:pt x="137" y="21342"/>
                  <a:pt x="207" y="21347"/>
                  <a:pt x="393" y="21347"/>
                </a:cubicBezTo>
                <a:cubicBezTo>
                  <a:pt x="608" y="21347"/>
                  <a:pt x="653" y="21341"/>
                  <a:pt x="885" y="21285"/>
                </a:cubicBezTo>
                <a:lnTo>
                  <a:pt x="1142" y="21223"/>
                </a:lnTo>
                <a:lnTo>
                  <a:pt x="1259" y="21300"/>
                </a:lnTo>
                <a:cubicBezTo>
                  <a:pt x="1463" y="21431"/>
                  <a:pt x="1421" y="21430"/>
                  <a:pt x="2247" y="21341"/>
                </a:cubicBezTo>
                <a:cubicBezTo>
                  <a:pt x="2647" y="21297"/>
                  <a:pt x="3097" y="21250"/>
                  <a:pt x="3249" y="21236"/>
                </a:cubicBezTo>
                <a:cubicBezTo>
                  <a:pt x="3400" y="21222"/>
                  <a:pt x="3743" y="21186"/>
                  <a:pt x="4010" y="21156"/>
                </a:cubicBezTo>
                <a:cubicBezTo>
                  <a:pt x="4662" y="21083"/>
                  <a:pt x="5389" y="21008"/>
                  <a:pt x="5569" y="20996"/>
                </a:cubicBezTo>
                <a:cubicBezTo>
                  <a:pt x="5650" y="20990"/>
                  <a:pt x="5952" y="20966"/>
                  <a:pt x="6244" y="20940"/>
                </a:cubicBezTo>
                <a:cubicBezTo>
                  <a:pt x="7517" y="20830"/>
                  <a:pt x="9242" y="20739"/>
                  <a:pt x="9300" y="20780"/>
                </a:cubicBezTo>
                <a:cubicBezTo>
                  <a:pt x="9331" y="20802"/>
                  <a:pt x="9321" y="20802"/>
                  <a:pt x="8808" y="20851"/>
                </a:cubicBezTo>
                <a:cubicBezTo>
                  <a:pt x="8559" y="20874"/>
                  <a:pt x="8088" y="20926"/>
                  <a:pt x="7759" y="20965"/>
                </a:cubicBezTo>
                <a:cubicBezTo>
                  <a:pt x="7430" y="21003"/>
                  <a:pt x="6884" y="21064"/>
                  <a:pt x="6549" y="21100"/>
                </a:cubicBezTo>
                <a:cubicBezTo>
                  <a:pt x="5391" y="21225"/>
                  <a:pt x="4974" y="21307"/>
                  <a:pt x="4629" y="21473"/>
                </a:cubicBezTo>
                <a:lnTo>
                  <a:pt x="4542" y="21513"/>
                </a:lnTo>
                <a:lnTo>
                  <a:pt x="4663" y="21556"/>
                </a:lnTo>
                <a:cubicBezTo>
                  <a:pt x="4773" y="21593"/>
                  <a:pt x="4810" y="21596"/>
                  <a:pt x="4981" y="21590"/>
                </a:cubicBezTo>
                <a:cubicBezTo>
                  <a:pt x="5114" y="21585"/>
                  <a:pt x="5244" y="21567"/>
                  <a:pt x="5399" y="21531"/>
                </a:cubicBezTo>
                <a:cubicBezTo>
                  <a:pt x="5619" y="21482"/>
                  <a:pt x="6625" y="21353"/>
                  <a:pt x="7406" y="21276"/>
                </a:cubicBezTo>
                <a:cubicBezTo>
                  <a:pt x="8362" y="21181"/>
                  <a:pt x="9919" y="21047"/>
                  <a:pt x="10497" y="21011"/>
                </a:cubicBezTo>
                <a:cubicBezTo>
                  <a:pt x="12783" y="20868"/>
                  <a:pt x="13819" y="20818"/>
                  <a:pt x="13827" y="20851"/>
                </a:cubicBezTo>
                <a:cubicBezTo>
                  <a:pt x="13830" y="20860"/>
                  <a:pt x="13760" y="20877"/>
                  <a:pt x="13671" y="20888"/>
                </a:cubicBezTo>
                <a:cubicBezTo>
                  <a:pt x="13581" y="20899"/>
                  <a:pt x="13340" y="20932"/>
                  <a:pt x="13135" y="20962"/>
                </a:cubicBezTo>
                <a:cubicBezTo>
                  <a:pt x="12178" y="21101"/>
                  <a:pt x="11793" y="21147"/>
                  <a:pt x="11481" y="21162"/>
                </a:cubicBezTo>
                <a:cubicBezTo>
                  <a:pt x="11135" y="21178"/>
                  <a:pt x="11072" y="21188"/>
                  <a:pt x="10924" y="21242"/>
                </a:cubicBezTo>
                <a:cubicBezTo>
                  <a:pt x="10828" y="21276"/>
                  <a:pt x="10743" y="21348"/>
                  <a:pt x="10771" y="21368"/>
                </a:cubicBezTo>
                <a:cubicBezTo>
                  <a:pt x="10800" y="21389"/>
                  <a:pt x="11465" y="21390"/>
                  <a:pt x="11751" y="21371"/>
                </a:cubicBezTo>
                <a:cubicBezTo>
                  <a:pt x="11909" y="21361"/>
                  <a:pt x="12233" y="21333"/>
                  <a:pt x="12469" y="21307"/>
                </a:cubicBezTo>
                <a:cubicBezTo>
                  <a:pt x="13027" y="21245"/>
                  <a:pt x="13553" y="21202"/>
                  <a:pt x="14141" y="21171"/>
                </a:cubicBezTo>
                <a:cubicBezTo>
                  <a:pt x="14831" y="21135"/>
                  <a:pt x="15343" y="21103"/>
                  <a:pt x="16083" y="21051"/>
                </a:cubicBezTo>
                <a:cubicBezTo>
                  <a:pt x="16443" y="21026"/>
                  <a:pt x="16819" y="21001"/>
                  <a:pt x="16918" y="20996"/>
                </a:cubicBezTo>
                <a:cubicBezTo>
                  <a:pt x="17018" y="20990"/>
                  <a:pt x="17285" y="20972"/>
                  <a:pt x="17515" y="20956"/>
                </a:cubicBezTo>
                <a:cubicBezTo>
                  <a:pt x="19128" y="20837"/>
                  <a:pt x="20141" y="20774"/>
                  <a:pt x="20736" y="20755"/>
                </a:cubicBezTo>
                <a:cubicBezTo>
                  <a:pt x="20923" y="20750"/>
                  <a:pt x="21190" y="20740"/>
                  <a:pt x="21333" y="20734"/>
                </a:cubicBezTo>
                <a:lnTo>
                  <a:pt x="21594" y="20722"/>
                </a:lnTo>
                <a:lnTo>
                  <a:pt x="21098" y="20709"/>
                </a:lnTo>
                <a:cubicBezTo>
                  <a:pt x="20588" y="20695"/>
                  <a:pt x="20204" y="20701"/>
                  <a:pt x="18904" y="20740"/>
                </a:cubicBezTo>
                <a:cubicBezTo>
                  <a:pt x="17173" y="20792"/>
                  <a:pt x="17209" y="20791"/>
                  <a:pt x="17367" y="20706"/>
                </a:cubicBezTo>
                <a:cubicBezTo>
                  <a:pt x="17451" y="20661"/>
                  <a:pt x="17476" y="20594"/>
                  <a:pt x="17419" y="20561"/>
                </a:cubicBezTo>
                <a:cubicBezTo>
                  <a:pt x="17315" y="20502"/>
                  <a:pt x="16363" y="20480"/>
                  <a:pt x="15438" y="20515"/>
                </a:cubicBezTo>
                <a:cubicBezTo>
                  <a:pt x="14588" y="20548"/>
                  <a:pt x="14425" y="20550"/>
                  <a:pt x="14406" y="20537"/>
                </a:cubicBezTo>
                <a:cubicBezTo>
                  <a:pt x="14398" y="20531"/>
                  <a:pt x="14449" y="20490"/>
                  <a:pt x="14520" y="20444"/>
                </a:cubicBezTo>
                <a:cubicBezTo>
                  <a:pt x="14716" y="20317"/>
                  <a:pt x="14716" y="20322"/>
                  <a:pt x="14716" y="19909"/>
                </a:cubicBezTo>
                <a:lnTo>
                  <a:pt x="14716" y="19548"/>
                </a:lnTo>
                <a:lnTo>
                  <a:pt x="14650" y="19450"/>
                </a:lnTo>
                <a:cubicBezTo>
                  <a:pt x="14614" y="19395"/>
                  <a:pt x="14531" y="19305"/>
                  <a:pt x="14467" y="19250"/>
                </a:cubicBezTo>
                <a:cubicBezTo>
                  <a:pt x="14355" y="19153"/>
                  <a:pt x="14354" y="19147"/>
                  <a:pt x="14376" y="19090"/>
                </a:cubicBezTo>
                <a:cubicBezTo>
                  <a:pt x="14389" y="19057"/>
                  <a:pt x="14398" y="18937"/>
                  <a:pt x="14398" y="18822"/>
                </a:cubicBezTo>
                <a:cubicBezTo>
                  <a:pt x="14398" y="18577"/>
                  <a:pt x="14422" y="18610"/>
                  <a:pt x="14058" y="18344"/>
                </a:cubicBezTo>
                <a:lnTo>
                  <a:pt x="13841" y="18184"/>
                </a:lnTo>
                <a:lnTo>
                  <a:pt x="13806" y="18015"/>
                </a:lnTo>
                <a:cubicBezTo>
                  <a:pt x="13786" y="17923"/>
                  <a:pt x="13749" y="17745"/>
                  <a:pt x="13723" y="17618"/>
                </a:cubicBezTo>
                <a:cubicBezTo>
                  <a:pt x="13697" y="17490"/>
                  <a:pt x="13659" y="17308"/>
                  <a:pt x="13636" y="17214"/>
                </a:cubicBezTo>
                <a:cubicBezTo>
                  <a:pt x="13613" y="17120"/>
                  <a:pt x="13601" y="17036"/>
                  <a:pt x="13610" y="17029"/>
                </a:cubicBezTo>
                <a:cubicBezTo>
                  <a:pt x="13619" y="17022"/>
                  <a:pt x="13686" y="16943"/>
                  <a:pt x="13758" y="16851"/>
                </a:cubicBezTo>
                <a:cubicBezTo>
                  <a:pt x="13829" y="16759"/>
                  <a:pt x="13916" y="16643"/>
                  <a:pt x="13954" y="16595"/>
                </a:cubicBezTo>
                <a:lnTo>
                  <a:pt x="14023" y="16509"/>
                </a:lnTo>
                <a:lnTo>
                  <a:pt x="13958" y="16469"/>
                </a:lnTo>
                <a:cubicBezTo>
                  <a:pt x="13696" y="16310"/>
                  <a:pt x="13383" y="16111"/>
                  <a:pt x="13383" y="16103"/>
                </a:cubicBezTo>
                <a:cubicBezTo>
                  <a:pt x="13384" y="16076"/>
                  <a:pt x="13475" y="15819"/>
                  <a:pt x="13536" y="15681"/>
                </a:cubicBezTo>
                <a:cubicBezTo>
                  <a:pt x="13599" y="15536"/>
                  <a:pt x="13618" y="15517"/>
                  <a:pt x="13806" y="15357"/>
                </a:cubicBezTo>
                <a:cubicBezTo>
                  <a:pt x="13994" y="15198"/>
                  <a:pt x="14011" y="15180"/>
                  <a:pt x="14049" y="15065"/>
                </a:cubicBezTo>
                <a:cubicBezTo>
                  <a:pt x="14072" y="14997"/>
                  <a:pt x="14166" y="14738"/>
                  <a:pt x="14258" y="14492"/>
                </a:cubicBezTo>
                <a:cubicBezTo>
                  <a:pt x="14351" y="14246"/>
                  <a:pt x="14426" y="14039"/>
                  <a:pt x="14428" y="14030"/>
                </a:cubicBezTo>
                <a:cubicBezTo>
                  <a:pt x="14430" y="14021"/>
                  <a:pt x="14567" y="13919"/>
                  <a:pt x="14729" y="13805"/>
                </a:cubicBezTo>
                <a:cubicBezTo>
                  <a:pt x="15309" y="13396"/>
                  <a:pt x="15873" y="12842"/>
                  <a:pt x="16074" y="12487"/>
                </a:cubicBezTo>
                <a:cubicBezTo>
                  <a:pt x="16157" y="12340"/>
                  <a:pt x="16248" y="12042"/>
                  <a:pt x="16265" y="11856"/>
                </a:cubicBezTo>
                <a:cubicBezTo>
                  <a:pt x="16284" y="11658"/>
                  <a:pt x="16245" y="11378"/>
                  <a:pt x="16157" y="11043"/>
                </a:cubicBezTo>
                <a:cubicBezTo>
                  <a:pt x="16069" y="10710"/>
                  <a:pt x="15832" y="10111"/>
                  <a:pt x="15573" y="9571"/>
                </a:cubicBezTo>
                <a:cubicBezTo>
                  <a:pt x="15440" y="9293"/>
                  <a:pt x="15186" y="8895"/>
                  <a:pt x="15016" y="8697"/>
                </a:cubicBezTo>
                <a:lnTo>
                  <a:pt x="14933" y="8601"/>
                </a:lnTo>
                <a:lnTo>
                  <a:pt x="14981" y="8463"/>
                </a:lnTo>
                <a:cubicBezTo>
                  <a:pt x="15049" y="8268"/>
                  <a:pt x="15060" y="8179"/>
                  <a:pt x="15033" y="8044"/>
                </a:cubicBezTo>
                <a:cubicBezTo>
                  <a:pt x="14945" y="7598"/>
                  <a:pt x="14581" y="7294"/>
                  <a:pt x="13810" y="7018"/>
                </a:cubicBezTo>
                <a:cubicBezTo>
                  <a:pt x="13680" y="6972"/>
                  <a:pt x="13480" y="6909"/>
                  <a:pt x="13362" y="6880"/>
                </a:cubicBezTo>
                <a:cubicBezTo>
                  <a:pt x="13244" y="6851"/>
                  <a:pt x="13134" y="6822"/>
                  <a:pt x="13122" y="6815"/>
                </a:cubicBezTo>
                <a:cubicBezTo>
                  <a:pt x="13110" y="6808"/>
                  <a:pt x="13146" y="6761"/>
                  <a:pt x="13205" y="6707"/>
                </a:cubicBezTo>
                <a:cubicBezTo>
                  <a:pt x="13261" y="6657"/>
                  <a:pt x="13358" y="6560"/>
                  <a:pt x="13423" y="6492"/>
                </a:cubicBezTo>
                <a:lnTo>
                  <a:pt x="13540" y="6369"/>
                </a:lnTo>
                <a:lnTo>
                  <a:pt x="13693" y="6480"/>
                </a:lnTo>
                <a:cubicBezTo>
                  <a:pt x="13847" y="6590"/>
                  <a:pt x="14215" y="6790"/>
                  <a:pt x="14346" y="6837"/>
                </a:cubicBezTo>
                <a:cubicBezTo>
                  <a:pt x="14497" y="6891"/>
                  <a:pt x="15099" y="6959"/>
                  <a:pt x="15438" y="6960"/>
                </a:cubicBezTo>
                <a:cubicBezTo>
                  <a:pt x="15514" y="6960"/>
                  <a:pt x="15508" y="6957"/>
                  <a:pt x="15325" y="6880"/>
                </a:cubicBezTo>
                <a:cubicBezTo>
                  <a:pt x="15038" y="6759"/>
                  <a:pt x="14831" y="6641"/>
                  <a:pt x="14659" y="6498"/>
                </a:cubicBezTo>
                <a:cubicBezTo>
                  <a:pt x="14466" y="6338"/>
                  <a:pt x="14433" y="6304"/>
                  <a:pt x="14267" y="6088"/>
                </a:cubicBezTo>
                <a:cubicBezTo>
                  <a:pt x="14111" y="5886"/>
                  <a:pt x="14042" y="5767"/>
                  <a:pt x="14071" y="5747"/>
                </a:cubicBezTo>
                <a:cubicBezTo>
                  <a:pt x="14083" y="5739"/>
                  <a:pt x="14155" y="5758"/>
                  <a:pt x="14237" y="5793"/>
                </a:cubicBezTo>
                <a:cubicBezTo>
                  <a:pt x="14315" y="5827"/>
                  <a:pt x="14443" y="5870"/>
                  <a:pt x="14520" y="5888"/>
                </a:cubicBezTo>
                <a:cubicBezTo>
                  <a:pt x="14690" y="5929"/>
                  <a:pt x="15063" y="5960"/>
                  <a:pt x="15247" y="5947"/>
                </a:cubicBezTo>
                <a:cubicBezTo>
                  <a:pt x="15471" y="5931"/>
                  <a:pt x="15686" y="5903"/>
                  <a:pt x="15686" y="5891"/>
                </a:cubicBezTo>
                <a:cubicBezTo>
                  <a:pt x="15686" y="5885"/>
                  <a:pt x="15605" y="5852"/>
                  <a:pt x="15504" y="5817"/>
                </a:cubicBezTo>
                <a:cubicBezTo>
                  <a:pt x="15402" y="5783"/>
                  <a:pt x="15260" y="5730"/>
                  <a:pt x="15190" y="5697"/>
                </a:cubicBezTo>
                <a:cubicBezTo>
                  <a:pt x="15043" y="5628"/>
                  <a:pt x="14769" y="5427"/>
                  <a:pt x="14633" y="5291"/>
                </a:cubicBezTo>
                <a:cubicBezTo>
                  <a:pt x="14487" y="5146"/>
                  <a:pt x="14323" y="4916"/>
                  <a:pt x="14350" y="4897"/>
                </a:cubicBezTo>
                <a:cubicBezTo>
                  <a:pt x="14365" y="4886"/>
                  <a:pt x="14425" y="4889"/>
                  <a:pt x="14533" y="4906"/>
                </a:cubicBezTo>
                <a:cubicBezTo>
                  <a:pt x="14727" y="4937"/>
                  <a:pt x="15025" y="4938"/>
                  <a:pt x="15181" y="4909"/>
                </a:cubicBezTo>
                <a:cubicBezTo>
                  <a:pt x="15353" y="4877"/>
                  <a:pt x="15562" y="4791"/>
                  <a:pt x="15665" y="4712"/>
                </a:cubicBezTo>
                <a:cubicBezTo>
                  <a:pt x="15764" y="4636"/>
                  <a:pt x="15775" y="4610"/>
                  <a:pt x="15712" y="4610"/>
                </a:cubicBezTo>
                <a:cubicBezTo>
                  <a:pt x="15647" y="4610"/>
                  <a:pt x="15321" y="4538"/>
                  <a:pt x="15212" y="4500"/>
                </a:cubicBezTo>
                <a:cubicBezTo>
                  <a:pt x="15035" y="4436"/>
                  <a:pt x="14835" y="4326"/>
                  <a:pt x="14672" y="4201"/>
                </a:cubicBezTo>
                <a:cubicBezTo>
                  <a:pt x="14584" y="4133"/>
                  <a:pt x="14518" y="4075"/>
                  <a:pt x="14524" y="4068"/>
                </a:cubicBezTo>
                <a:cubicBezTo>
                  <a:pt x="14530" y="4062"/>
                  <a:pt x="14565" y="4052"/>
                  <a:pt x="14602" y="4047"/>
                </a:cubicBezTo>
                <a:cubicBezTo>
                  <a:pt x="14686" y="4035"/>
                  <a:pt x="14685" y="4127"/>
                  <a:pt x="14615" y="3175"/>
                </a:cubicBezTo>
                <a:cubicBezTo>
                  <a:pt x="14551" y="2297"/>
                  <a:pt x="14550" y="2306"/>
                  <a:pt x="14463" y="2098"/>
                </a:cubicBezTo>
                <a:cubicBezTo>
                  <a:pt x="14296" y="1698"/>
                  <a:pt x="13929" y="1362"/>
                  <a:pt x="13383" y="1109"/>
                </a:cubicBezTo>
                <a:cubicBezTo>
                  <a:pt x="13020" y="941"/>
                  <a:pt x="12469" y="749"/>
                  <a:pt x="12003" y="629"/>
                </a:cubicBezTo>
                <a:cubicBezTo>
                  <a:pt x="11551" y="512"/>
                  <a:pt x="11480" y="495"/>
                  <a:pt x="11046" y="426"/>
                </a:cubicBezTo>
                <a:cubicBezTo>
                  <a:pt x="10634" y="360"/>
                  <a:pt x="10633" y="360"/>
                  <a:pt x="10602" y="278"/>
                </a:cubicBezTo>
                <a:cubicBezTo>
                  <a:pt x="10547" y="133"/>
                  <a:pt x="10384" y="42"/>
                  <a:pt x="10123" y="10"/>
                </a:cubicBezTo>
                <a:cubicBezTo>
                  <a:pt x="10039" y="0"/>
                  <a:pt x="9967" y="-4"/>
                  <a:pt x="9896" y="4"/>
                </a:cubicBezTo>
                <a:close/>
                <a:moveTo>
                  <a:pt x="1398" y="10449"/>
                </a:moveTo>
                <a:cubicBezTo>
                  <a:pt x="1394" y="10438"/>
                  <a:pt x="1387" y="10453"/>
                  <a:pt x="1372" y="10483"/>
                </a:cubicBezTo>
                <a:cubicBezTo>
                  <a:pt x="1287" y="10658"/>
                  <a:pt x="1248" y="10910"/>
                  <a:pt x="1276" y="11114"/>
                </a:cubicBezTo>
                <a:cubicBezTo>
                  <a:pt x="1313" y="11376"/>
                  <a:pt x="1463" y="11664"/>
                  <a:pt x="1673" y="11887"/>
                </a:cubicBezTo>
                <a:cubicBezTo>
                  <a:pt x="1718" y="11936"/>
                  <a:pt x="1760" y="11977"/>
                  <a:pt x="1768" y="11976"/>
                </a:cubicBezTo>
                <a:cubicBezTo>
                  <a:pt x="1777" y="11976"/>
                  <a:pt x="1837" y="11941"/>
                  <a:pt x="1903" y="11899"/>
                </a:cubicBezTo>
                <a:lnTo>
                  <a:pt x="2025" y="11822"/>
                </a:lnTo>
                <a:lnTo>
                  <a:pt x="1943" y="11742"/>
                </a:lnTo>
                <a:cubicBezTo>
                  <a:pt x="1821" y="11623"/>
                  <a:pt x="1577" y="11248"/>
                  <a:pt x="1525" y="11105"/>
                </a:cubicBezTo>
                <a:cubicBezTo>
                  <a:pt x="1453" y="10907"/>
                  <a:pt x="1412" y="10728"/>
                  <a:pt x="1407" y="10569"/>
                </a:cubicBezTo>
                <a:cubicBezTo>
                  <a:pt x="1405" y="10497"/>
                  <a:pt x="1403" y="10460"/>
                  <a:pt x="1398" y="10449"/>
                </a:cubicBezTo>
                <a:close/>
                <a:moveTo>
                  <a:pt x="763" y="10751"/>
                </a:moveTo>
                <a:cubicBezTo>
                  <a:pt x="756" y="10758"/>
                  <a:pt x="743" y="10787"/>
                  <a:pt x="724" y="10843"/>
                </a:cubicBezTo>
                <a:cubicBezTo>
                  <a:pt x="669" y="10998"/>
                  <a:pt x="651" y="11255"/>
                  <a:pt x="684" y="11416"/>
                </a:cubicBezTo>
                <a:cubicBezTo>
                  <a:pt x="730" y="11634"/>
                  <a:pt x="893" y="11935"/>
                  <a:pt x="1050" y="12096"/>
                </a:cubicBezTo>
                <a:cubicBezTo>
                  <a:pt x="1089" y="12136"/>
                  <a:pt x="1127" y="12167"/>
                  <a:pt x="1137" y="12167"/>
                </a:cubicBezTo>
                <a:cubicBezTo>
                  <a:pt x="1148" y="12167"/>
                  <a:pt x="1206" y="12137"/>
                  <a:pt x="1263" y="12099"/>
                </a:cubicBezTo>
                <a:lnTo>
                  <a:pt x="1368" y="12032"/>
                </a:lnTo>
                <a:lnTo>
                  <a:pt x="1285" y="11948"/>
                </a:lnTo>
                <a:cubicBezTo>
                  <a:pt x="1177" y="11836"/>
                  <a:pt x="996" y="11560"/>
                  <a:pt x="915" y="11388"/>
                </a:cubicBezTo>
                <a:cubicBezTo>
                  <a:pt x="858" y="11267"/>
                  <a:pt x="790" y="10985"/>
                  <a:pt x="771" y="10788"/>
                </a:cubicBezTo>
                <a:cubicBezTo>
                  <a:pt x="769" y="10758"/>
                  <a:pt x="769" y="10743"/>
                  <a:pt x="763" y="1075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3530600" y="1371600"/>
            <a:ext cx="5930900" cy="335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600"/>
              </a:spcBef>
              <a:buClr>
                <a:srgbClr val="FF2600"/>
              </a:buClr>
              <a:buFont typeface="Arial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can happen in a game that can take your focus away from winning the game?</a:t>
            </a:r>
          </a:p>
        </p:txBody>
      </p:sp>
      <p:sp>
        <p:nvSpPr>
          <p:cNvPr id="194" name="Shape 194"/>
          <p:cNvSpPr/>
          <p:nvPr/>
        </p:nvSpPr>
        <p:spPr>
          <a:xfrm>
            <a:off x="4051300" y="4635500"/>
            <a:ext cx="49276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600"/>
              </a:spcBef>
              <a:buClr>
                <a:srgbClr val="FF2600"/>
              </a:buClr>
              <a:buFont typeface="Arial"/>
              <a:defRPr sz="4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can you  do to help you when this happens?</a:t>
            </a:r>
          </a:p>
        </p:txBody>
      </p:sp>
      <p:sp>
        <p:nvSpPr>
          <p:cNvPr id="195" name="Shape 195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5</a:t>
            </a:r>
          </a:p>
        </p:txBody>
      </p:sp>
      <p:pic>
        <p:nvPicPr>
          <p:cNvPr id="196" name="28733197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1825" y="5372100"/>
            <a:ext cx="1704975" cy="227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198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65" t="3327" r="2973" b="1698"/>
          <a:stretch>
            <a:fillRect/>
          </a:stretch>
        </p:blipFill>
        <p:spPr>
          <a:xfrm>
            <a:off x="9667498" y="5370622"/>
            <a:ext cx="1968591" cy="2782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4"/>
                </a:moveTo>
                <a:cubicBezTo>
                  <a:pt x="9826" y="11"/>
                  <a:pt x="9754" y="28"/>
                  <a:pt x="9679" y="56"/>
                </a:cubicBezTo>
                <a:cubicBezTo>
                  <a:pt x="9529" y="111"/>
                  <a:pt x="9409" y="233"/>
                  <a:pt x="9409" y="327"/>
                </a:cubicBezTo>
                <a:cubicBezTo>
                  <a:pt x="9409" y="390"/>
                  <a:pt x="9383" y="397"/>
                  <a:pt x="9043" y="447"/>
                </a:cubicBezTo>
                <a:cubicBezTo>
                  <a:pt x="8282" y="560"/>
                  <a:pt x="6859" y="878"/>
                  <a:pt x="6492" y="1017"/>
                </a:cubicBezTo>
                <a:cubicBezTo>
                  <a:pt x="6108" y="1162"/>
                  <a:pt x="5901" y="1369"/>
                  <a:pt x="5774" y="1725"/>
                </a:cubicBezTo>
                <a:cubicBezTo>
                  <a:pt x="5701" y="1928"/>
                  <a:pt x="5681" y="2029"/>
                  <a:pt x="5543" y="2935"/>
                </a:cubicBezTo>
                <a:cubicBezTo>
                  <a:pt x="5491" y="3274"/>
                  <a:pt x="5442" y="3554"/>
                  <a:pt x="5434" y="3560"/>
                </a:cubicBezTo>
                <a:cubicBezTo>
                  <a:pt x="5426" y="3566"/>
                  <a:pt x="5335" y="3576"/>
                  <a:pt x="5229" y="3582"/>
                </a:cubicBezTo>
                <a:cubicBezTo>
                  <a:pt x="4203" y="3635"/>
                  <a:pt x="2905" y="3775"/>
                  <a:pt x="2643" y="3862"/>
                </a:cubicBezTo>
                <a:cubicBezTo>
                  <a:pt x="2512" y="3906"/>
                  <a:pt x="2445" y="3975"/>
                  <a:pt x="2461" y="4050"/>
                </a:cubicBezTo>
                <a:cubicBezTo>
                  <a:pt x="2476" y="4123"/>
                  <a:pt x="2507" y="4147"/>
                  <a:pt x="2665" y="4198"/>
                </a:cubicBezTo>
                <a:cubicBezTo>
                  <a:pt x="3188" y="4367"/>
                  <a:pt x="3830" y="4519"/>
                  <a:pt x="4324" y="4589"/>
                </a:cubicBezTo>
                <a:cubicBezTo>
                  <a:pt x="4606" y="4629"/>
                  <a:pt x="4598" y="4621"/>
                  <a:pt x="4489" y="4690"/>
                </a:cubicBezTo>
                <a:cubicBezTo>
                  <a:pt x="4366" y="4768"/>
                  <a:pt x="4089" y="4870"/>
                  <a:pt x="3875" y="4915"/>
                </a:cubicBezTo>
                <a:cubicBezTo>
                  <a:pt x="3716" y="4949"/>
                  <a:pt x="3711" y="4953"/>
                  <a:pt x="3762" y="4974"/>
                </a:cubicBezTo>
                <a:cubicBezTo>
                  <a:pt x="3865" y="5014"/>
                  <a:pt x="4225" y="5086"/>
                  <a:pt x="4372" y="5097"/>
                </a:cubicBezTo>
                <a:cubicBezTo>
                  <a:pt x="4567" y="5111"/>
                  <a:pt x="4810" y="5084"/>
                  <a:pt x="5020" y="5026"/>
                </a:cubicBezTo>
                <a:cubicBezTo>
                  <a:pt x="5115" y="5000"/>
                  <a:pt x="5197" y="4985"/>
                  <a:pt x="5208" y="4989"/>
                </a:cubicBezTo>
                <a:cubicBezTo>
                  <a:pt x="5227" y="4998"/>
                  <a:pt x="5063" y="5197"/>
                  <a:pt x="4903" y="5356"/>
                </a:cubicBezTo>
                <a:cubicBezTo>
                  <a:pt x="4750" y="5507"/>
                  <a:pt x="4533" y="5665"/>
                  <a:pt x="4337" y="5768"/>
                </a:cubicBezTo>
                <a:cubicBezTo>
                  <a:pt x="4179" y="5851"/>
                  <a:pt x="4062" y="5894"/>
                  <a:pt x="3714" y="6005"/>
                </a:cubicBezTo>
                <a:cubicBezTo>
                  <a:pt x="3636" y="6030"/>
                  <a:pt x="3637" y="6032"/>
                  <a:pt x="3889" y="6033"/>
                </a:cubicBezTo>
                <a:cubicBezTo>
                  <a:pt x="4379" y="6035"/>
                  <a:pt x="4957" y="5960"/>
                  <a:pt x="5216" y="5861"/>
                </a:cubicBezTo>
                <a:cubicBezTo>
                  <a:pt x="5284" y="5835"/>
                  <a:pt x="5345" y="5819"/>
                  <a:pt x="5351" y="5827"/>
                </a:cubicBezTo>
                <a:cubicBezTo>
                  <a:pt x="5370" y="5848"/>
                  <a:pt x="5279" y="6041"/>
                  <a:pt x="5177" y="6196"/>
                </a:cubicBezTo>
                <a:lnTo>
                  <a:pt x="5086" y="6338"/>
                </a:lnTo>
                <a:lnTo>
                  <a:pt x="5138" y="6406"/>
                </a:lnTo>
                <a:cubicBezTo>
                  <a:pt x="5428" y="6775"/>
                  <a:pt x="5929" y="7156"/>
                  <a:pt x="6466" y="7422"/>
                </a:cubicBezTo>
                <a:cubicBezTo>
                  <a:pt x="6705" y="7541"/>
                  <a:pt x="7225" y="7740"/>
                  <a:pt x="7480" y="7810"/>
                </a:cubicBezTo>
                <a:lnTo>
                  <a:pt x="7580" y="7838"/>
                </a:lnTo>
                <a:lnTo>
                  <a:pt x="7498" y="7918"/>
                </a:lnTo>
                <a:cubicBezTo>
                  <a:pt x="7453" y="7961"/>
                  <a:pt x="7403" y="8029"/>
                  <a:pt x="7384" y="8068"/>
                </a:cubicBezTo>
                <a:cubicBezTo>
                  <a:pt x="7354" y="8131"/>
                  <a:pt x="7328" y="8149"/>
                  <a:pt x="7197" y="8204"/>
                </a:cubicBezTo>
                <a:cubicBezTo>
                  <a:pt x="6965" y="8302"/>
                  <a:pt x="6822" y="8387"/>
                  <a:pt x="6683" y="8518"/>
                </a:cubicBezTo>
                <a:cubicBezTo>
                  <a:pt x="6385" y="8799"/>
                  <a:pt x="6215" y="9133"/>
                  <a:pt x="6030" y="9787"/>
                </a:cubicBezTo>
                <a:cubicBezTo>
                  <a:pt x="5970" y="10003"/>
                  <a:pt x="5924" y="10088"/>
                  <a:pt x="5821" y="10184"/>
                </a:cubicBezTo>
                <a:cubicBezTo>
                  <a:pt x="5713" y="10287"/>
                  <a:pt x="5699" y="10285"/>
                  <a:pt x="5486" y="10135"/>
                </a:cubicBezTo>
                <a:cubicBezTo>
                  <a:pt x="5204" y="9936"/>
                  <a:pt x="4993" y="9874"/>
                  <a:pt x="4598" y="9885"/>
                </a:cubicBezTo>
                <a:lnTo>
                  <a:pt x="4402" y="9891"/>
                </a:lnTo>
                <a:lnTo>
                  <a:pt x="4246" y="9793"/>
                </a:lnTo>
                <a:lnTo>
                  <a:pt x="4089" y="9694"/>
                </a:lnTo>
                <a:lnTo>
                  <a:pt x="4076" y="9171"/>
                </a:lnTo>
                <a:cubicBezTo>
                  <a:pt x="4067" y="8883"/>
                  <a:pt x="4055" y="8618"/>
                  <a:pt x="4054" y="8583"/>
                </a:cubicBezTo>
                <a:lnTo>
                  <a:pt x="4054" y="8518"/>
                </a:lnTo>
                <a:lnTo>
                  <a:pt x="3632" y="8463"/>
                </a:lnTo>
                <a:lnTo>
                  <a:pt x="3209" y="8410"/>
                </a:lnTo>
                <a:lnTo>
                  <a:pt x="3157" y="8456"/>
                </a:lnTo>
                <a:cubicBezTo>
                  <a:pt x="3070" y="8532"/>
                  <a:pt x="2841" y="8877"/>
                  <a:pt x="2813" y="8974"/>
                </a:cubicBezTo>
                <a:cubicBezTo>
                  <a:pt x="2795" y="9039"/>
                  <a:pt x="2791" y="9102"/>
                  <a:pt x="2809" y="9202"/>
                </a:cubicBezTo>
                <a:cubicBezTo>
                  <a:pt x="2832" y="9335"/>
                  <a:pt x="2922" y="9585"/>
                  <a:pt x="2970" y="9648"/>
                </a:cubicBezTo>
                <a:cubicBezTo>
                  <a:pt x="2987" y="9671"/>
                  <a:pt x="2984" y="9718"/>
                  <a:pt x="2957" y="9824"/>
                </a:cubicBezTo>
                <a:cubicBezTo>
                  <a:pt x="2936" y="9904"/>
                  <a:pt x="2914" y="9981"/>
                  <a:pt x="2905" y="9993"/>
                </a:cubicBezTo>
                <a:cubicBezTo>
                  <a:pt x="2896" y="10005"/>
                  <a:pt x="2766" y="10062"/>
                  <a:pt x="2617" y="10116"/>
                </a:cubicBezTo>
                <a:cubicBezTo>
                  <a:pt x="2231" y="10257"/>
                  <a:pt x="2103" y="10308"/>
                  <a:pt x="1899" y="10409"/>
                </a:cubicBezTo>
                <a:cubicBezTo>
                  <a:pt x="1734" y="10490"/>
                  <a:pt x="1717" y="10507"/>
                  <a:pt x="1677" y="10587"/>
                </a:cubicBezTo>
                <a:cubicBezTo>
                  <a:pt x="1651" y="10640"/>
                  <a:pt x="1630" y="10720"/>
                  <a:pt x="1629" y="10788"/>
                </a:cubicBezTo>
                <a:cubicBezTo>
                  <a:pt x="1627" y="10969"/>
                  <a:pt x="1739" y="11094"/>
                  <a:pt x="1969" y="11166"/>
                </a:cubicBezTo>
                <a:lnTo>
                  <a:pt x="2064" y="11194"/>
                </a:lnTo>
                <a:lnTo>
                  <a:pt x="2051" y="11305"/>
                </a:lnTo>
                <a:cubicBezTo>
                  <a:pt x="2043" y="11372"/>
                  <a:pt x="2047" y="11435"/>
                  <a:pt x="2064" y="11474"/>
                </a:cubicBezTo>
                <a:cubicBezTo>
                  <a:pt x="2087" y="11524"/>
                  <a:pt x="2246" y="11735"/>
                  <a:pt x="2360" y="11865"/>
                </a:cubicBezTo>
                <a:cubicBezTo>
                  <a:pt x="2372" y="11879"/>
                  <a:pt x="2422" y="11971"/>
                  <a:pt x="2474" y="12072"/>
                </a:cubicBezTo>
                <a:cubicBezTo>
                  <a:pt x="2525" y="12173"/>
                  <a:pt x="2582" y="12264"/>
                  <a:pt x="2596" y="12275"/>
                </a:cubicBezTo>
                <a:cubicBezTo>
                  <a:pt x="2609" y="12285"/>
                  <a:pt x="2701" y="12300"/>
                  <a:pt x="2800" y="12306"/>
                </a:cubicBezTo>
                <a:cubicBezTo>
                  <a:pt x="3132" y="12323"/>
                  <a:pt x="3106" y="12311"/>
                  <a:pt x="3257" y="12475"/>
                </a:cubicBezTo>
                <a:cubicBezTo>
                  <a:pt x="3497" y="12734"/>
                  <a:pt x="3803" y="12913"/>
                  <a:pt x="4167" y="13002"/>
                </a:cubicBezTo>
                <a:cubicBezTo>
                  <a:pt x="4361" y="13049"/>
                  <a:pt x="4744" y="13054"/>
                  <a:pt x="4946" y="13011"/>
                </a:cubicBezTo>
                <a:cubicBezTo>
                  <a:pt x="5172" y="12963"/>
                  <a:pt x="5406" y="12862"/>
                  <a:pt x="5578" y="12743"/>
                </a:cubicBezTo>
                <a:cubicBezTo>
                  <a:pt x="5672" y="12677"/>
                  <a:pt x="5764" y="12629"/>
                  <a:pt x="5804" y="12623"/>
                </a:cubicBezTo>
                <a:cubicBezTo>
                  <a:pt x="5960" y="12598"/>
                  <a:pt x="6585" y="12331"/>
                  <a:pt x="6836" y="12183"/>
                </a:cubicBezTo>
                <a:cubicBezTo>
                  <a:pt x="6956" y="12111"/>
                  <a:pt x="6985" y="12137"/>
                  <a:pt x="6910" y="12253"/>
                </a:cubicBezTo>
                <a:cubicBezTo>
                  <a:pt x="6753" y="12496"/>
                  <a:pt x="6708" y="12762"/>
                  <a:pt x="6775" y="13048"/>
                </a:cubicBezTo>
                <a:cubicBezTo>
                  <a:pt x="6827" y="13272"/>
                  <a:pt x="6995" y="13570"/>
                  <a:pt x="7184" y="13775"/>
                </a:cubicBezTo>
                <a:cubicBezTo>
                  <a:pt x="7260" y="13857"/>
                  <a:pt x="7288" y="13955"/>
                  <a:pt x="7350" y="14326"/>
                </a:cubicBezTo>
                <a:cubicBezTo>
                  <a:pt x="7362" y="14400"/>
                  <a:pt x="7432" y="14727"/>
                  <a:pt x="7502" y="15049"/>
                </a:cubicBezTo>
                <a:lnTo>
                  <a:pt x="7628" y="15634"/>
                </a:lnTo>
                <a:lnTo>
                  <a:pt x="7502" y="15776"/>
                </a:lnTo>
                <a:cubicBezTo>
                  <a:pt x="7433" y="15853"/>
                  <a:pt x="7370" y="15928"/>
                  <a:pt x="7363" y="15942"/>
                </a:cubicBezTo>
                <a:cubicBezTo>
                  <a:pt x="7353" y="15960"/>
                  <a:pt x="7385" y="15992"/>
                  <a:pt x="7471" y="16050"/>
                </a:cubicBezTo>
                <a:cubicBezTo>
                  <a:pt x="7540" y="16096"/>
                  <a:pt x="7614" y="16142"/>
                  <a:pt x="7633" y="16152"/>
                </a:cubicBezTo>
                <a:cubicBezTo>
                  <a:pt x="7661" y="16167"/>
                  <a:pt x="7638" y="16193"/>
                  <a:pt x="7484" y="16321"/>
                </a:cubicBezTo>
                <a:cubicBezTo>
                  <a:pt x="7384" y="16405"/>
                  <a:pt x="7222" y="16546"/>
                  <a:pt x="7123" y="16632"/>
                </a:cubicBezTo>
                <a:lnTo>
                  <a:pt x="6945" y="16789"/>
                </a:lnTo>
                <a:lnTo>
                  <a:pt x="7171" y="16956"/>
                </a:lnTo>
                <a:cubicBezTo>
                  <a:pt x="7341" y="17081"/>
                  <a:pt x="7393" y="17131"/>
                  <a:pt x="7376" y="17146"/>
                </a:cubicBezTo>
                <a:cubicBezTo>
                  <a:pt x="7363" y="17157"/>
                  <a:pt x="7271" y="17171"/>
                  <a:pt x="7171" y="17177"/>
                </a:cubicBezTo>
                <a:lnTo>
                  <a:pt x="6988" y="17186"/>
                </a:lnTo>
                <a:lnTo>
                  <a:pt x="6993" y="17599"/>
                </a:lnTo>
                <a:lnTo>
                  <a:pt x="7001" y="18009"/>
                </a:lnTo>
                <a:lnTo>
                  <a:pt x="6905" y="18039"/>
                </a:lnTo>
                <a:cubicBezTo>
                  <a:pt x="6853" y="18057"/>
                  <a:pt x="6716" y="18097"/>
                  <a:pt x="6601" y="18126"/>
                </a:cubicBezTo>
                <a:cubicBezTo>
                  <a:pt x="6132" y="18244"/>
                  <a:pt x="6151" y="18237"/>
                  <a:pt x="6104" y="18344"/>
                </a:cubicBezTo>
                <a:cubicBezTo>
                  <a:pt x="6082" y="18397"/>
                  <a:pt x="6042" y="18494"/>
                  <a:pt x="6017" y="18560"/>
                </a:cubicBezTo>
                <a:cubicBezTo>
                  <a:pt x="5993" y="18625"/>
                  <a:pt x="5967" y="18685"/>
                  <a:pt x="5956" y="18692"/>
                </a:cubicBezTo>
                <a:cubicBezTo>
                  <a:pt x="5946" y="18700"/>
                  <a:pt x="5826" y="18723"/>
                  <a:pt x="5691" y="18745"/>
                </a:cubicBezTo>
                <a:cubicBezTo>
                  <a:pt x="5126" y="18835"/>
                  <a:pt x="4778" y="18931"/>
                  <a:pt x="4398" y="19108"/>
                </a:cubicBezTo>
                <a:cubicBezTo>
                  <a:pt x="3967" y="19309"/>
                  <a:pt x="3733" y="19628"/>
                  <a:pt x="3732" y="20013"/>
                </a:cubicBezTo>
                <a:cubicBezTo>
                  <a:pt x="3731" y="20210"/>
                  <a:pt x="3766" y="20293"/>
                  <a:pt x="3871" y="20364"/>
                </a:cubicBezTo>
                <a:cubicBezTo>
                  <a:pt x="3917" y="20395"/>
                  <a:pt x="3973" y="20428"/>
                  <a:pt x="3997" y="20438"/>
                </a:cubicBezTo>
                <a:cubicBezTo>
                  <a:pt x="4074" y="20469"/>
                  <a:pt x="4016" y="20488"/>
                  <a:pt x="3649" y="20540"/>
                </a:cubicBezTo>
                <a:cubicBezTo>
                  <a:pt x="3457" y="20567"/>
                  <a:pt x="3055" y="20628"/>
                  <a:pt x="2757" y="20675"/>
                </a:cubicBezTo>
                <a:cubicBezTo>
                  <a:pt x="2458" y="20723"/>
                  <a:pt x="2088" y="20777"/>
                  <a:pt x="1934" y="20795"/>
                </a:cubicBezTo>
                <a:cubicBezTo>
                  <a:pt x="1369" y="20865"/>
                  <a:pt x="659" y="21004"/>
                  <a:pt x="388" y="21100"/>
                </a:cubicBezTo>
                <a:cubicBezTo>
                  <a:pt x="238" y="21154"/>
                  <a:pt x="19" y="21252"/>
                  <a:pt x="1" y="21273"/>
                </a:cubicBezTo>
                <a:cubicBezTo>
                  <a:pt x="-6" y="21281"/>
                  <a:pt x="24" y="21303"/>
                  <a:pt x="71" y="21319"/>
                </a:cubicBezTo>
                <a:cubicBezTo>
                  <a:pt x="137" y="21342"/>
                  <a:pt x="207" y="21347"/>
                  <a:pt x="393" y="21347"/>
                </a:cubicBezTo>
                <a:cubicBezTo>
                  <a:pt x="608" y="21347"/>
                  <a:pt x="653" y="21341"/>
                  <a:pt x="885" y="21285"/>
                </a:cubicBezTo>
                <a:lnTo>
                  <a:pt x="1142" y="21223"/>
                </a:lnTo>
                <a:lnTo>
                  <a:pt x="1259" y="21300"/>
                </a:lnTo>
                <a:cubicBezTo>
                  <a:pt x="1463" y="21431"/>
                  <a:pt x="1421" y="21430"/>
                  <a:pt x="2247" y="21341"/>
                </a:cubicBezTo>
                <a:cubicBezTo>
                  <a:pt x="2647" y="21297"/>
                  <a:pt x="3097" y="21250"/>
                  <a:pt x="3249" y="21236"/>
                </a:cubicBezTo>
                <a:cubicBezTo>
                  <a:pt x="3400" y="21222"/>
                  <a:pt x="3743" y="21186"/>
                  <a:pt x="4010" y="21156"/>
                </a:cubicBezTo>
                <a:cubicBezTo>
                  <a:pt x="4662" y="21083"/>
                  <a:pt x="5389" y="21008"/>
                  <a:pt x="5569" y="20996"/>
                </a:cubicBezTo>
                <a:cubicBezTo>
                  <a:pt x="5650" y="20990"/>
                  <a:pt x="5952" y="20966"/>
                  <a:pt x="6244" y="20940"/>
                </a:cubicBezTo>
                <a:cubicBezTo>
                  <a:pt x="7517" y="20830"/>
                  <a:pt x="9242" y="20739"/>
                  <a:pt x="9300" y="20780"/>
                </a:cubicBezTo>
                <a:cubicBezTo>
                  <a:pt x="9331" y="20802"/>
                  <a:pt x="9321" y="20802"/>
                  <a:pt x="8808" y="20851"/>
                </a:cubicBezTo>
                <a:cubicBezTo>
                  <a:pt x="8559" y="20874"/>
                  <a:pt x="8088" y="20926"/>
                  <a:pt x="7759" y="20965"/>
                </a:cubicBezTo>
                <a:cubicBezTo>
                  <a:pt x="7430" y="21003"/>
                  <a:pt x="6884" y="21064"/>
                  <a:pt x="6549" y="21100"/>
                </a:cubicBezTo>
                <a:cubicBezTo>
                  <a:pt x="5391" y="21225"/>
                  <a:pt x="4974" y="21307"/>
                  <a:pt x="4629" y="21473"/>
                </a:cubicBezTo>
                <a:lnTo>
                  <a:pt x="4542" y="21513"/>
                </a:lnTo>
                <a:lnTo>
                  <a:pt x="4663" y="21556"/>
                </a:lnTo>
                <a:cubicBezTo>
                  <a:pt x="4773" y="21593"/>
                  <a:pt x="4810" y="21596"/>
                  <a:pt x="4981" y="21590"/>
                </a:cubicBezTo>
                <a:cubicBezTo>
                  <a:pt x="5114" y="21585"/>
                  <a:pt x="5244" y="21567"/>
                  <a:pt x="5399" y="21531"/>
                </a:cubicBezTo>
                <a:cubicBezTo>
                  <a:pt x="5619" y="21482"/>
                  <a:pt x="6625" y="21353"/>
                  <a:pt x="7406" y="21276"/>
                </a:cubicBezTo>
                <a:cubicBezTo>
                  <a:pt x="8362" y="21181"/>
                  <a:pt x="9919" y="21047"/>
                  <a:pt x="10497" y="21011"/>
                </a:cubicBezTo>
                <a:cubicBezTo>
                  <a:pt x="12783" y="20868"/>
                  <a:pt x="13819" y="20818"/>
                  <a:pt x="13827" y="20851"/>
                </a:cubicBezTo>
                <a:cubicBezTo>
                  <a:pt x="13830" y="20860"/>
                  <a:pt x="13760" y="20877"/>
                  <a:pt x="13671" y="20888"/>
                </a:cubicBezTo>
                <a:cubicBezTo>
                  <a:pt x="13581" y="20899"/>
                  <a:pt x="13340" y="20932"/>
                  <a:pt x="13135" y="20962"/>
                </a:cubicBezTo>
                <a:cubicBezTo>
                  <a:pt x="12178" y="21101"/>
                  <a:pt x="11793" y="21147"/>
                  <a:pt x="11481" y="21162"/>
                </a:cubicBezTo>
                <a:cubicBezTo>
                  <a:pt x="11135" y="21178"/>
                  <a:pt x="11072" y="21188"/>
                  <a:pt x="10924" y="21242"/>
                </a:cubicBezTo>
                <a:cubicBezTo>
                  <a:pt x="10828" y="21276"/>
                  <a:pt x="10743" y="21348"/>
                  <a:pt x="10771" y="21368"/>
                </a:cubicBezTo>
                <a:cubicBezTo>
                  <a:pt x="10800" y="21389"/>
                  <a:pt x="11465" y="21390"/>
                  <a:pt x="11751" y="21371"/>
                </a:cubicBezTo>
                <a:cubicBezTo>
                  <a:pt x="11909" y="21361"/>
                  <a:pt x="12233" y="21333"/>
                  <a:pt x="12469" y="21307"/>
                </a:cubicBezTo>
                <a:cubicBezTo>
                  <a:pt x="13027" y="21245"/>
                  <a:pt x="13553" y="21202"/>
                  <a:pt x="14141" y="21171"/>
                </a:cubicBezTo>
                <a:cubicBezTo>
                  <a:pt x="14831" y="21135"/>
                  <a:pt x="15343" y="21103"/>
                  <a:pt x="16083" y="21051"/>
                </a:cubicBezTo>
                <a:cubicBezTo>
                  <a:pt x="16443" y="21026"/>
                  <a:pt x="16819" y="21001"/>
                  <a:pt x="16918" y="20996"/>
                </a:cubicBezTo>
                <a:cubicBezTo>
                  <a:pt x="17018" y="20990"/>
                  <a:pt x="17285" y="20972"/>
                  <a:pt x="17515" y="20956"/>
                </a:cubicBezTo>
                <a:cubicBezTo>
                  <a:pt x="19128" y="20837"/>
                  <a:pt x="20141" y="20774"/>
                  <a:pt x="20736" y="20755"/>
                </a:cubicBezTo>
                <a:cubicBezTo>
                  <a:pt x="20923" y="20750"/>
                  <a:pt x="21190" y="20740"/>
                  <a:pt x="21333" y="20734"/>
                </a:cubicBezTo>
                <a:lnTo>
                  <a:pt x="21594" y="20722"/>
                </a:lnTo>
                <a:lnTo>
                  <a:pt x="21098" y="20709"/>
                </a:lnTo>
                <a:cubicBezTo>
                  <a:pt x="20588" y="20695"/>
                  <a:pt x="20204" y="20701"/>
                  <a:pt x="18904" y="20740"/>
                </a:cubicBezTo>
                <a:cubicBezTo>
                  <a:pt x="17173" y="20792"/>
                  <a:pt x="17209" y="20791"/>
                  <a:pt x="17367" y="20706"/>
                </a:cubicBezTo>
                <a:cubicBezTo>
                  <a:pt x="17451" y="20661"/>
                  <a:pt x="17476" y="20594"/>
                  <a:pt x="17419" y="20561"/>
                </a:cubicBezTo>
                <a:cubicBezTo>
                  <a:pt x="17315" y="20502"/>
                  <a:pt x="16363" y="20480"/>
                  <a:pt x="15438" y="20515"/>
                </a:cubicBezTo>
                <a:cubicBezTo>
                  <a:pt x="14588" y="20548"/>
                  <a:pt x="14425" y="20550"/>
                  <a:pt x="14406" y="20537"/>
                </a:cubicBezTo>
                <a:cubicBezTo>
                  <a:pt x="14398" y="20531"/>
                  <a:pt x="14449" y="20490"/>
                  <a:pt x="14520" y="20444"/>
                </a:cubicBezTo>
                <a:cubicBezTo>
                  <a:pt x="14716" y="20317"/>
                  <a:pt x="14716" y="20322"/>
                  <a:pt x="14716" y="19909"/>
                </a:cubicBezTo>
                <a:lnTo>
                  <a:pt x="14716" y="19548"/>
                </a:lnTo>
                <a:lnTo>
                  <a:pt x="14650" y="19450"/>
                </a:lnTo>
                <a:cubicBezTo>
                  <a:pt x="14614" y="19395"/>
                  <a:pt x="14531" y="19305"/>
                  <a:pt x="14467" y="19250"/>
                </a:cubicBezTo>
                <a:cubicBezTo>
                  <a:pt x="14355" y="19153"/>
                  <a:pt x="14354" y="19147"/>
                  <a:pt x="14376" y="19090"/>
                </a:cubicBezTo>
                <a:cubicBezTo>
                  <a:pt x="14389" y="19057"/>
                  <a:pt x="14398" y="18937"/>
                  <a:pt x="14398" y="18822"/>
                </a:cubicBezTo>
                <a:cubicBezTo>
                  <a:pt x="14398" y="18577"/>
                  <a:pt x="14422" y="18610"/>
                  <a:pt x="14058" y="18344"/>
                </a:cubicBezTo>
                <a:lnTo>
                  <a:pt x="13841" y="18184"/>
                </a:lnTo>
                <a:lnTo>
                  <a:pt x="13806" y="18015"/>
                </a:lnTo>
                <a:cubicBezTo>
                  <a:pt x="13786" y="17923"/>
                  <a:pt x="13749" y="17745"/>
                  <a:pt x="13723" y="17618"/>
                </a:cubicBezTo>
                <a:cubicBezTo>
                  <a:pt x="13697" y="17490"/>
                  <a:pt x="13659" y="17308"/>
                  <a:pt x="13636" y="17214"/>
                </a:cubicBezTo>
                <a:cubicBezTo>
                  <a:pt x="13613" y="17120"/>
                  <a:pt x="13601" y="17036"/>
                  <a:pt x="13610" y="17029"/>
                </a:cubicBezTo>
                <a:cubicBezTo>
                  <a:pt x="13619" y="17022"/>
                  <a:pt x="13686" y="16943"/>
                  <a:pt x="13758" y="16851"/>
                </a:cubicBezTo>
                <a:cubicBezTo>
                  <a:pt x="13829" y="16759"/>
                  <a:pt x="13916" y="16643"/>
                  <a:pt x="13954" y="16595"/>
                </a:cubicBezTo>
                <a:lnTo>
                  <a:pt x="14023" y="16509"/>
                </a:lnTo>
                <a:lnTo>
                  <a:pt x="13958" y="16469"/>
                </a:lnTo>
                <a:cubicBezTo>
                  <a:pt x="13696" y="16310"/>
                  <a:pt x="13383" y="16111"/>
                  <a:pt x="13383" y="16103"/>
                </a:cubicBezTo>
                <a:cubicBezTo>
                  <a:pt x="13384" y="16076"/>
                  <a:pt x="13475" y="15819"/>
                  <a:pt x="13536" y="15681"/>
                </a:cubicBezTo>
                <a:cubicBezTo>
                  <a:pt x="13599" y="15536"/>
                  <a:pt x="13618" y="15517"/>
                  <a:pt x="13806" y="15357"/>
                </a:cubicBezTo>
                <a:cubicBezTo>
                  <a:pt x="13994" y="15198"/>
                  <a:pt x="14011" y="15180"/>
                  <a:pt x="14049" y="15065"/>
                </a:cubicBezTo>
                <a:cubicBezTo>
                  <a:pt x="14072" y="14997"/>
                  <a:pt x="14166" y="14738"/>
                  <a:pt x="14258" y="14492"/>
                </a:cubicBezTo>
                <a:cubicBezTo>
                  <a:pt x="14351" y="14246"/>
                  <a:pt x="14426" y="14039"/>
                  <a:pt x="14428" y="14030"/>
                </a:cubicBezTo>
                <a:cubicBezTo>
                  <a:pt x="14430" y="14021"/>
                  <a:pt x="14567" y="13919"/>
                  <a:pt x="14729" y="13805"/>
                </a:cubicBezTo>
                <a:cubicBezTo>
                  <a:pt x="15309" y="13396"/>
                  <a:pt x="15873" y="12842"/>
                  <a:pt x="16074" y="12487"/>
                </a:cubicBezTo>
                <a:cubicBezTo>
                  <a:pt x="16157" y="12340"/>
                  <a:pt x="16248" y="12042"/>
                  <a:pt x="16265" y="11856"/>
                </a:cubicBezTo>
                <a:cubicBezTo>
                  <a:pt x="16284" y="11658"/>
                  <a:pt x="16245" y="11378"/>
                  <a:pt x="16157" y="11043"/>
                </a:cubicBezTo>
                <a:cubicBezTo>
                  <a:pt x="16069" y="10710"/>
                  <a:pt x="15832" y="10111"/>
                  <a:pt x="15573" y="9571"/>
                </a:cubicBezTo>
                <a:cubicBezTo>
                  <a:pt x="15440" y="9293"/>
                  <a:pt x="15186" y="8895"/>
                  <a:pt x="15016" y="8697"/>
                </a:cubicBezTo>
                <a:lnTo>
                  <a:pt x="14933" y="8601"/>
                </a:lnTo>
                <a:lnTo>
                  <a:pt x="14981" y="8463"/>
                </a:lnTo>
                <a:cubicBezTo>
                  <a:pt x="15049" y="8268"/>
                  <a:pt x="15060" y="8179"/>
                  <a:pt x="15033" y="8044"/>
                </a:cubicBezTo>
                <a:cubicBezTo>
                  <a:pt x="14945" y="7598"/>
                  <a:pt x="14581" y="7294"/>
                  <a:pt x="13810" y="7018"/>
                </a:cubicBezTo>
                <a:cubicBezTo>
                  <a:pt x="13680" y="6972"/>
                  <a:pt x="13480" y="6909"/>
                  <a:pt x="13362" y="6880"/>
                </a:cubicBezTo>
                <a:cubicBezTo>
                  <a:pt x="13244" y="6851"/>
                  <a:pt x="13134" y="6822"/>
                  <a:pt x="13122" y="6815"/>
                </a:cubicBezTo>
                <a:cubicBezTo>
                  <a:pt x="13110" y="6808"/>
                  <a:pt x="13146" y="6761"/>
                  <a:pt x="13205" y="6707"/>
                </a:cubicBezTo>
                <a:cubicBezTo>
                  <a:pt x="13261" y="6657"/>
                  <a:pt x="13358" y="6560"/>
                  <a:pt x="13423" y="6492"/>
                </a:cubicBezTo>
                <a:lnTo>
                  <a:pt x="13540" y="6369"/>
                </a:lnTo>
                <a:lnTo>
                  <a:pt x="13693" y="6480"/>
                </a:lnTo>
                <a:cubicBezTo>
                  <a:pt x="13847" y="6590"/>
                  <a:pt x="14215" y="6790"/>
                  <a:pt x="14346" y="6837"/>
                </a:cubicBezTo>
                <a:cubicBezTo>
                  <a:pt x="14497" y="6891"/>
                  <a:pt x="15099" y="6959"/>
                  <a:pt x="15438" y="6960"/>
                </a:cubicBezTo>
                <a:cubicBezTo>
                  <a:pt x="15514" y="6960"/>
                  <a:pt x="15508" y="6957"/>
                  <a:pt x="15325" y="6880"/>
                </a:cubicBezTo>
                <a:cubicBezTo>
                  <a:pt x="15038" y="6759"/>
                  <a:pt x="14831" y="6641"/>
                  <a:pt x="14659" y="6498"/>
                </a:cubicBezTo>
                <a:cubicBezTo>
                  <a:pt x="14466" y="6338"/>
                  <a:pt x="14433" y="6304"/>
                  <a:pt x="14267" y="6088"/>
                </a:cubicBezTo>
                <a:cubicBezTo>
                  <a:pt x="14111" y="5886"/>
                  <a:pt x="14042" y="5767"/>
                  <a:pt x="14071" y="5747"/>
                </a:cubicBezTo>
                <a:cubicBezTo>
                  <a:pt x="14083" y="5739"/>
                  <a:pt x="14155" y="5758"/>
                  <a:pt x="14237" y="5793"/>
                </a:cubicBezTo>
                <a:cubicBezTo>
                  <a:pt x="14315" y="5827"/>
                  <a:pt x="14443" y="5870"/>
                  <a:pt x="14520" y="5888"/>
                </a:cubicBezTo>
                <a:cubicBezTo>
                  <a:pt x="14690" y="5929"/>
                  <a:pt x="15063" y="5960"/>
                  <a:pt x="15247" y="5947"/>
                </a:cubicBezTo>
                <a:cubicBezTo>
                  <a:pt x="15471" y="5931"/>
                  <a:pt x="15686" y="5903"/>
                  <a:pt x="15686" y="5891"/>
                </a:cubicBezTo>
                <a:cubicBezTo>
                  <a:pt x="15686" y="5885"/>
                  <a:pt x="15605" y="5852"/>
                  <a:pt x="15504" y="5817"/>
                </a:cubicBezTo>
                <a:cubicBezTo>
                  <a:pt x="15402" y="5783"/>
                  <a:pt x="15260" y="5730"/>
                  <a:pt x="15190" y="5697"/>
                </a:cubicBezTo>
                <a:cubicBezTo>
                  <a:pt x="15043" y="5628"/>
                  <a:pt x="14769" y="5427"/>
                  <a:pt x="14633" y="5291"/>
                </a:cubicBezTo>
                <a:cubicBezTo>
                  <a:pt x="14487" y="5146"/>
                  <a:pt x="14323" y="4916"/>
                  <a:pt x="14350" y="4897"/>
                </a:cubicBezTo>
                <a:cubicBezTo>
                  <a:pt x="14365" y="4886"/>
                  <a:pt x="14425" y="4889"/>
                  <a:pt x="14533" y="4906"/>
                </a:cubicBezTo>
                <a:cubicBezTo>
                  <a:pt x="14727" y="4937"/>
                  <a:pt x="15025" y="4938"/>
                  <a:pt x="15181" y="4909"/>
                </a:cubicBezTo>
                <a:cubicBezTo>
                  <a:pt x="15353" y="4877"/>
                  <a:pt x="15562" y="4791"/>
                  <a:pt x="15665" y="4712"/>
                </a:cubicBezTo>
                <a:cubicBezTo>
                  <a:pt x="15764" y="4636"/>
                  <a:pt x="15775" y="4610"/>
                  <a:pt x="15712" y="4610"/>
                </a:cubicBezTo>
                <a:cubicBezTo>
                  <a:pt x="15647" y="4610"/>
                  <a:pt x="15321" y="4538"/>
                  <a:pt x="15212" y="4500"/>
                </a:cubicBezTo>
                <a:cubicBezTo>
                  <a:pt x="15035" y="4436"/>
                  <a:pt x="14835" y="4326"/>
                  <a:pt x="14672" y="4201"/>
                </a:cubicBezTo>
                <a:cubicBezTo>
                  <a:pt x="14584" y="4133"/>
                  <a:pt x="14518" y="4075"/>
                  <a:pt x="14524" y="4068"/>
                </a:cubicBezTo>
                <a:cubicBezTo>
                  <a:pt x="14530" y="4062"/>
                  <a:pt x="14565" y="4052"/>
                  <a:pt x="14602" y="4047"/>
                </a:cubicBezTo>
                <a:cubicBezTo>
                  <a:pt x="14686" y="4035"/>
                  <a:pt x="14685" y="4127"/>
                  <a:pt x="14615" y="3175"/>
                </a:cubicBezTo>
                <a:cubicBezTo>
                  <a:pt x="14551" y="2297"/>
                  <a:pt x="14550" y="2306"/>
                  <a:pt x="14463" y="2098"/>
                </a:cubicBezTo>
                <a:cubicBezTo>
                  <a:pt x="14296" y="1698"/>
                  <a:pt x="13929" y="1362"/>
                  <a:pt x="13383" y="1109"/>
                </a:cubicBezTo>
                <a:cubicBezTo>
                  <a:pt x="13020" y="941"/>
                  <a:pt x="12469" y="749"/>
                  <a:pt x="12003" y="629"/>
                </a:cubicBezTo>
                <a:cubicBezTo>
                  <a:pt x="11551" y="512"/>
                  <a:pt x="11480" y="495"/>
                  <a:pt x="11046" y="426"/>
                </a:cubicBezTo>
                <a:cubicBezTo>
                  <a:pt x="10634" y="360"/>
                  <a:pt x="10633" y="360"/>
                  <a:pt x="10602" y="278"/>
                </a:cubicBezTo>
                <a:cubicBezTo>
                  <a:pt x="10547" y="133"/>
                  <a:pt x="10384" y="42"/>
                  <a:pt x="10123" y="10"/>
                </a:cubicBezTo>
                <a:cubicBezTo>
                  <a:pt x="10039" y="0"/>
                  <a:pt x="9967" y="-4"/>
                  <a:pt x="9896" y="4"/>
                </a:cubicBezTo>
                <a:close/>
                <a:moveTo>
                  <a:pt x="1398" y="10449"/>
                </a:moveTo>
                <a:cubicBezTo>
                  <a:pt x="1394" y="10438"/>
                  <a:pt x="1387" y="10453"/>
                  <a:pt x="1372" y="10483"/>
                </a:cubicBezTo>
                <a:cubicBezTo>
                  <a:pt x="1287" y="10658"/>
                  <a:pt x="1248" y="10910"/>
                  <a:pt x="1276" y="11114"/>
                </a:cubicBezTo>
                <a:cubicBezTo>
                  <a:pt x="1313" y="11376"/>
                  <a:pt x="1463" y="11664"/>
                  <a:pt x="1673" y="11887"/>
                </a:cubicBezTo>
                <a:cubicBezTo>
                  <a:pt x="1718" y="11936"/>
                  <a:pt x="1760" y="11977"/>
                  <a:pt x="1768" y="11976"/>
                </a:cubicBezTo>
                <a:cubicBezTo>
                  <a:pt x="1777" y="11976"/>
                  <a:pt x="1837" y="11941"/>
                  <a:pt x="1903" y="11899"/>
                </a:cubicBezTo>
                <a:lnTo>
                  <a:pt x="2025" y="11822"/>
                </a:lnTo>
                <a:lnTo>
                  <a:pt x="1943" y="11742"/>
                </a:lnTo>
                <a:cubicBezTo>
                  <a:pt x="1821" y="11623"/>
                  <a:pt x="1577" y="11248"/>
                  <a:pt x="1525" y="11105"/>
                </a:cubicBezTo>
                <a:cubicBezTo>
                  <a:pt x="1453" y="10907"/>
                  <a:pt x="1412" y="10728"/>
                  <a:pt x="1407" y="10569"/>
                </a:cubicBezTo>
                <a:cubicBezTo>
                  <a:pt x="1405" y="10497"/>
                  <a:pt x="1403" y="10460"/>
                  <a:pt x="1398" y="10449"/>
                </a:cubicBezTo>
                <a:close/>
                <a:moveTo>
                  <a:pt x="763" y="10751"/>
                </a:moveTo>
                <a:cubicBezTo>
                  <a:pt x="756" y="10758"/>
                  <a:pt x="743" y="10787"/>
                  <a:pt x="724" y="10843"/>
                </a:cubicBezTo>
                <a:cubicBezTo>
                  <a:pt x="669" y="10998"/>
                  <a:pt x="651" y="11255"/>
                  <a:pt x="684" y="11416"/>
                </a:cubicBezTo>
                <a:cubicBezTo>
                  <a:pt x="730" y="11634"/>
                  <a:pt x="893" y="11935"/>
                  <a:pt x="1050" y="12096"/>
                </a:cubicBezTo>
                <a:cubicBezTo>
                  <a:pt x="1089" y="12136"/>
                  <a:pt x="1127" y="12167"/>
                  <a:pt x="1137" y="12167"/>
                </a:cubicBezTo>
                <a:cubicBezTo>
                  <a:pt x="1148" y="12167"/>
                  <a:pt x="1206" y="12137"/>
                  <a:pt x="1263" y="12099"/>
                </a:cubicBezTo>
                <a:lnTo>
                  <a:pt x="1368" y="12032"/>
                </a:lnTo>
                <a:lnTo>
                  <a:pt x="1285" y="11948"/>
                </a:lnTo>
                <a:cubicBezTo>
                  <a:pt x="1177" y="11836"/>
                  <a:pt x="996" y="11560"/>
                  <a:pt x="915" y="11388"/>
                </a:cubicBezTo>
                <a:cubicBezTo>
                  <a:pt x="858" y="11267"/>
                  <a:pt x="790" y="10985"/>
                  <a:pt x="771" y="10788"/>
                </a:cubicBezTo>
                <a:cubicBezTo>
                  <a:pt x="769" y="10758"/>
                  <a:pt x="769" y="10743"/>
                  <a:pt x="763" y="1075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2362200"/>
            <a:ext cx="14478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6584950"/>
            <a:ext cx="1447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9400" y="1168400"/>
            <a:ext cx="1435100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3107258" y="2222500"/>
            <a:ext cx="7706929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600"/>
              </a:spcBef>
              <a:buClr>
                <a:srgbClr val="0433FF"/>
              </a:buClr>
              <a:buFont typeface="Chalkboard"/>
              <a:defRPr sz="36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 kind of person do you want to </a:t>
            </a:r>
            <a:r>
              <a:rPr>
                <a:solidFill>
                  <a:srgbClr val="FF2600"/>
                </a:solidFill>
              </a:rPr>
              <a:t>“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BE” </a:t>
            </a:r>
            <a:r>
              <a:rPr>
                <a:uFill>
                  <a:solidFill>
                    <a:srgbClr val="FF2600"/>
                  </a:solidFill>
                </a:uFill>
              </a:rPr>
              <a:t>with your friends?</a:t>
            </a:r>
          </a:p>
        </p:txBody>
      </p:sp>
      <p:sp>
        <p:nvSpPr>
          <p:cNvPr id="205" name="Shape 205"/>
          <p:cNvSpPr/>
          <p:nvPr/>
        </p:nvSpPr>
        <p:spPr>
          <a:xfrm>
            <a:off x="3146077" y="6140450"/>
            <a:ext cx="6712647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600"/>
              </a:spcBef>
              <a:defRPr sz="3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actions will you need to take to achieve these goals?</a:t>
            </a:r>
          </a:p>
        </p:txBody>
      </p:sp>
      <p:pic>
        <p:nvPicPr>
          <p:cNvPr id="206" name="image.pd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700" y="4292600"/>
            <a:ext cx="14478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6</a:t>
            </a:r>
          </a:p>
        </p:txBody>
      </p:sp>
      <p:sp>
        <p:nvSpPr>
          <p:cNvPr id="208" name="Shape 208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209" name="Thumbs Up Grin.jpg"/>
          <p:cNvPicPr>
            <a:picLocks noChangeAspect="1"/>
          </p:cNvPicPr>
          <p:nvPr/>
        </p:nvPicPr>
        <p:blipFill>
          <a:blip r:embed="rId7">
            <a:extLst/>
          </a:blip>
          <a:srcRect l="3665" t="3327" r="2973" b="1698"/>
          <a:stretch>
            <a:fillRect/>
          </a:stretch>
        </p:blipFill>
        <p:spPr>
          <a:xfrm>
            <a:off x="9667498" y="5370622"/>
            <a:ext cx="1968591" cy="2782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4"/>
                </a:moveTo>
                <a:cubicBezTo>
                  <a:pt x="9826" y="11"/>
                  <a:pt x="9754" y="28"/>
                  <a:pt x="9679" y="56"/>
                </a:cubicBezTo>
                <a:cubicBezTo>
                  <a:pt x="9529" y="111"/>
                  <a:pt x="9409" y="233"/>
                  <a:pt x="9409" y="327"/>
                </a:cubicBezTo>
                <a:cubicBezTo>
                  <a:pt x="9409" y="390"/>
                  <a:pt x="9383" y="397"/>
                  <a:pt x="9043" y="447"/>
                </a:cubicBezTo>
                <a:cubicBezTo>
                  <a:pt x="8282" y="560"/>
                  <a:pt x="6859" y="878"/>
                  <a:pt x="6492" y="1017"/>
                </a:cubicBezTo>
                <a:cubicBezTo>
                  <a:pt x="6108" y="1162"/>
                  <a:pt x="5901" y="1369"/>
                  <a:pt x="5774" y="1725"/>
                </a:cubicBezTo>
                <a:cubicBezTo>
                  <a:pt x="5701" y="1928"/>
                  <a:pt x="5681" y="2029"/>
                  <a:pt x="5543" y="2935"/>
                </a:cubicBezTo>
                <a:cubicBezTo>
                  <a:pt x="5491" y="3274"/>
                  <a:pt x="5442" y="3554"/>
                  <a:pt x="5434" y="3560"/>
                </a:cubicBezTo>
                <a:cubicBezTo>
                  <a:pt x="5426" y="3566"/>
                  <a:pt x="5335" y="3576"/>
                  <a:pt x="5229" y="3582"/>
                </a:cubicBezTo>
                <a:cubicBezTo>
                  <a:pt x="4203" y="3635"/>
                  <a:pt x="2905" y="3775"/>
                  <a:pt x="2643" y="3862"/>
                </a:cubicBezTo>
                <a:cubicBezTo>
                  <a:pt x="2512" y="3906"/>
                  <a:pt x="2445" y="3975"/>
                  <a:pt x="2461" y="4050"/>
                </a:cubicBezTo>
                <a:cubicBezTo>
                  <a:pt x="2476" y="4123"/>
                  <a:pt x="2507" y="4147"/>
                  <a:pt x="2665" y="4198"/>
                </a:cubicBezTo>
                <a:cubicBezTo>
                  <a:pt x="3188" y="4367"/>
                  <a:pt x="3830" y="4519"/>
                  <a:pt x="4324" y="4589"/>
                </a:cubicBezTo>
                <a:cubicBezTo>
                  <a:pt x="4606" y="4629"/>
                  <a:pt x="4598" y="4621"/>
                  <a:pt x="4489" y="4690"/>
                </a:cubicBezTo>
                <a:cubicBezTo>
                  <a:pt x="4366" y="4768"/>
                  <a:pt x="4089" y="4870"/>
                  <a:pt x="3875" y="4915"/>
                </a:cubicBezTo>
                <a:cubicBezTo>
                  <a:pt x="3716" y="4949"/>
                  <a:pt x="3711" y="4953"/>
                  <a:pt x="3762" y="4974"/>
                </a:cubicBezTo>
                <a:cubicBezTo>
                  <a:pt x="3865" y="5014"/>
                  <a:pt x="4225" y="5086"/>
                  <a:pt x="4372" y="5097"/>
                </a:cubicBezTo>
                <a:cubicBezTo>
                  <a:pt x="4567" y="5111"/>
                  <a:pt x="4810" y="5084"/>
                  <a:pt x="5020" y="5026"/>
                </a:cubicBezTo>
                <a:cubicBezTo>
                  <a:pt x="5115" y="5000"/>
                  <a:pt x="5197" y="4985"/>
                  <a:pt x="5208" y="4989"/>
                </a:cubicBezTo>
                <a:cubicBezTo>
                  <a:pt x="5227" y="4998"/>
                  <a:pt x="5063" y="5197"/>
                  <a:pt x="4903" y="5356"/>
                </a:cubicBezTo>
                <a:cubicBezTo>
                  <a:pt x="4750" y="5507"/>
                  <a:pt x="4533" y="5665"/>
                  <a:pt x="4337" y="5768"/>
                </a:cubicBezTo>
                <a:cubicBezTo>
                  <a:pt x="4179" y="5851"/>
                  <a:pt x="4062" y="5894"/>
                  <a:pt x="3714" y="6005"/>
                </a:cubicBezTo>
                <a:cubicBezTo>
                  <a:pt x="3636" y="6030"/>
                  <a:pt x="3637" y="6032"/>
                  <a:pt x="3889" y="6033"/>
                </a:cubicBezTo>
                <a:cubicBezTo>
                  <a:pt x="4379" y="6035"/>
                  <a:pt x="4957" y="5960"/>
                  <a:pt x="5216" y="5861"/>
                </a:cubicBezTo>
                <a:cubicBezTo>
                  <a:pt x="5284" y="5835"/>
                  <a:pt x="5345" y="5819"/>
                  <a:pt x="5351" y="5827"/>
                </a:cubicBezTo>
                <a:cubicBezTo>
                  <a:pt x="5370" y="5848"/>
                  <a:pt x="5279" y="6041"/>
                  <a:pt x="5177" y="6196"/>
                </a:cubicBezTo>
                <a:lnTo>
                  <a:pt x="5086" y="6338"/>
                </a:lnTo>
                <a:lnTo>
                  <a:pt x="5138" y="6406"/>
                </a:lnTo>
                <a:cubicBezTo>
                  <a:pt x="5428" y="6775"/>
                  <a:pt x="5929" y="7156"/>
                  <a:pt x="6466" y="7422"/>
                </a:cubicBezTo>
                <a:cubicBezTo>
                  <a:pt x="6705" y="7541"/>
                  <a:pt x="7225" y="7740"/>
                  <a:pt x="7480" y="7810"/>
                </a:cubicBezTo>
                <a:lnTo>
                  <a:pt x="7580" y="7838"/>
                </a:lnTo>
                <a:lnTo>
                  <a:pt x="7498" y="7918"/>
                </a:lnTo>
                <a:cubicBezTo>
                  <a:pt x="7453" y="7961"/>
                  <a:pt x="7403" y="8029"/>
                  <a:pt x="7384" y="8068"/>
                </a:cubicBezTo>
                <a:cubicBezTo>
                  <a:pt x="7354" y="8131"/>
                  <a:pt x="7328" y="8149"/>
                  <a:pt x="7197" y="8204"/>
                </a:cubicBezTo>
                <a:cubicBezTo>
                  <a:pt x="6965" y="8302"/>
                  <a:pt x="6822" y="8387"/>
                  <a:pt x="6683" y="8518"/>
                </a:cubicBezTo>
                <a:cubicBezTo>
                  <a:pt x="6385" y="8799"/>
                  <a:pt x="6215" y="9133"/>
                  <a:pt x="6030" y="9787"/>
                </a:cubicBezTo>
                <a:cubicBezTo>
                  <a:pt x="5970" y="10003"/>
                  <a:pt x="5924" y="10088"/>
                  <a:pt x="5821" y="10184"/>
                </a:cubicBezTo>
                <a:cubicBezTo>
                  <a:pt x="5713" y="10287"/>
                  <a:pt x="5699" y="10285"/>
                  <a:pt x="5486" y="10135"/>
                </a:cubicBezTo>
                <a:cubicBezTo>
                  <a:pt x="5204" y="9936"/>
                  <a:pt x="4993" y="9874"/>
                  <a:pt x="4598" y="9885"/>
                </a:cubicBezTo>
                <a:lnTo>
                  <a:pt x="4402" y="9891"/>
                </a:lnTo>
                <a:lnTo>
                  <a:pt x="4246" y="9793"/>
                </a:lnTo>
                <a:lnTo>
                  <a:pt x="4089" y="9694"/>
                </a:lnTo>
                <a:lnTo>
                  <a:pt x="4076" y="9171"/>
                </a:lnTo>
                <a:cubicBezTo>
                  <a:pt x="4067" y="8883"/>
                  <a:pt x="4055" y="8618"/>
                  <a:pt x="4054" y="8583"/>
                </a:cubicBezTo>
                <a:lnTo>
                  <a:pt x="4054" y="8518"/>
                </a:lnTo>
                <a:lnTo>
                  <a:pt x="3632" y="8463"/>
                </a:lnTo>
                <a:lnTo>
                  <a:pt x="3209" y="8410"/>
                </a:lnTo>
                <a:lnTo>
                  <a:pt x="3157" y="8456"/>
                </a:lnTo>
                <a:cubicBezTo>
                  <a:pt x="3070" y="8532"/>
                  <a:pt x="2841" y="8877"/>
                  <a:pt x="2813" y="8974"/>
                </a:cubicBezTo>
                <a:cubicBezTo>
                  <a:pt x="2795" y="9039"/>
                  <a:pt x="2791" y="9102"/>
                  <a:pt x="2809" y="9202"/>
                </a:cubicBezTo>
                <a:cubicBezTo>
                  <a:pt x="2832" y="9335"/>
                  <a:pt x="2922" y="9585"/>
                  <a:pt x="2970" y="9648"/>
                </a:cubicBezTo>
                <a:cubicBezTo>
                  <a:pt x="2987" y="9671"/>
                  <a:pt x="2984" y="9718"/>
                  <a:pt x="2957" y="9824"/>
                </a:cubicBezTo>
                <a:cubicBezTo>
                  <a:pt x="2936" y="9904"/>
                  <a:pt x="2914" y="9981"/>
                  <a:pt x="2905" y="9993"/>
                </a:cubicBezTo>
                <a:cubicBezTo>
                  <a:pt x="2896" y="10005"/>
                  <a:pt x="2766" y="10062"/>
                  <a:pt x="2617" y="10116"/>
                </a:cubicBezTo>
                <a:cubicBezTo>
                  <a:pt x="2231" y="10257"/>
                  <a:pt x="2103" y="10308"/>
                  <a:pt x="1899" y="10409"/>
                </a:cubicBezTo>
                <a:cubicBezTo>
                  <a:pt x="1734" y="10490"/>
                  <a:pt x="1717" y="10507"/>
                  <a:pt x="1677" y="10587"/>
                </a:cubicBezTo>
                <a:cubicBezTo>
                  <a:pt x="1651" y="10640"/>
                  <a:pt x="1630" y="10720"/>
                  <a:pt x="1629" y="10788"/>
                </a:cubicBezTo>
                <a:cubicBezTo>
                  <a:pt x="1627" y="10969"/>
                  <a:pt x="1739" y="11094"/>
                  <a:pt x="1969" y="11166"/>
                </a:cubicBezTo>
                <a:lnTo>
                  <a:pt x="2064" y="11194"/>
                </a:lnTo>
                <a:lnTo>
                  <a:pt x="2051" y="11305"/>
                </a:lnTo>
                <a:cubicBezTo>
                  <a:pt x="2043" y="11372"/>
                  <a:pt x="2047" y="11435"/>
                  <a:pt x="2064" y="11474"/>
                </a:cubicBezTo>
                <a:cubicBezTo>
                  <a:pt x="2087" y="11524"/>
                  <a:pt x="2246" y="11735"/>
                  <a:pt x="2360" y="11865"/>
                </a:cubicBezTo>
                <a:cubicBezTo>
                  <a:pt x="2372" y="11879"/>
                  <a:pt x="2422" y="11971"/>
                  <a:pt x="2474" y="12072"/>
                </a:cubicBezTo>
                <a:cubicBezTo>
                  <a:pt x="2525" y="12173"/>
                  <a:pt x="2582" y="12264"/>
                  <a:pt x="2596" y="12275"/>
                </a:cubicBezTo>
                <a:cubicBezTo>
                  <a:pt x="2609" y="12285"/>
                  <a:pt x="2701" y="12300"/>
                  <a:pt x="2800" y="12306"/>
                </a:cubicBezTo>
                <a:cubicBezTo>
                  <a:pt x="3132" y="12323"/>
                  <a:pt x="3106" y="12311"/>
                  <a:pt x="3257" y="12475"/>
                </a:cubicBezTo>
                <a:cubicBezTo>
                  <a:pt x="3497" y="12734"/>
                  <a:pt x="3803" y="12913"/>
                  <a:pt x="4167" y="13002"/>
                </a:cubicBezTo>
                <a:cubicBezTo>
                  <a:pt x="4361" y="13049"/>
                  <a:pt x="4744" y="13054"/>
                  <a:pt x="4946" y="13011"/>
                </a:cubicBezTo>
                <a:cubicBezTo>
                  <a:pt x="5172" y="12963"/>
                  <a:pt x="5406" y="12862"/>
                  <a:pt x="5578" y="12743"/>
                </a:cubicBezTo>
                <a:cubicBezTo>
                  <a:pt x="5672" y="12677"/>
                  <a:pt x="5764" y="12629"/>
                  <a:pt x="5804" y="12623"/>
                </a:cubicBezTo>
                <a:cubicBezTo>
                  <a:pt x="5960" y="12598"/>
                  <a:pt x="6585" y="12331"/>
                  <a:pt x="6836" y="12183"/>
                </a:cubicBezTo>
                <a:cubicBezTo>
                  <a:pt x="6956" y="12111"/>
                  <a:pt x="6985" y="12137"/>
                  <a:pt x="6910" y="12253"/>
                </a:cubicBezTo>
                <a:cubicBezTo>
                  <a:pt x="6753" y="12496"/>
                  <a:pt x="6708" y="12762"/>
                  <a:pt x="6775" y="13048"/>
                </a:cubicBezTo>
                <a:cubicBezTo>
                  <a:pt x="6827" y="13272"/>
                  <a:pt x="6995" y="13570"/>
                  <a:pt x="7184" y="13775"/>
                </a:cubicBezTo>
                <a:cubicBezTo>
                  <a:pt x="7260" y="13857"/>
                  <a:pt x="7288" y="13955"/>
                  <a:pt x="7350" y="14326"/>
                </a:cubicBezTo>
                <a:cubicBezTo>
                  <a:pt x="7362" y="14400"/>
                  <a:pt x="7432" y="14727"/>
                  <a:pt x="7502" y="15049"/>
                </a:cubicBezTo>
                <a:lnTo>
                  <a:pt x="7628" y="15634"/>
                </a:lnTo>
                <a:lnTo>
                  <a:pt x="7502" y="15776"/>
                </a:lnTo>
                <a:cubicBezTo>
                  <a:pt x="7433" y="15853"/>
                  <a:pt x="7370" y="15928"/>
                  <a:pt x="7363" y="15942"/>
                </a:cubicBezTo>
                <a:cubicBezTo>
                  <a:pt x="7353" y="15960"/>
                  <a:pt x="7385" y="15992"/>
                  <a:pt x="7471" y="16050"/>
                </a:cubicBezTo>
                <a:cubicBezTo>
                  <a:pt x="7540" y="16096"/>
                  <a:pt x="7614" y="16142"/>
                  <a:pt x="7633" y="16152"/>
                </a:cubicBezTo>
                <a:cubicBezTo>
                  <a:pt x="7661" y="16167"/>
                  <a:pt x="7638" y="16193"/>
                  <a:pt x="7484" y="16321"/>
                </a:cubicBezTo>
                <a:cubicBezTo>
                  <a:pt x="7384" y="16405"/>
                  <a:pt x="7222" y="16546"/>
                  <a:pt x="7123" y="16632"/>
                </a:cubicBezTo>
                <a:lnTo>
                  <a:pt x="6945" y="16789"/>
                </a:lnTo>
                <a:lnTo>
                  <a:pt x="7171" y="16956"/>
                </a:lnTo>
                <a:cubicBezTo>
                  <a:pt x="7341" y="17081"/>
                  <a:pt x="7393" y="17131"/>
                  <a:pt x="7376" y="17146"/>
                </a:cubicBezTo>
                <a:cubicBezTo>
                  <a:pt x="7363" y="17157"/>
                  <a:pt x="7271" y="17171"/>
                  <a:pt x="7171" y="17177"/>
                </a:cubicBezTo>
                <a:lnTo>
                  <a:pt x="6988" y="17186"/>
                </a:lnTo>
                <a:lnTo>
                  <a:pt x="6993" y="17599"/>
                </a:lnTo>
                <a:lnTo>
                  <a:pt x="7001" y="18009"/>
                </a:lnTo>
                <a:lnTo>
                  <a:pt x="6905" y="18039"/>
                </a:lnTo>
                <a:cubicBezTo>
                  <a:pt x="6853" y="18057"/>
                  <a:pt x="6716" y="18097"/>
                  <a:pt x="6601" y="18126"/>
                </a:cubicBezTo>
                <a:cubicBezTo>
                  <a:pt x="6132" y="18244"/>
                  <a:pt x="6151" y="18237"/>
                  <a:pt x="6104" y="18344"/>
                </a:cubicBezTo>
                <a:cubicBezTo>
                  <a:pt x="6082" y="18397"/>
                  <a:pt x="6042" y="18494"/>
                  <a:pt x="6017" y="18560"/>
                </a:cubicBezTo>
                <a:cubicBezTo>
                  <a:pt x="5993" y="18625"/>
                  <a:pt x="5967" y="18685"/>
                  <a:pt x="5956" y="18692"/>
                </a:cubicBezTo>
                <a:cubicBezTo>
                  <a:pt x="5946" y="18700"/>
                  <a:pt x="5826" y="18723"/>
                  <a:pt x="5691" y="18745"/>
                </a:cubicBezTo>
                <a:cubicBezTo>
                  <a:pt x="5126" y="18835"/>
                  <a:pt x="4778" y="18931"/>
                  <a:pt x="4398" y="19108"/>
                </a:cubicBezTo>
                <a:cubicBezTo>
                  <a:pt x="3967" y="19309"/>
                  <a:pt x="3733" y="19628"/>
                  <a:pt x="3732" y="20013"/>
                </a:cubicBezTo>
                <a:cubicBezTo>
                  <a:pt x="3731" y="20210"/>
                  <a:pt x="3766" y="20293"/>
                  <a:pt x="3871" y="20364"/>
                </a:cubicBezTo>
                <a:cubicBezTo>
                  <a:pt x="3917" y="20395"/>
                  <a:pt x="3973" y="20428"/>
                  <a:pt x="3997" y="20438"/>
                </a:cubicBezTo>
                <a:cubicBezTo>
                  <a:pt x="4074" y="20469"/>
                  <a:pt x="4016" y="20488"/>
                  <a:pt x="3649" y="20540"/>
                </a:cubicBezTo>
                <a:cubicBezTo>
                  <a:pt x="3457" y="20567"/>
                  <a:pt x="3055" y="20628"/>
                  <a:pt x="2757" y="20675"/>
                </a:cubicBezTo>
                <a:cubicBezTo>
                  <a:pt x="2458" y="20723"/>
                  <a:pt x="2088" y="20777"/>
                  <a:pt x="1934" y="20795"/>
                </a:cubicBezTo>
                <a:cubicBezTo>
                  <a:pt x="1369" y="20865"/>
                  <a:pt x="659" y="21004"/>
                  <a:pt x="388" y="21100"/>
                </a:cubicBezTo>
                <a:cubicBezTo>
                  <a:pt x="238" y="21154"/>
                  <a:pt x="19" y="21252"/>
                  <a:pt x="1" y="21273"/>
                </a:cubicBezTo>
                <a:cubicBezTo>
                  <a:pt x="-6" y="21281"/>
                  <a:pt x="24" y="21303"/>
                  <a:pt x="71" y="21319"/>
                </a:cubicBezTo>
                <a:cubicBezTo>
                  <a:pt x="137" y="21342"/>
                  <a:pt x="207" y="21347"/>
                  <a:pt x="393" y="21347"/>
                </a:cubicBezTo>
                <a:cubicBezTo>
                  <a:pt x="608" y="21347"/>
                  <a:pt x="653" y="21341"/>
                  <a:pt x="885" y="21285"/>
                </a:cubicBezTo>
                <a:lnTo>
                  <a:pt x="1142" y="21223"/>
                </a:lnTo>
                <a:lnTo>
                  <a:pt x="1259" y="21300"/>
                </a:lnTo>
                <a:cubicBezTo>
                  <a:pt x="1463" y="21431"/>
                  <a:pt x="1421" y="21430"/>
                  <a:pt x="2247" y="21341"/>
                </a:cubicBezTo>
                <a:cubicBezTo>
                  <a:pt x="2647" y="21297"/>
                  <a:pt x="3097" y="21250"/>
                  <a:pt x="3249" y="21236"/>
                </a:cubicBezTo>
                <a:cubicBezTo>
                  <a:pt x="3400" y="21222"/>
                  <a:pt x="3743" y="21186"/>
                  <a:pt x="4010" y="21156"/>
                </a:cubicBezTo>
                <a:cubicBezTo>
                  <a:pt x="4662" y="21083"/>
                  <a:pt x="5389" y="21008"/>
                  <a:pt x="5569" y="20996"/>
                </a:cubicBezTo>
                <a:cubicBezTo>
                  <a:pt x="5650" y="20990"/>
                  <a:pt x="5952" y="20966"/>
                  <a:pt x="6244" y="20940"/>
                </a:cubicBezTo>
                <a:cubicBezTo>
                  <a:pt x="7517" y="20830"/>
                  <a:pt x="9242" y="20739"/>
                  <a:pt x="9300" y="20780"/>
                </a:cubicBezTo>
                <a:cubicBezTo>
                  <a:pt x="9331" y="20802"/>
                  <a:pt x="9321" y="20802"/>
                  <a:pt x="8808" y="20851"/>
                </a:cubicBezTo>
                <a:cubicBezTo>
                  <a:pt x="8559" y="20874"/>
                  <a:pt x="8088" y="20926"/>
                  <a:pt x="7759" y="20965"/>
                </a:cubicBezTo>
                <a:cubicBezTo>
                  <a:pt x="7430" y="21003"/>
                  <a:pt x="6884" y="21064"/>
                  <a:pt x="6549" y="21100"/>
                </a:cubicBezTo>
                <a:cubicBezTo>
                  <a:pt x="5391" y="21225"/>
                  <a:pt x="4974" y="21307"/>
                  <a:pt x="4629" y="21473"/>
                </a:cubicBezTo>
                <a:lnTo>
                  <a:pt x="4542" y="21513"/>
                </a:lnTo>
                <a:lnTo>
                  <a:pt x="4663" y="21556"/>
                </a:lnTo>
                <a:cubicBezTo>
                  <a:pt x="4773" y="21593"/>
                  <a:pt x="4810" y="21596"/>
                  <a:pt x="4981" y="21590"/>
                </a:cubicBezTo>
                <a:cubicBezTo>
                  <a:pt x="5114" y="21585"/>
                  <a:pt x="5244" y="21567"/>
                  <a:pt x="5399" y="21531"/>
                </a:cubicBezTo>
                <a:cubicBezTo>
                  <a:pt x="5619" y="21482"/>
                  <a:pt x="6625" y="21353"/>
                  <a:pt x="7406" y="21276"/>
                </a:cubicBezTo>
                <a:cubicBezTo>
                  <a:pt x="8362" y="21181"/>
                  <a:pt x="9919" y="21047"/>
                  <a:pt x="10497" y="21011"/>
                </a:cubicBezTo>
                <a:cubicBezTo>
                  <a:pt x="12783" y="20868"/>
                  <a:pt x="13819" y="20818"/>
                  <a:pt x="13827" y="20851"/>
                </a:cubicBezTo>
                <a:cubicBezTo>
                  <a:pt x="13830" y="20860"/>
                  <a:pt x="13760" y="20877"/>
                  <a:pt x="13671" y="20888"/>
                </a:cubicBezTo>
                <a:cubicBezTo>
                  <a:pt x="13581" y="20899"/>
                  <a:pt x="13340" y="20932"/>
                  <a:pt x="13135" y="20962"/>
                </a:cubicBezTo>
                <a:cubicBezTo>
                  <a:pt x="12178" y="21101"/>
                  <a:pt x="11793" y="21147"/>
                  <a:pt x="11481" y="21162"/>
                </a:cubicBezTo>
                <a:cubicBezTo>
                  <a:pt x="11135" y="21178"/>
                  <a:pt x="11072" y="21188"/>
                  <a:pt x="10924" y="21242"/>
                </a:cubicBezTo>
                <a:cubicBezTo>
                  <a:pt x="10828" y="21276"/>
                  <a:pt x="10743" y="21348"/>
                  <a:pt x="10771" y="21368"/>
                </a:cubicBezTo>
                <a:cubicBezTo>
                  <a:pt x="10800" y="21389"/>
                  <a:pt x="11465" y="21390"/>
                  <a:pt x="11751" y="21371"/>
                </a:cubicBezTo>
                <a:cubicBezTo>
                  <a:pt x="11909" y="21361"/>
                  <a:pt x="12233" y="21333"/>
                  <a:pt x="12469" y="21307"/>
                </a:cubicBezTo>
                <a:cubicBezTo>
                  <a:pt x="13027" y="21245"/>
                  <a:pt x="13553" y="21202"/>
                  <a:pt x="14141" y="21171"/>
                </a:cubicBezTo>
                <a:cubicBezTo>
                  <a:pt x="14831" y="21135"/>
                  <a:pt x="15343" y="21103"/>
                  <a:pt x="16083" y="21051"/>
                </a:cubicBezTo>
                <a:cubicBezTo>
                  <a:pt x="16443" y="21026"/>
                  <a:pt x="16819" y="21001"/>
                  <a:pt x="16918" y="20996"/>
                </a:cubicBezTo>
                <a:cubicBezTo>
                  <a:pt x="17018" y="20990"/>
                  <a:pt x="17285" y="20972"/>
                  <a:pt x="17515" y="20956"/>
                </a:cubicBezTo>
                <a:cubicBezTo>
                  <a:pt x="19128" y="20837"/>
                  <a:pt x="20141" y="20774"/>
                  <a:pt x="20736" y="20755"/>
                </a:cubicBezTo>
                <a:cubicBezTo>
                  <a:pt x="20923" y="20750"/>
                  <a:pt x="21190" y="20740"/>
                  <a:pt x="21333" y="20734"/>
                </a:cubicBezTo>
                <a:lnTo>
                  <a:pt x="21594" y="20722"/>
                </a:lnTo>
                <a:lnTo>
                  <a:pt x="21098" y="20709"/>
                </a:lnTo>
                <a:cubicBezTo>
                  <a:pt x="20588" y="20695"/>
                  <a:pt x="20204" y="20701"/>
                  <a:pt x="18904" y="20740"/>
                </a:cubicBezTo>
                <a:cubicBezTo>
                  <a:pt x="17173" y="20792"/>
                  <a:pt x="17209" y="20791"/>
                  <a:pt x="17367" y="20706"/>
                </a:cubicBezTo>
                <a:cubicBezTo>
                  <a:pt x="17451" y="20661"/>
                  <a:pt x="17476" y="20594"/>
                  <a:pt x="17419" y="20561"/>
                </a:cubicBezTo>
                <a:cubicBezTo>
                  <a:pt x="17315" y="20502"/>
                  <a:pt x="16363" y="20480"/>
                  <a:pt x="15438" y="20515"/>
                </a:cubicBezTo>
                <a:cubicBezTo>
                  <a:pt x="14588" y="20548"/>
                  <a:pt x="14425" y="20550"/>
                  <a:pt x="14406" y="20537"/>
                </a:cubicBezTo>
                <a:cubicBezTo>
                  <a:pt x="14398" y="20531"/>
                  <a:pt x="14449" y="20490"/>
                  <a:pt x="14520" y="20444"/>
                </a:cubicBezTo>
                <a:cubicBezTo>
                  <a:pt x="14716" y="20317"/>
                  <a:pt x="14716" y="20322"/>
                  <a:pt x="14716" y="19909"/>
                </a:cubicBezTo>
                <a:lnTo>
                  <a:pt x="14716" y="19548"/>
                </a:lnTo>
                <a:lnTo>
                  <a:pt x="14650" y="19450"/>
                </a:lnTo>
                <a:cubicBezTo>
                  <a:pt x="14614" y="19395"/>
                  <a:pt x="14531" y="19305"/>
                  <a:pt x="14467" y="19250"/>
                </a:cubicBezTo>
                <a:cubicBezTo>
                  <a:pt x="14355" y="19153"/>
                  <a:pt x="14354" y="19147"/>
                  <a:pt x="14376" y="19090"/>
                </a:cubicBezTo>
                <a:cubicBezTo>
                  <a:pt x="14389" y="19057"/>
                  <a:pt x="14398" y="18937"/>
                  <a:pt x="14398" y="18822"/>
                </a:cubicBezTo>
                <a:cubicBezTo>
                  <a:pt x="14398" y="18577"/>
                  <a:pt x="14422" y="18610"/>
                  <a:pt x="14058" y="18344"/>
                </a:cubicBezTo>
                <a:lnTo>
                  <a:pt x="13841" y="18184"/>
                </a:lnTo>
                <a:lnTo>
                  <a:pt x="13806" y="18015"/>
                </a:lnTo>
                <a:cubicBezTo>
                  <a:pt x="13786" y="17923"/>
                  <a:pt x="13749" y="17745"/>
                  <a:pt x="13723" y="17618"/>
                </a:cubicBezTo>
                <a:cubicBezTo>
                  <a:pt x="13697" y="17490"/>
                  <a:pt x="13659" y="17308"/>
                  <a:pt x="13636" y="17214"/>
                </a:cubicBezTo>
                <a:cubicBezTo>
                  <a:pt x="13613" y="17120"/>
                  <a:pt x="13601" y="17036"/>
                  <a:pt x="13610" y="17029"/>
                </a:cubicBezTo>
                <a:cubicBezTo>
                  <a:pt x="13619" y="17022"/>
                  <a:pt x="13686" y="16943"/>
                  <a:pt x="13758" y="16851"/>
                </a:cubicBezTo>
                <a:cubicBezTo>
                  <a:pt x="13829" y="16759"/>
                  <a:pt x="13916" y="16643"/>
                  <a:pt x="13954" y="16595"/>
                </a:cubicBezTo>
                <a:lnTo>
                  <a:pt x="14023" y="16509"/>
                </a:lnTo>
                <a:lnTo>
                  <a:pt x="13958" y="16469"/>
                </a:lnTo>
                <a:cubicBezTo>
                  <a:pt x="13696" y="16310"/>
                  <a:pt x="13383" y="16111"/>
                  <a:pt x="13383" y="16103"/>
                </a:cubicBezTo>
                <a:cubicBezTo>
                  <a:pt x="13384" y="16076"/>
                  <a:pt x="13475" y="15819"/>
                  <a:pt x="13536" y="15681"/>
                </a:cubicBezTo>
                <a:cubicBezTo>
                  <a:pt x="13599" y="15536"/>
                  <a:pt x="13618" y="15517"/>
                  <a:pt x="13806" y="15357"/>
                </a:cubicBezTo>
                <a:cubicBezTo>
                  <a:pt x="13994" y="15198"/>
                  <a:pt x="14011" y="15180"/>
                  <a:pt x="14049" y="15065"/>
                </a:cubicBezTo>
                <a:cubicBezTo>
                  <a:pt x="14072" y="14997"/>
                  <a:pt x="14166" y="14738"/>
                  <a:pt x="14258" y="14492"/>
                </a:cubicBezTo>
                <a:cubicBezTo>
                  <a:pt x="14351" y="14246"/>
                  <a:pt x="14426" y="14039"/>
                  <a:pt x="14428" y="14030"/>
                </a:cubicBezTo>
                <a:cubicBezTo>
                  <a:pt x="14430" y="14021"/>
                  <a:pt x="14567" y="13919"/>
                  <a:pt x="14729" y="13805"/>
                </a:cubicBezTo>
                <a:cubicBezTo>
                  <a:pt x="15309" y="13396"/>
                  <a:pt x="15873" y="12842"/>
                  <a:pt x="16074" y="12487"/>
                </a:cubicBezTo>
                <a:cubicBezTo>
                  <a:pt x="16157" y="12340"/>
                  <a:pt x="16248" y="12042"/>
                  <a:pt x="16265" y="11856"/>
                </a:cubicBezTo>
                <a:cubicBezTo>
                  <a:pt x="16284" y="11658"/>
                  <a:pt x="16245" y="11378"/>
                  <a:pt x="16157" y="11043"/>
                </a:cubicBezTo>
                <a:cubicBezTo>
                  <a:pt x="16069" y="10710"/>
                  <a:pt x="15832" y="10111"/>
                  <a:pt x="15573" y="9571"/>
                </a:cubicBezTo>
                <a:cubicBezTo>
                  <a:pt x="15440" y="9293"/>
                  <a:pt x="15186" y="8895"/>
                  <a:pt x="15016" y="8697"/>
                </a:cubicBezTo>
                <a:lnTo>
                  <a:pt x="14933" y="8601"/>
                </a:lnTo>
                <a:lnTo>
                  <a:pt x="14981" y="8463"/>
                </a:lnTo>
                <a:cubicBezTo>
                  <a:pt x="15049" y="8268"/>
                  <a:pt x="15060" y="8179"/>
                  <a:pt x="15033" y="8044"/>
                </a:cubicBezTo>
                <a:cubicBezTo>
                  <a:pt x="14945" y="7598"/>
                  <a:pt x="14581" y="7294"/>
                  <a:pt x="13810" y="7018"/>
                </a:cubicBezTo>
                <a:cubicBezTo>
                  <a:pt x="13680" y="6972"/>
                  <a:pt x="13480" y="6909"/>
                  <a:pt x="13362" y="6880"/>
                </a:cubicBezTo>
                <a:cubicBezTo>
                  <a:pt x="13244" y="6851"/>
                  <a:pt x="13134" y="6822"/>
                  <a:pt x="13122" y="6815"/>
                </a:cubicBezTo>
                <a:cubicBezTo>
                  <a:pt x="13110" y="6808"/>
                  <a:pt x="13146" y="6761"/>
                  <a:pt x="13205" y="6707"/>
                </a:cubicBezTo>
                <a:cubicBezTo>
                  <a:pt x="13261" y="6657"/>
                  <a:pt x="13358" y="6560"/>
                  <a:pt x="13423" y="6492"/>
                </a:cubicBezTo>
                <a:lnTo>
                  <a:pt x="13540" y="6369"/>
                </a:lnTo>
                <a:lnTo>
                  <a:pt x="13693" y="6480"/>
                </a:lnTo>
                <a:cubicBezTo>
                  <a:pt x="13847" y="6590"/>
                  <a:pt x="14215" y="6790"/>
                  <a:pt x="14346" y="6837"/>
                </a:cubicBezTo>
                <a:cubicBezTo>
                  <a:pt x="14497" y="6891"/>
                  <a:pt x="15099" y="6959"/>
                  <a:pt x="15438" y="6960"/>
                </a:cubicBezTo>
                <a:cubicBezTo>
                  <a:pt x="15514" y="6960"/>
                  <a:pt x="15508" y="6957"/>
                  <a:pt x="15325" y="6880"/>
                </a:cubicBezTo>
                <a:cubicBezTo>
                  <a:pt x="15038" y="6759"/>
                  <a:pt x="14831" y="6641"/>
                  <a:pt x="14659" y="6498"/>
                </a:cubicBezTo>
                <a:cubicBezTo>
                  <a:pt x="14466" y="6338"/>
                  <a:pt x="14433" y="6304"/>
                  <a:pt x="14267" y="6088"/>
                </a:cubicBezTo>
                <a:cubicBezTo>
                  <a:pt x="14111" y="5886"/>
                  <a:pt x="14042" y="5767"/>
                  <a:pt x="14071" y="5747"/>
                </a:cubicBezTo>
                <a:cubicBezTo>
                  <a:pt x="14083" y="5739"/>
                  <a:pt x="14155" y="5758"/>
                  <a:pt x="14237" y="5793"/>
                </a:cubicBezTo>
                <a:cubicBezTo>
                  <a:pt x="14315" y="5827"/>
                  <a:pt x="14443" y="5870"/>
                  <a:pt x="14520" y="5888"/>
                </a:cubicBezTo>
                <a:cubicBezTo>
                  <a:pt x="14690" y="5929"/>
                  <a:pt x="15063" y="5960"/>
                  <a:pt x="15247" y="5947"/>
                </a:cubicBezTo>
                <a:cubicBezTo>
                  <a:pt x="15471" y="5931"/>
                  <a:pt x="15686" y="5903"/>
                  <a:pt x="15686" y="5891"/>
                </a:cubicBezTo>
                <a:cubicBezTo>
                  <a:pt x="15686" y="5885"/>
                  <a:pt x="15605" y="5852"/>
                  <a:pt x="15504" y="5817"/>
                </a:cubicBezTo>
                <a:cubicBezTo>
                  <a:pt x="15402" y="5783"/>
                  <a:pt x="15260" y="5730"/>
                  <a:pt x="15190" y="5697"/>
                </a:cubicBezTo>
                <a:cubicBezTo>
                  <a:pt x="15043" y="5628"/>
                  <a:pt x="14769" y="5427"/>
                  <a:pt x="14633" y="5291"/>
                </a:cubicBezTo>
                <a:cubicBezTo>
                  <a:pt x="14487" y="5146"/>
                  <a:pt x="14323" y="4916"/>
                  <a:pt x="14350" y="4897"/>
                </a:cubicBezTo>
                <a:cubicBezTo>
                  <a:pt x="14365" y="4886"/>
                  <a:pt x="14425" y="4889"/>
                  <a:pt x="14533" y="4906"/>
                </a:cubicBezTo>
                <a:cubicBezTo>
                  <a:pt x="14727" y="4937"/>
                  <a:pt x="15025" y="4938"/>
                  <a:pt x="15181" y="4909"/>
                </a:cubicBezTo>
                <a:cubicBezTo>
                  <a:pt x="15353" y="4877"/>
                  <a:pt x="15562" y="4791"/>
                  <a:pt x="15665" y="4712"/>
                </a:cubicBezTo>
                <a:cubicBezTo>
                  <a:pt x="15764" y="4636"/>
                  <a:pt x="15775" y="4610"/>
                  <a:pt x="15712" y="4610"/>
                </a:cubicBezTo>
                <a:cubicBezTo>
                  <a:pt x="15647" y="4610"/>
                  <a:pt x="15321" y="4538"/>
                  <a:pt x="15212" y="4500"/>
                </a:cubicBezTo>
                <a:cubicBezTo>
                  <a:pt x="15035" y="4436"/>
                  <a:pt x="14835" y="4326"/>
                  <a:pt x="14672" y="4201"/>
                </a:cubicBezTo>
                <a:cubicBezTo>
                  <a:pt x="14584" y="4133"/>
                  <a:pt x="14518" y="4075"/>
                  <a:pt x="14524" y="4068"/>
                </a:cubicBezTo>
                <a:cubicBezTo>
                  <a:pt x="14530" y="4062"/>
                  <a:pt x="14565" y="4052"/>
                  <a:pt x="14602" y="4047"/>
                </a:cubicBezTo>
                <a:cubicBezTo>
                  <a:pt x="14686" y="4035"/>
                  <a:pt x="14685" y="4127"/>
                  <a:pt x="14615" y="3175"/>
                </a:cubicBezTo>
                <a:cubicBezTo>
                  <a:pt x="14551" y="2297"/>
                  <a:pt x="14550" y="2306"/>
                  <a:pt x="14463" y="2098"/>
                </a:cubicBezTo>
                <a:cubicBezTo>
                  <a:pt x="14296" y="1698"/>
                  <a:pt x="13929" y="1362"/>
                  <a:pt x="13383" y="1109"/>
                </a:cubicBezTo>
                <a:cubicBezTo>
                  <a:pt x="13020" y="941"/>
                  <a:pt x="12469" y="749"/>
                  <a:pt x="12003" y="629"/>
                </a:cubicBezTo>
                <a:cubicBezTo>
                  <a:pt x="11551" y="512"/>
                  <a:pt x="11480" y="495"/>
                  <a:pt x="11046" y="426"/>
                </a:cubicBezTo>
                <a:cubicBezTo>
                  <a:pt x="10634" y="360"/>
                  <a:pt x="10633" y="360"/>
                  <a:pt x="10602" y="278"/>
                </a:cubicBezTo>
                <a:cubicBezTo>
                  <a:pt x="10547" y="133"/>
                  <a:pt x="10384" y="42"/>
                  <a:pt x="10123" y="10"/>
                </a:cubicBezTo>
                <a:cubicBezTo>
                  <a:pt x="10039" y="0"/>
                  <a:pt x="9967" y="-4"/>
                  <a:pt x="9896" y="4"/>
                </a:cubicBezTo>
                <a:close/>
                <a:moveTo>
                  <a:pt x="1398" y="10449"/>
                </a:moveTo>
                <a:cubicBezTo>
                  <a:pt x="1394" y="10438"/>
                  <a:pt x="1387" y="10453"/>
                  <a:pt x="1372" y="10483"/>
                </a:cubicBezTo>
                <a:cubicBezTo>
                  <a:pt x="1287" y="10658"/>
                  <a:pt x="1248" y="10910"/>
                  <a:pt x="1276" y="11114"/>
                </a:cubicBezTo>
                <a:cubicBezTo>
                  <a:pt x="1313" y="11376"/>
                  <a:pt x="1463" y="11664"/>
                  <a:pt x="1673" y="11887"/>
                </a:cubicBezTo>
                <a:cubicBezTo>
                  <a:pt x="1718" y="11936"/>
                  <a:pt x="1760" y="11977"/>
                  <a:pt x="1768" y="11976"/>
                </a:cubicBezTo>
                <a:cubicBezTo>
                  <a:pt x="1777" y="11976"/>
                  <a:pt x="1837" y="11941"/>
                  <a:pt x="1903" y="11899"/>
                </a:cubicBezTo>
                <a:lnTo>
                  <a:pt x="2025" y="11822"/>
                </a:lnTo>
                <a:lnTo>
                  <a:pt x="1943" y="11742"/>
                </a:lnTo>
                <a:cubicBezTo>
                  <a:pt x="1821" y="11623"/>
                  <a:pt x="1577" y="11248"/>
                  <a:pt x="1525" y="11105"/>
                </a:cubicBezTo>
                <a:cubicBezTo>
                  <a:pt x="1453" y="10907"/>
                  <a:pt x="1412" y="10728"/>
                  <a:pt x="1407" y="10569"/>
                </a:cubicBezTo>
                <a:cubicBezTo>
                  <a:pt x="1405" y="10497"/>
                  <a:pt x="1403" y="10460"/>
                  <a:pt x="1398" y="10449"/>
                </a:cubicBezTo>
                <a:close/>
                <a:moveTo>
                  <a:pt x="763" y="10751"/>
                </a:moveTo>
                <a:cubicBezTo>
                  <a:pt x="756" y="10758"/>
                  <a:pt x="743" y="10787"/>
                  <a:pt x="724" y="10843"/>
                </a:cubicBezTo>
                <a:cubicBezTo>
                  <a:pt x="669" y="10998"/>
                  <a:pt x="651" y="11255"/>
                  <a:pt x="684" y="11416"/>
                </a:cubicBezTo>
                <a:cubicBezTo>
                  <a:pt x="730" y="11634"/>
                  <a:pt x="893" y="11935"/>
                  <a:pt x="1050" y="12096"/>
                </a:cubicBezTo>
                <a:cubicBezTo>
                  <a:pt x="1089" y="12136"/>
                  <a:pt x="1127" y="12167"/>
                  <a:pt x="1137" y="12167"/>
                </a:cubicBezTo>
                <a:cubicBezTo>
                  <a:pt x="1148" y="12167"/>
                  <a:pt x="1206" y="12137"/>
                  <a:pt x="1263" y="12099"/>
                </a:cubicBezTo>
                <a:lnTo>
                  <a:pt x="1368" y="12032"/>
                </a:lnTo>
                <a:lnTo>
                  <a:pt x="1285" y="11948"/>
                </a:lnTo>
                <a:cubicBezTo>
                  <a:pt x="1177" y="11836"/>
                  <a:pt x="996" y="11560"/>
                  <a:pt x="915" y="11388"/>
                </a:cubicBezTo>
                <a:cubicBezTo>
                  <a:pt x="858" y="11267"/>
                  <a:pt x="790" y="10985"/>
                  <a:pt x="771" y="10788"/>
                </a:cubicBezTo>
                <a:cubicBezTo>
                  <a:pt x="769" y="10758"/>
                  <a:pt x="769" y="10743"/>
                  <a:pt x="763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30797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  <p:sp>
        <p:nvSpPr>
          <p:cNvPr id="211" name="Shape 211"/>
          <p:cNvSpPr/>
          <p:nvPr/>
        </p:nvSpPr>
        <p:spPr>
          <a:xfrm>
            <a:off x="3107258" y="4203700"/>
            <a:ext cx="6915399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600"/>
              </a:spcBef>
              <a:buClr>
                <a:srgbClr val="0433FF"/>
              </a:buClr>
              <a:buFont typeface="Chalkboard"/>
              <a:defRPr sz="36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school goals do you want to achieve this year?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2" animBg="1" advAuto="0"/>
      <p:bldP spid="21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4203700" y="2470150"/>
            <a:ext cx="60706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 sz="33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My Friendship Goal by</a:t>
            </a:r>
          </a:p>
          <a:p>
            <a:pPr algn="ctr">
              <a:defRPr sz="31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_____________________</a:t>
            </a:r>
          </a:p>
        </p:txBody>
      </p:sp>
      <p:sp>
        <p:nvSpPr>
          <p:cNvPr id="215" name="Shape 215"/>
          <p:cNvSpPr/>
          <p:nvPr/>
        </p:nvSpPr>
        <p:spPr>
          <a:xfrm>
            <a:off x="3975100" y="4025900"/>
            <a:ext cx="68199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0639" marR="40639" algn="ctr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The goal with my friends is to</a:t>
            </a:r>
          </a:p>
          <a:p>
            <a:pPr marL="40639" marR="40639" algn="ctr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________________________</a:t>
            </a:r>
          </a:p>
        </p:txBody>
      </p:sp>
      <p:sp>
        <p:nvSpPr>
          <p:cNvPr id="216" name="Shape 216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7</a:t>
            </a:r>
          </a:p>
        </p:txBody>
      </p:sp>
      <p:sp>
        <p:nvSpPr>
          <p:cNvPr id="217" name="Shape 217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218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2362200"/>
            <a:ext cx="14478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6584950"/>
            <a:ext cx="1447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9400" y="1168400"/>
            <a:ext cx="14351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pd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700" y="4292600"/>
            <a:ext cx="14478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30797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  <p:sp>
        <p:nvSpPr>
          <p:cNvPr id="223" name="Shape 223"/>
          <p:cNvSpPr/>
          <p:nvPr/>
        </p:nvSpPr>
        <p:spPr>
          <a:xfrm>
            <a:off x="3632200" y="5410200"/>
            <a:ext cx="72136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 sz="30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This goal is important to me because</a:t>
            </a:r>
          </a:p>
          <a:p>
            <a:pPr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_______________________________</a:t>
            </a:r>
          </a:p>
          <a:p>
            <a:pPr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 smtClean="0"/>
              <a:t>_____________________________________</a:t>
            </a:r>
            <a:r>
              <a:rPr sz="2500" dirty="0" smtClean="0"/>
              <a:t>____________________________</a:t>
            </a:r>
            <a:endParaRPr sz="2500" dirty="0"/>
          </a:p>
        </p:txBody>
      </p:sp>
      <p:pic>
        <p:nvPicPr>
          <p:cNvPr id="224" name="Thumbs Up Grin.jpg"/>
          <p:cNvPicPr>
            <a:picLocks noChangeAspect="1"/>
          </p:cNvPicPr>
          <p:nvPr/>
        </p:nvPicPr>
        <p:blipFill>
          <a:blip r:embed="rId7">
            <a:extLst/>
          </a:blip>
          <a:srcRect l="3653" t="3337" r="2981" b="1698"/>
          <a:stretch>
            <a:fillRect/>
          </a:stretch>
        </p:blipFill>
        <p:spPr>
          <a:xfrm>
            <a:off x="10246080" y="6214796"/>
            <a:ext cx="1509379" cy="213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3" y="-2"/>
                  <a:pt x="9796" y="15"/>
                  <a:pt x="9682" y="57"/>
                </a:cubicBezTo>
                <a:cubicBezTo>
                  <a:pt x="9532" y="111"/>
                  <a:pt x="9409" y="232"/>
                  <a:pt x="9409" y="326"/>
                </a:cubicBezTo>
                <a:cubicBezTo>
                  <a:pt x="9409" y="388"/>
                  <a:pt x="9386" y="396"/>
                  <a:pt x="9046" y="446"/>
                </a:cubicBezTo>
                <a:cubicBezTo>
                  <a:pt x="8284" y="560"/>
                  <a:pt x="6864" y="878"/>
                  <a:pt x="6496" y="1017"/>
                </a:cubicBezTo>
                <a:cubicBezTo>
                  <a:pt x="6112" y="1162"/>
                  <a:pt x="5902" y="1368"/>
                  <a:pt x="5775" y="1724"/>
                </a:cubicBezTo>
                <a:cubicBezTo>
                  <a:pt x="5703" y="1926"/>
                  <a:pt x="5681" y="2027"/>
                  <a:pt x="5543" y="2933"/>
                </a:cubicBezTo>
                <a:cubicBezTo>
                  <a:pt x="5491" y="3271"/>
                  <a:pt x="5443" y="3553"/>
                  <a:pt x="5435" y="3559"/>
                </a:cubicBezTo>
                <a:cubicBezTo>
                  <a:pt x="5427" y="3565"/>
                  <a:pt x="5336" y="3574"/>
                  <a:pt x="5230" y="3580"/>
                </a:cubicBezTo>
                <a:cubicBezTo>
                  <a:pt x="4204" y="3633"/>
                  <a:pt x="2908" y="3774"/>
                  <a:pt x="2647" y="3861"/>
                </a:cubicBezTo>
                <a:cubicBezTo>
                  <a:pt x="2516" y="3904"/>
                  <a:pt x="2444" y="3975"/>
                  <a:pt x="2459" y="4050"/>
                </a:cubicBezTo>
                <a:cubicBezTo>
                  <a:pt x="2475" y="4122"/>
                  <a:pt x="2512" y="4143"/>
                  <a:pt x="2670" y="4194"/>
                </a:cubicBezTo>
                <a:cubicBezTo>
                  <a:pt x="3192" y="4364"/>
                  <a:pt x="3834" y="4518"/>
                  <a:pt x="4327" y="4588"/>
                </a:cubicBezTo>
                <a:cubicBezTo>
                  <a:pt x="4609" y="4628"/>
                  <a:pt x="4601" y="4619"/>
                  <a:pt x="4492" y="4688"/>
                </a:cubicBezTo>
                <a:cubicBezTo>
                  <a:pt x="4369" y="4766"/>
                  <a:pt x="4093" y="4867"/>
                  <a:pt x="3879" y="4913"/>
                </a:cubicBezTo>
                <a:cubicBezTo>
                  <a:pt x="3719" y="4947"/>
                  <a:pt x="3714" y="4953"/>
                  <a:pt x="3765" y="4973"/>
                </a:cubicBezTo>
                <a:cubicBezTo>
                  <a:pt x="3868" y="5014"/>
                  <a:pt x="4226" y="5087"/>
                  <a:pt x="4373" y="5098"/>
                </a:cubicBezTo>
                <a:cubicBezTo>
                  <a:pt x="4394" y="5099"/>
                  <a:pt x="4419" y="5097"/>
                  <a:pt x="4441" y="5098"/>
                </a:cubicBezTo>
                <a:cubicBezTo>
                  <a:pt x="4491" y="5098"/>
                  <a:pt x="4527" y="5099"/>
                  <a:pt x="4572" y="5098"/>
                </a:cubicBezTo>
                <a:cubicBezTo>
                  <a:pt x="4719" y="5090"/>
                  <a:pt x="4878" y="5065"/>
                  <a:pt x="5020" y="5026"/>
                </a:cubicBezTo>
                <a:cubicBezTo>
                  <a:pt x="5115" y="5000"/>
                  <a:pt x="5203" y="4981"/>
                  <a:pt x="5213" y="4985"/>
                </a:cubicBezTo>
                <a:cubicBezTo>
                  <a:pt x="5233" y="4994"/>
                  <a:pt x="5061" y="5196"/>
                  <a:pt x="4901" y="5355"/>
                </a:cubicBezTo>
                <a:cubicBezTo>
                  <a:pt x="4748" y="5507"/>
                  <a:pt x="4535" y="5662"/>
                  <a:pt x="4339" y="5765"/>
                </a:cubicBezTo>
                <a:cubicBezTo>
                  <a:pt x="4303" y="5784"/>
                  <a:pt x="4271" y="5801"/>
                  <a:pt x="4237" y="5817"/>
                </a:cubicBezTo>
                <a:cubicBezTo>
                  <a:pt x="4236" y="5817"/>
                  <a:pt x="4232" y="5821"/>
                  <a:pt x="4231" y="5821"/>
                </a:cubicBezTo>
                <a:cubicBezTo>
                  <a:pt x="4114" y="5875"/>
                  <a:pt x="3986" y="5921"/>
                  <a:pt x="3720" y="6006"/>
                </a:cubicBezTo>
                <a:cubicBezTo>
                  <a:pt x="3642" y="6031"/>
                  <a:pt x="3645" y="6029"/>
                  <a:pt x="3896" y="6030"/>
                </a:cubicBezTo>
                <a:cubicBezTo>
                  <a:pt x="4387" y="6032"/>
                  <a:pt x="4960" y="5960"/>
                  <a:pt x="5219" y="5861"/>
                </a:cubicBezTo>
                <a:cubicBezTo>
                  <a:pt x="5287" y="5835"/>
                  <a:pt x="5349" y="5818"/>
                  <a:pt x="5355" y="5825"/>
                </a:cubicBezTo>
                <a:cubicBezTo>
                  <a:pt x="5374" y="5846"/>
                  <a:pt x="5281" y="6043"/>
                  <a:pt x="5179" y="6199"/>
                </a:cubicBezTo>
                <a:lnTo>
                  <a:pt x="5088" y="6335"/>
                </a:lnTo>
                <a:lnTo>
                  <a:pt x="5139" y="6404"/>
                </a:lnTo>
                <a:cubicBezTo>
                  <a:pt x="5430" y="6772"/>
                  <a:pt x="5931" y="7158"/>
                  <a:pt x="6468" y="7424"/>
                </a:cubicBezTo>
                <a:cubicBezTo>
                  <a:pt x="6708" y="7543"/>
                  <a:pt x="7230" y="7740"/>
                  <a:pt x="7484" y="7809"/>
                </a:cubicBezTo>
                <a:lnTo>
                  <a:pt x="7581" y="7838"/>
                </a:lnTo>
                <a:lnTo>
                  <a:pt x="7501" y="7914"/>
                </a:lnTo>
                <a:cubicBezTo>
                  <a:pt x="7457" y="7958"/>
                  <a:pt x="7407" y="8027"/>
                  <a:pt x="7388" y="8067"/>
                </a:cubicBezTo>
                <a:cubicBezTo>
                  <a:pt x="7358" y="8129"/>
                  <a:pt x="7332" y="8148"/>
                  <a:pt x="7201" y="8203"/>
                </a:cubicBezTo>
                <a:cubicBezTo>
                  <a:pt x="6968" y="8301"/>
                  <a:pt x="6828" y="8386"/>
                  <a:pt x="6689" y="8516"/>
                </a:cubicBezTo>
                <a:cubicBezTo>
                  <a:pt x="6391" y="8797"/>
                  <a:pt x="6215" y="9132"/>
                  <a:pt x="6031" y="9786"/>
                </a:cubicBezTo>
                <a:cubicBezTo>
                  <a:pt x="5970" y="10002"/>
                  <a:pt x="5929" y="10087"/>
                  <a:pt x="5826" y="10184"/>
                </a:cubicBezTo>
                <a:cubicBezTo>
                  <a:pt x="5718" y="10286"/>
                  <a:pt x="5704" y="10282"/>
                  <a:pt x="5491" y="10131"/>
                </a:cubicBezTo>
                <a:cubicBezTo>
                  <a:pt x="5210" y="9932"/>
                  <a:pt x="4995" y="9875"/>
                  <a:pt x="4600" y="9886"/>
                </a:cubicBezTo>
                <a:lnTo>
                  <a:pt x="4401" y="9890"/>
                </a:lnTo>
                <a:lnTo>
                  <a:pt x="4248" y="9794"/>
                </a:lnTo>
                <a:lnTo>
                  <a:pt x="4095" y="9693"/>
                </a:lnTo>
                <a:lnTo>
                  <a:pt x="4078" y="9171"/>
                </a:lnTo>
                <a:cubicBezTo>
                  <a:pt x="4068" y="8883"/>
                  <a:pt x="4056" y="8616"/>
                  <a:pt x="4055" y="8581"/>
                </a:cubicBezTo>
                <a:lnTo>
                  <a:pt x="4055" y="8516"/>
                </a:lnTo>
                <a:lnTo>
                  <a:pt x="3635" y="8464"/>
                </a:lnTo>
                <a:lnTo>
                  <a:pt x="3215" y="8408"/>
                </a:lnTo>
                <a:lnTo>
                  <a:pt x="3158" y="8456"/>
                </a:lnTo>
                <a:cubicBezTo>
                  <a:pt x="3071" y="8532"/>
                  <a:pt x="2844" y="8878"/>
                  <a:pt x="2817" y="8974"/>
                </a:cubicBezTo>
                <a:cubicBezTo>
                  <a:pt x="2799" y="9040"/>
                  <a:pt x="2794" y="9104"/>
                  <a:pt x="2811" y="9203"/>
                </a:cubicBezTo>
                <a:cubicBezTo>
                  <a:pt x="2835" y="9337"/>
                  <a:pt x="2928" y="9586"/>
                  <a:pt x="2976" y="9649"/>
                </a:cubicBezTo>
                <a:cubicBezTo>
                  <a:pt x="2993" y="9672"/>
                  <a:pt x="2986" y="9720"/>
                  <a:pt x="2959" y="9826"/>
                </a:cubicBezTo>
                <a:cubicBezTo>
                  <a:pt x="2939" y="9907"/>
                  <a:pt x="2917" y="9982"/>
                  <a:pt x="2908" y="9995"/>
                </a:cubicBezTo>
                <a:cubicBezTo>
                  <a:pt x="2899" y="10007"/>
                  <a:pt x="2767" y="10061"/>
                  <a:pt x="2618" y="10115"/>
                </a:cubicBezTo>
                <a:cubicBezTo>
                  <a:pt x="2232" y="10256"/>
                  <a:pt x="2107" y="10307"/>
                  <a:pt x="1903" y="10408"/>
                </a:cubicBezTo>
                <a:cubicBezTo>
                  <a:pt x="1738" y="10490"/>
                  <a:pt x="1721" y="10505"/>
                  <a:pt x="1682" y="10585"/>
                </a:cubicBezTo>
                <a:cubicBezTo>
                  <a:pt x="1655" y="10638"/>
                  <a:pt x="1631" y="10718"/>
                  <a:pt x="1630" y="10786"/>
                </a:cubicBezTo>
                <a:cubicBezTo>
                  <a:pt x="1628" y="10967"/>
                  <a:pt x="1742" y="11092"/>
                  <a:pt x="1971" y="11164"/>
                </a:cubicBezTo>
                <a:lnTo>
                  <a:pt x="2068" y="11196"/>
                </a:lnTo>
                <a:lnTo>
                  <a:pt x="2051" y="11304"/>
                </a:lnTo>
                <a:cubicBezTo>
                  <a:pt x="2043" y="11372"/>
                  <a:pt x="2050" y="11438"/>
                  <a:pt x="2068" y="11477"/>
                </a:cubicBezTo>
                <a:cubicBezTo>
                  <a:pt x="2090" y="11527"/>
                  <a:pt x="2249" y="11736"/>
                  <a:pt x="2363" y="11867"/>
                </a:cubicBezTo>
                <a:cubicBezTo>
                  <a:pt x="2374" y="11880"/>
                  <a:pt x="2425" y="11970"/>
                  <a:pt x="2476" y="12072"/>
                </a:cubicBezTo>
                <a:cubicBezTo>
                  <a:pt x="2528" y="12173"/>
                  <a:pt x="2582" y="12266"/>
                  <a:pt x="2596" y="12276"/>
                </a:cubicBezTo>
                <a:cubicBezTo>
                  <a:pt x="2610" y="12287"/>
                  <a:pt x="2701" y="12299"/>
                  <a:pt x="2800" y="12305"/>
                </a:cubicBezTo>
                <a:cubicBezTo>
                  <a:pt x="3132" y="12322"/>
                  <a:pt x="3109" y="12313"/>
                  <a:pt x="3260" y="12477"/>
                </a:cubicBezTo>
                <a:cubicBezTo>
                  <a:pt x="3499" y="12737"/>
                  <a:pt x="3805" y="12911"/>
                  <a:pt x="4169" y="12999"/>
                </a:cubicBezTo>
                <a:cubicBezTo>
                  <a:pt x="4362" y="13047"/>
                  <a:pt x="4744" y="13054"/>
                  <a:pt x="4946" y="13012"/>
                </a:cubicBezTo>
                <a:cubicBezTo>
                  <a:pt x="5172" y="12964"/>
                  <a:pt x="5410" y="12862"/>
                  <a:pt x="5582" y="12742"/>
                </a:cubicBezTo>
                <a:cubicBezTo>
                  <a:pt x="5677" y="12677"/>
                  <a:pt x="5769" y="12628"/>
                  <a:pt x="5809" y="12622"/>
                </a:cubicBezTo>
                <a:cubicBezTo>
                  <a:pt x="5966" y="12597"/>
                  <a:pt x="6592" y="12329"/>
                  <a:pt x="6843" y="12180"/>
                </a:cubicBezTo>
                <a:cubicBezTo>
                  <a:pt x="6963" y="12109"/>
                  <a:pt x="6986" y="12136"/>
                  <a:pt x="6911" y="12252"/>
                </a:cubicBezTo>
                <a:cubicBezTo>
                  <a:pt x="6754" y="12495"/>
                  <a:pt x="6708" y="12762"/>
                  <a:pt x="6775" y="13048"/>
                </a:cubicBezTo>
                <a:cubicBezTo>
                  <a:pt x="6827" y="13272"/>
                  <a:pt x="6994" y="13570"/>
                  <a:pt x="7183" y="13775"/>
                </a:cubicBezTo>
                <a:cubicBezTo>
                  <a:pt x="7260" y="13857"/>
                  <a:pt x="7292" y="13955"/>
                  <a:pt x="7354" y="14325"/>
                </a:cubicBezTo>
                <a:cubicBezTo>
                  <a:pt x="7366" y="14400"/>
                  <a:pt x="7432" y="14725"/>
                  <a:pt x="7501" y="15048"/>
                </a:cubicBezTo>
                <a:lnTo>
                  <a:pt x="7632" y="15635"/>
                </a:lnTo>
                <a:lnTo>
                  <a:pt x="7501" y="15775"/>
                </a:lnTo>
                <a:cubicBezTo>
                  <a:pt x="7433" y="15852"/>
                  <a:pt x="7373" y="15930"/>
                  <a:pt x="7365" y="15944"/>
                </a:cubicBezTo>
                <a:cubicBezTo>
                  <a:pt x="7355" y="15962"/>
                  <a:pt x="7392" y="15995"/>
                  <a:pt x="7479" y="16052"/>
                </a:cubicBezTo>
                <a:cubicBezTo>
                  <a:pt x="7548" y="16098"/>
                  <a:pt x="7613" y="16143"/>
                  <a:pt x="7632" y="16153"/>
                </a:cubicBezTo>
                <a:cubicBezTo>
                  <a:pt x="7661" y="16168"/>
                  <a:pt x="7638" y="16194"/>
                  <a:pt x="7484" y="16322"/>
                </a:cubicBezTo>
                <a:cubicBezTo>
                  <a:pt x="7384" y="16405"/>
                  <a:pt x="7225" y="16545"/>
                  <a:pt x="7127" y="16631"/>
                </a:cubicBezTo>
                <a:lnTo>
                  <a:pt x="6945" y="16788"/>
                </a:lnTo>
                <a:lnTo>
                  <a:pt x="7172" y="16956"/>
                </a:lnTo>
                <a:cubicBezTo>
                  <a:pt x="7342" y="17082"/>
                  <a:pt x="7394" y="17130"/>
                  <a:pt x="7377" y="17145"/>
                </a:cubicBezTo>
                <a:cubicBezTo>
                  <a:pt x="7364" y="17156"/>
                  <a:pt x="7272" y="17171"/>
                  <a:pt x="7172" y="17177"/>
                </a:cubicBezTo>
                <a:lnTo>
                  <a:pt x="6990" y="17189"/>
                </a:lnTo>
                <a:lnTo>
                  <a:pt x="6996" y="17599"/>
                </a:lnTo>
                <a:lnTo>
                  <a:pt x="7002" y="18009"/>
                </a:lnTo>
                <a:lnTo>
                  <a:pt x="6905" y="18041"/>
                </a:lnTo>
                <a:cubicBezTo>
                  <a:pt x="6852" y="18059"/>
                  <a:pt x="6719" y="18100"/>
                  <a:pt x="6604" y="18129"/>
                </a:cubicBezTo>
                <a:cubicBezTo>
                  <a:pt x="6136" y="18248"/>
                  <a:pt x="6151" y="18239"/>
                  <a:pt x="6105" y="18346"/>
                </a:cubicBezTo>
                <a:cubicBezTo>
                  <a:pt x="6082" y="18399"/>
                  <a:pt x="6044" y="18494"/>
                  <a:pt x="6020" y="18559"/>
                </a:cubicBezTo>
                <a:cubicBezTo>
                  <a:pt x="5995" y="18625"/>
                  <a:pt x="5967" y="18684"/>
                  <a:pt x="5957" y="18692"/>
                </a:cubicBezTo>
                <a:cubicBezTo>
                  <a:pt x="5947" y="18699"/>
                  <a:pt x="5826" y="18722"/>
                  <a:pt x="5690" y="18744"/>
                </a:cubicBezTo>
                <a:cubicBezTo>
                  <a:pt x="5125" y="18834"/>
                  <a:pt x="4781" y="18932"/>
                  <a:pt x="4401" y="19109"/>
                </a:cubicBezTo>
                <a:cubicBezTo>
                  <a:pt x="3970" y="19310"/>
                  <a:pt x="3738" y="19628"/>
                  <a:pt x="3737" y="20013"/>
                </a:cubicBezTo>
                <a:cubicBezTo>
                  <a:pt x="3737" y="20210"/>
                  <a:pt x="3768" y="20295"/>
                  <a:pt x="3873" y="20367"/>
                </a:cubicBezTo>
                <a:cubicBezTo>
                  <a:pt x="3919" y="20398"/>
                  <a:pt x="3973" y="20429"/>
                  <a:pt x="3998" y="20439"/>
                </a:cubicBezTo>
                <a:cubicBezTo>
                  <a:pt x="4074" y="20470"/>
                  <a:pt x="4019" y="20488"/>
                  <a:pt x="3652" y="20539"/>
                </a:cubicBezTo>
                <a:cubicBezTo>
                  <a:pt x="3459" y="20566"/>
                  <a:pt x="3053" y="20629"/>
                  <a:pt x="2755" y="20676"/>
                </a:cubicBezTo>
                <a:cubicBezTo>
                  <a:pt x="2635" y="20695"/>
                  <a:pt x="2555" y="20706"/>
                  <a:pt x="2431" y="20724"/>
                </a:cubicBezTo>
                <a:cubicBezTo>
                  <a:pt x="2424" y="20726"/>
                  <a:pt x="2412" y="20728"/>
                  <a:pt x="2403" y="20728"/>
                </a:cubicBezTo>
                <a:cubicBezTo>
                  <a:pt x="2228" y="20754"/>
                  <a:pt x="2025" y="20786"/>
                  <a:pt x="1937" y="20797"/>
                </a:cubicBezTo>
                <a:cubicBezTo>
                  <a:pt x="1372" y="20866"/>
                  <a:pt x="664" y="21005"/>
                  <a:pt x="393" y="21102"/>
                </a:cubicBezTo>
                <a:cubicBezTo>
                  <a:pt x="242" y="21156"/>
                  <a:pt x="19" y="21254"/>
                  <a:pt x="1" y="21275"/>
                </a:cubicBezTo>
                <a:cubicBezTo>
                  <a:pt x="-6" y="21283"/>
                  <a:pt x="28" y="21302"/>
                  <a:pt x="75" y="21319"/>
                </a:cubicBezTo>
                <a:cubicBezTo>
                  <a:pt x="141" y="21342"/>
                  <a:pt x="212" y="21351"/>
                  <a:pt x="398" y="21351"/>
                </a:cubicBezTo>
                <a:cubicBezTo>
                  <a:pt x="479" y="21351"/>
                  <a:pt x="534" y="21347"/>
                  <a:pt x="586" y="21343"/>
                </a:cubicBezTo>
                <a:cubicBezTo>
                  <a:pt x="618" y="21339"/>
                  <a:pt x="649" y="21335"/>
                  <a:pt x="671" y="21331"/>
                </a:cubicBezTo>
                <a:cubicBezTo>
                  <a:pt x="731" y="21322"/>
                  <a:pt x="786" y="21311"/>
                  <a:pt x="887" y="21287"/>
                </a:cubicBezTo>
                <a:lnTo>
                  <a:pt x="1142" y="21226"/>
                </a:lnTo>
                <a:lnTo>
                  <a:pt x="1261" y="21303"/>
                </a:lnTo>
                <a:cubicBezTo>
                  <a:pt x="1466" y="21433"/>
                  <a:pt x="1423" y="21433"/>
                  <a:pt x="2249" y="21343"/>
                </a:cubicBezTo>
                <a:cubicBezTo>
                  <a:pt x="2649" y="21299"/>
                  <a:pt x="3097" y="21252"/>
                  <a:pt x="3249" y="21238"/>
                </a:cubicBezTo>
                <a:cubicBezTo>
                  <a:pt x="3400" y="21225"/>
                  <a:pt x="3742" y="21188"/>
                  <a:pt x="4010" y="21158"/>
                </a:cubicBezTo>
                <a:cubicBezTo>
                  <a:pt x="4661" y="21085"/>
                  <a:pt x="5391" y="21010"/>
                  <a:pt x="5571" y="20997"/>
                </a:cubicBezTo>
                <a:cubicBezTo>
                  <a:pt x="5652" y="20992"/>
                  <a:pt x="5955" y="20967"/>
                  <a:pt x="6247" y="20941"/>
                </a:cubicBezTo>
                <a:cubicBezTo>
                  <a:pt x="7520" y="20831"/>
                  <a:pt x="9244" y="20740"/>
                  <a:pt x="9301" y="20780"/>
                </a:cubicBezTo>
                <a:cubicBezTo>
                  <a:pt x="9332" y="20802"/>
                  <a:pt x="9326" y="20804"/>
                  <a:pt x="8813" y="20853"/>
                </a:cubicBezTo>
                <a:cubicBezTo>
                  <a:pt x="8565" y="20876"/>
                  <a:pt x="8092" y="20927"/>
                  <a:pt x="7763" y="20965"/>
                </a:cubicBezTo>
                <a:cubicBezTo>
                  <a:pt x="7433" y="21004"/>
                  <a:pt x="6889" y="21066"/>
                  <a:pt x="6553" y="21102"/>
                </a:cubicBezTo>
                <a:cubicBezTo>
                  <a:pt x="5396" y="21227"/>
                  <a:pt x="4974" y="21309"/>
                  <a:pt x="4628" y="21475"/>
                </a:cubicBezTo>
                <a:lnTo>
                  <a:pt x="4555" y="21512"/>
                </a:lnTo>
                <a:cubicBezTo>
                  <a:pt x="4561" y="21516"/>
                  <a:pt x="4561" y="21520"/>
                  <a:pt x="4566" y="21524"/>
                </a:cubicBezTo>
                <a:lnTo>
                  <a:pt x="4668" y="21556"/>
                </a:lnTo>
                <a:cubicBezTo>
                  <a:pt x="4778" y="21593"/>
                  <a:pt x="4809" y="21598"/>
                  <a:pt x="4980" y="21592"/>
                </a:cubicBezTo>
                <a:cubicBezTo>
                  <a:pt x="5113" y="21587"/>
                  <a:pt x="5245" y="21571"/>
                  <a:pt x="5401" y="21536"/>
                </a:cubicBezTo>
                <a:cubicBezTo>
                  <a:pt x="5621" y="21486"/>
                  <a:pt x="6630" y="21356"/>
                  <a:pt x="7411" y="21279"/>
                </a:cubicBezTo>
                <a:cubicBezTo>
                  <a:pt x="8366" y="21184"/>
                  <a:pt x="9922" y="21050"/>
                  <a:pt x="10499" y="21013"/>
                </a:cubicBezTo>
                <a:cubicBezTo>
                  <a:pt x="12785" y="20870"/>
                  <a:pt x="13818" y="20820"/>
                  <a:pt x="13827" y="20853"/>
                </a:cubicBezTo>
                <a:cubicBezTo>
                  <a:pt x="13829" y="20862"/>
                  <a:pt x="13763" y="20878"/>
                  <a:pt x="13673" y="20889"/>
                </a:cubicBezTo>
                <a:cubicBezTo>
                  <a:pt x="13584" y="20900"/>
                  <a:pt x="13339" y="20935"/>
                  <a:pt x="13134" y="20965"/>
                </a:cubicBezTo>
                <a:cubicBezTo>
                  <a:pt x="12176" y="21105"/>
                  <a:pt x="11793" y="21152"/>
                  <a:pt x="11482" y="21166"/>
                </a:cubicBezTo>
                <a:cubicBezTo>
                  <a:pt x="11136" y="21182"/>
                  <a:pt x="11079" y="21189"/>
                  <a:pt x="10931" y="21242"/>
                </a:cubicBezTo>
                <a:cubicBezTo>
                  <a:pt x="10836" y="21277"/>
                  <a:pt x="10744" y="21347"/>
                  <a:pt x="10772" y="21367"/>
                </a:cubicBezTo>
                <a:cubicBezTo>
                  <a:pt x="10778" y="21371"/>
                  <a:pt x="10822" y="21376"/>
                  <a:pt x="10868" y="21379"/>
                </a:cubicBezTo>
                <a:cubicBezTo>
                  <a:pt x="10876" y="21377"/>
                  <a:pt x="10889" y="21373"/>
                  <a:pt x="10897" y="21379"/>
                </a:cubicBezTo>
                <a:cubicBezTo>
                  <a:pt x="11108" y="21388"/>
                  <a:pt x="11538" y="21389"/>
                  <a:pt x="11754" y="21375"/>
                </a:cubicBezTo>
                <a:cubicBezTo>
                  <a:pt x="11912" y="21365"/>
                  <a:pt x="12234" y="21333"/>
                  <a:pt x="12470" y="21307"/>
                </a:cubicBezTo>
                <a:cubicBezTo>
                  <a:pt x="13028" y="21245"/>
                  <a:pt x="13551" y="21205"/>
                  <a:pt x="14139" y="21174"/>
                </a:cubicBezTo>
                <a:cubicBezTo>
                  <a:pt x="14829" y="21138"/>
                  <a:pt x="15347" y="21106"/>
                  <a:pt x="16086" y="21054"/>
                </a:cubicBezTo>
                <a:cubicBezTo>
                  <a:pt x="16447" y="21028"/>
                  <a:pt x="16822" y="21003"/>
                  <a:pt x="16921" y="20997"/>
                </a:cubicBezTo>
                <a:cubicBezTo>
                  <a:pt x="17020" y="20992"/>
                  <a:pt x="17287" y="20974"/>
                  <a:pt x="17517" y="20957"/>
                </a:cubicBezTo>
                <a:cubicBezTo>
                  <a:pt x="17760" y="20939"/>
                  <a:pt x="17903" y="20932"/>
                  <a:pt x="18119" y="20917"/>
                </a:cubicBezTo>
                <a:cubicBezTo>
                  <a:pt x="18128" y="20916"/>
                  <a:pt x="18131" y="20913"/>
                  <a:pt x="18142" y="20913"/>
                </a:cubicBezTo>
                <a:cubicBezTo>
                  <a:pt x="18202" y="20909"/>
                  <a:pt x="18254" y="20905"/>
                  <a:pt x="18312" y="20901"/>
                </a:cubicBezTo>
                <a:cubicBezTo>
                  <a:pt x="18394" y="20895"/>
                  <a:pt x="18473" y="20890"/>
                  <a:pt x="18551" y="20885"/>
                </a:cubicBezTo>
                <a:cubicBezTo>
                  <a:pt x="18556" y="20884"/>
                  <a:pt x="18562" y="20885"/>
                  <a:pt x="18568" y="20885"/>
                </a:cubicBezTo>
                <a:cubicBezTo>
                  <a:pt x="19014" y="20854"/>
                  <a:pt x="19475" y="20824"/>
                  <a:pt x="19800" y="20805"/>
                </a:cubicBezTo>
                <a:cubicBezTo>
                  <a:pt x="19820" y="20802"/>
                  <a:pt x="19847" y="20797"/>
                  <a:pt x="19879" y="20797"/>
                </a:cubicBezTo>
                <a:cubicBezTo>
                  <a:pt x="20220" y="20777"/>
                  <a:pt x="20518" y="20763"/>
                  <a:pt x="20737" y="20756"/>
                </a:cubicBezTo>
                <a:cubicBezTo>
                  <a:pt x="20923" y="20751"/>
                  <a:pt x="21190" y="20742"/>
                  <a:pt x="21333" y="20736"/>
                </a:cubicBezTo>
                <a:lnTo>
                  <a:pt x="21594" y="20724"/>
                </a:lnTo>
                <a:lnTo>
                  <a:pt x="21100" y="20712"/>
                </a:lnTo>
                <a:cubicBezTo>
                  <a:pt x="20661" y="20700"/>
                  <a:pt x="20209" y="20706"/>
                  <a:pt x="19289" y="20732"/>
                </a:cubicBezTo>
                <a:cubicBezTo>
                  <a:pt x="19287" y="20732"/>
                  <a:pt x="19285" y="20732"/>
                  <a:pt x="19283" y="20732"/>
                </a:cubicBezTo>
                <a:cubicBezTo>
                  <a:pt x="19139" y="20736"/>
                  <a:pt x="19083" y="20735"/>
                  <a:pt x="18908" y="20740"/>
                </a:cubicBezTo>
                <a:cubicBezTo>
                  <a:pt x="17178" y="20792"/>
                  <a:pt x="17212" y="20793"/>
                  <a:pt x="17370" y="20708"/>
                </a:cubicBezTo>
                <a:cubicBezTo>
                  <a:pt x="17453" y="20663"/>
                  <a:pt x="17477" y="20596"/>
                  <a:pt x="17421" y="20564"/>
                </a:cubicBezTo>
                <a:cubicBezTo>
                  <a:pt x="17317" y="20504"/>
                  <a:pt x="16363" y="20480"/>
                  <a:pt x="15439" y="20515"/>
                </a:cubicBezTo>
                <a:cubicBezTo>
                  <a:pt x="14589" y="20548"/>
                  <a:pt x="14430" y="20553"/>
                  <a:pt x="14411" y="20539"/>
                </a:cubicBezTo>
                <a:cubicBezTo>
                  <a:pt x="14403" y="20533"/>
                  <a:pt x="14455" y="20489"/>
                  <a:pt x="14525" y="20443"/>
                </a:cubicBezTo>
                <a:cubicBezTo>
                  <a:pt x="14720" y="20317"/>
                  <a:pt x="14718" y="20323"/>
                  <a:pt x="14718" y="19921"/>
                </a:cubicBezTo>
                <a:cubicBezTo>
                  <a:pt x="14718" y="19917"/>
                  <a:pt x="14718" y="19916"/>
                  <a:pt x="14718" y="19913"/>
                </a:cubicBezTo>
                <a:lnTo>
                  <a:pt x="14718" y="19551"/>
                </a:lnTo>
                <a:lnTo>
                  <a:pt x="14650" y="19451"/>
                </a:lnTo>
                <a:cubicBezTo>
                  <a:pt x="14614" y="19396"/>
                  <a:pt x="14532" y="19305"/>
                  <a:pt x="14468" y="19250"/>
                </a:cubicBezTo>
                <a:cubicBezTo>
                  <a:pt x="14356" y="19153"/>
                  <a:pt x="14355" y="19146"/>
                  <a:pt x="14377" y="19089"/>
                </a:cubicBezTo>
                <a:cubicBezTo>
                  <a:pt x="14390" y="19057"/>
                  <a:pt x="14400" y="18936"/>
                  <a:pt x="14400" y="18820"/>
                </a:cubicBezTo>
                <a:cubicBezTo>
                  <a:pt x="14400" y="18575"/>
                  <a:pt x="14423" y="18611"/>
                  <a:pt x="14059" y="18346"/>
                </a:cubicBezTo>
                <a:lnTo>
                  <a:pt x="13844" y="18185"/>
                </a:lnTo>
                <a:lnTo>
                  <a:pt x="13804" y="18017"/>
                </a:lnTo>
                <a:cubicBezTo>
                  <a:pt x="13784" y="17924"/>
                  <a:pt x="13750" y="17747"/>
                  <a:pt x="13724" y="17619"/>
                </a:cubicBezTo>
                <a:cubicBezTo>
                  <a:pt x="13699" y="17492"/>
                  <a:pt x="13662" y="17307"/>
                  <a:pt x="13639" y="17213"/>
                </a:cubicBezTo>
                <a:cubicBezTo>
                  <a:pt x="13617" y="17119"/>
                  <a:pt x="13602" y="17040"/>
                  <a:pt x="13611" y="17033"/>
                </a:cubicBezTo>
                <a:cubicBezTo>
                  <a:pt x="13620" y="17026"/>
                  <a:pt x="13687" y="16944"/>
                  <a:pt x="13758" y="16852"/>
                </a:cubicBezTo>
                <a:cubicBezTo>
                  <a:pt x="13830" y="16760"/>
                  <a:pt x="13920" y="16642"/>
                  <a:pt x="13957" y="16595"/>
                </a:cubicBezTo>
                <a:lnTo>
                  <a:pt x="14025" y="16510"/>
                </a:lnTo>
                <a:lnTo>
                  <a:pt x="13957" y="16470"/>
                </a:lnTo>
                <a:cubicBezTo>
                  <a:pt x="13696" y="16311"/>
                  <a:pt x="13384" y="16109"/>
                  <a:pt x="13384" y="16101"/>
                </a:cubicBezTo>
                <a:cubicBezTo>
                  <a:pt x="13384" y="16074"/>
                  <a:pt x="13477" y="15821"/>
                  <a:pt x="13537" y="15683"/>
                </a:cubicBezTo>
                <a:cubicBezTo>
                  <a:pt x="13600" y="15539"/>
                  <a:pt x="13622" y="15517"/>
                  <a:pt x="13810" y="15357"/>
                </a:cubicBezTo>
                <a:cubicBezTo>
                  <a:pt x="13998" y="15198"/>
                  <a:pt x="14010" y="15179"/>
                  <a:pt x="14048" y="15064"/>
                </a:cubicBezTo>
                <a:cubicBezTo>
                  <a:pt x="14071" y="14997"/>
                  <a:pt x="14165" y="14740"/>
                  <a:pt x="14258" y="14494"/>
                </a:cubicBezTo>
                <a:cubicBezTo>
                  <a:pt x="14351" y="14248"/>
                  <a:pt x="14432" y="14041"/>
                  <a:pt x="14434" y="14032"/>
                </a:cubicBezTo>
                <a:cubicBezTo>
                  <a:pt x="14436" y="14023"/>
                  <a:pt x="14568" y="13921"/>
                  <a:pt x="14729" y="13807"/>
                </a:cubicBezTo>
                <a:cubicBezTo>
                  <a:pt x="15310" y="13398"/>
                  <a:pt x="15875" y="12844"/>
                  <a:pt x="16075" y="12489"/>
                </a:cubicBezTo>
                <a:cubicBezTo>
                  <a:pt x="16158" y="12342"/>
                  <a:pt x="16251" y="12041"/>
                  <a:pt x="16268" y="11855"/>
                </a:cubicBezTo>
                <a:cubicBezTo>
                  <a:pt x="16286" y="11656"/>
                  <a:pt x="16249" y="11379"/>
                  <a:pt x="16160" y="11043"/>
                </a:cubicBezTo>
                <a:cubicBezTo>
                  <a:pt x="16100" y="10815"/>
                  <a:pt x="15968" y="10457"/>
                  <a:pt x="15808" y="10083"/>
                </a:cubicBezTo>
                <a:lnTo>
                  <a:pt x="15791" y="10075"/>
                </a:lnTo>
                <a:lnTo>
                  <a:pt x="15803" y="10071"/>
                </a:lnTo>
                <a:cubicBezTo>
                  <a:pt x="15731" y="9904"/>
                  <a:pt x="15655" y="9738"/>
                  <a:pt x="15575" y="9573"/>
                </a:cubicBezTo>
                <a:cubicBezTo>
                  <a:pt x="15442" y="9294"/>
                  <a:pt x="15189" y="8896"/>
                  <a:pt x="15019" y="8697"/>
                </a:cubicBezTo>
                <a:lnTo>
                  <a:pt x="14934" y="8601"/>
                </a:lnTo>
                <a:lnTo>
                  <a:pt x="14985" y="8464"/>
                </a:lnTo>
                <a:cubicBezTo>
                  <a:pt x="15053" y="8270"/>
                  <a:pt x="15063" y="8178"/>
                  <a:pt x="15036" y="8042"/>
                </a:cubicBezTo>
                <a:cubicBezTo>
                  <a:pt x="14948" y="7596"/>
                  <a:pt x="14586" y="7294"/>
                  <a:pt x="13815" y="7018"/>
                </a:cubicBezTo>
                <a:cubicBezTo>
                  <a:pt x="13685" y="6971"/>
                  <a:pt x="13479" y="6907"/>
                  <a:pt x="13361" y="6878"/>
                </a:cubicBezTo>
                <a:cubicBezTo>
                  <a:pt x="13243" y="6848"/>
                  <a:pt x="13140" y="6820"/>
                  <a:pt x="13128" y="6813"/>
                </a:cubicBezTo>
                <a:cubicBezTo>
                  <a:pt x="13116" y="6806"/>
                  <a:pt x="13149" y="6762"/>
                  <a:pt x="13208" y="6709"/>
                </a:cubicBezTo>
                <a:cubicBezTo>
                  <a:pt x="13264" y="6658"/>
                  <a:pt x="13359" y="6560"/>
                  <a:pt x="13423" y="6492"/>
                </a:cubicBezTo>
                <a:lnTo>
                  <a:pt x="13543" y="6367"/>
                </a:lnTo>
                <a:lnTo>
                  <a:pt x="13696" y="6476"/>
                </a:lnTo>
                <a:cubicBezTo>
                  <a:pt x="13850" y="6586"/>
                  <a:pt x="14219" y="6791"/>
                  <a:pt x="14349" y="6837"/>
                </a:cubicBezTo>
                <a:cubicBezTo>
                  <a:pt x="14500" y="6891"/>
                  <a:pt x="15100" y="6957"/>
                  <a:pt x="15439" y="6958"/>
                </a:cubicBezTo>
                <a:cubicBezTo>
                  <a:pt x="15514" y="6958"/>
                  <a:pt x="15509" y="6954"/>
                  <a:pt x="15326" y="6878"/>
                </a:cubicBezTo>
                <a:cubicBezTo>
                  <a:pt x="15038" y="6757"/>
                  <a:pt x="14833" y="6639"/>
                  <a:pt x="14661" y="6496"/>
                </a:cubicBezTo>
                <a:cubicBezTo>
                  <a:pt x="14468" y="6336"/>
                  <a:pt x="14435" y="6301"/>
                  <a:pt x="14270" y="6086"/>
                </a:cubicBezTo>
                <a:cubicBezTo>
                  <a:pt x="14114" y="5884"/>
                  <a:pt x="14047" y="5765"/>
                  <a:pt x="14076" y="5745"/>
                </a:cubicBezTo>
                <a:cubicBezTo>
                  <a:pt x="14088" y="5737"/>
                  <a:pt x="14159" y="5758"/>
                  <a:pt x="14241" y="5793"/>
                </a:cubicBezTo>
                <a:cubicBezTo>
                  <a:pt x="14320" y="5827"/>
                  <a:pt x="14443" y="5871"/>
                  <a:pt x="14519" y="5889"/>
                </a:cubicBezTo>
                <a:cubicBezTo>
                  <a:pt x="14690" y="5930"/>
                  <a:pt x="15062" y="5959"/>
                  <a:pt x="15246" y="5946"/>
                </a:cubicBezTo>
                <a:cubicBezTo>
                  <a:pt x="15471" y="5929"/>
                  <a:pt x="15689" y="5901"/>
                  <a:pt x="15689" y="5889"/>
                </a:cubicBezTo>
                <a:cubicBezTo>
                  <a:pt x="15689" y="5883"/>
                  <a:pt x="15603" y="5851"/>
                  <a:pt x="15502" y="5817"/>
                </a:cubicBezTo>
                <a:cubicBezTo>
                  <a:pt x="15400" y="5783"/>
                  <a:pt x="15264" y="5729"/>
                  <a:pt x="15195" y="5697"/>
                </a:cubicBezTo>
                <a:cubicBezTo>
                  <a:pt x="15048" y="5627"/>
                  <a:pt x="14769" y="5423"/>
                  <a:pt x="14633" y="5287"/>
                </a:cubicBezTo>
                <a:cubicBezTo>
                  <a:pt x="14487" y="5141"/>
                  <a:pt x="14322" y="4912"/>
                  <a:pt x="14349" y="4893"/>
                </a:cubicBezTo>
                <a:cubicBezTo>
                  <a:pt x="14365" y="4882"/>
                  <a:pt x="14423" y="4888"/>
                  <a:pt x="14531" y="4905"/>
                </a:cubicBezTo>
                <a:cubicBezTo>
                  <a:pt x="14725" y="4936"/>
                  <a:pt x="15027" y="4939"/>
                  <a:pt x="15184" y="4909"/>
                </a:cubicBezTo>
                <a:cubicBezTo>
                  <a:pt x="15355" y="4877"/>
                  <a:pt x="15564" y="4791"/>
                  <a:pt x="15666" y="4712"/>
                </a:cubicBezTo>
                <a:cubicBezTo>
                  <a:pt x="15765" y="4636"/>
                  <a:pt x="15780" y="4612"/>
                  <a:pt x="15717" y="4612"/>
                </a:cubicBezTo>
                <a:cubicBezTo>
                  <a:pt x="15652" y="4612"/>
                  <a:pt x="15321" y="4538"/>
                  <a:pt x="15212" y="4499"/>
                </a:cubicBezTo>
                <a:cubicBezTo>
                  <a:pt x="15035" y="4436"/>
                  <a:pt x="14836" y="4328"/>
                  <a:pt x="14673" y="4202"/>
                </a:cubicBezTo>
                <a:cubicBezTo>
                  <a:pt x="14585" y="4135"/>
                  <a:pt x="14519" y="4072"/>
                  <a:pt x="14525" y="4066"/>
                </a:cubicBezTo>
                <a:cubicBezTo>
                  <a:pt x="14531" y="4059"/>
                  <a:pt x="14567" y="4051"/>
                  <a:pt x="14604" y="4045"/>
                </a:cubicBezTo>
                <a:cubicBezTo>
                  <a:pt x="14688" y="4034"/>
                  <a:pt x="14686" y="4126"/>
                  <a:pt x="14616" y="3174"/>
                </a:cubicBezTo>
                <a:cubicBezTo>
                  <a:pt x="14551" y="2295"/>
                  <a:pt x="14550" y="2306"/>
                  <a:pt x="14463" y="2097"/>
                </a:cubicBezTo>
                <a:cubicBezTo>
                  <a:pt x="14295" y="1697"/>
                  <a:pt x="13929" y="1358"/>
                  <a:pt x="13384" y="1105"/>
                </a:cubicBezTo>
                <a:cubicBezTo>
                  <a:pt x="13020" y="937"/>
                  <a:pt x="12469" y="747"/>
                  <a:pt x="12004" y="627"/>
                </a:cubicBezTo>
                <a:cubicBezTo>
                  <a:pt x="11552" y="510"/>
                  <a:pt x="11478" y="491"/>
                  <a:pt x="11044" y="422"/>
                </a:cubicBezTo>
                <a:cubicBezTo>
                  <a:pt x="10633" y="357"/>
                  <a:pt x="10638" y="360"/>
                  <a:pt x="10607" y="278"/>
                </a:cubicBezTo>
                <a:cubicBezTo>
                  <a:pt x="10553" y="132"/>
                  <a:pt x="10386" y="40"/>
                  <a:pt x="10125" y="8"/>
                </a:cubicBezTo>
                <a:cubicBezTo>
                  <a:pt x="10083" y="3"/>
                  <a:pt x="10043" y="1"/>
                  <a:pt x="10005" y="0"/>
                </a:cubicBezTo>
                <a:close/>
                <a:moveTo>
                  <a:pt x="1398" y="10445"/>
                </a:moveTo>
                <a:cubicBezTo>
                  <a:pt x="1393" y="10445"/>
                  <a:pt x="1386" y="10463"/>
                  <a:pt x="1375" y="10485"/>
                </a:cubicBezTo>
                <a:cubicBezTo>
                  <a:pt x="1289" y="10660"/>
                  <a:pt x="1250" y="10912"/>
                  <a:pt x="1278" y="11115"/>
                </a:cubicBezTo>
                <a:cubicBezTo>
                  <a:pt x="1315" y="11377"/>
                  <a:pt x="1466" y="11663"/>
                  <a:pt x="1676" y="11887"/>
                </a:cubicBezTo>
                <a:cubicBezTo>
                  <a:pt x="1722" y="11936"/>
                  <a:pt x="1764" y="11976"/>
                  <a:pt x="1772" y="11975"/>
                </a:cubicBezTo>
                <a:cubicBezTo>
                  <a:pt x="1781" y="11975"/>
                  <a:pt x="1842" y="11941"/>
                  <a:pt x="1909" y="11899"/>
                </a:cubicBezTo>
                <a:lnTo>
                  <a:pt x="2028" y="11822"/>
                </a:lnTo>
                <a:lnTo>
                  <a:pt x="1948" y="11742"/>
                </a:lnTo>
                <a:cubicBezTo>
                  <a:pt x="1827" y="11623"/>
                  <a:pt x="1575" y="11247"/>
                  <a:pt x="1523" y="11103"/>
                </a:cubicBezTo>
                <a:cubicBezTo>
                  <a:pt x="1451" y="10906"/>
                  <a:pt x="1414" y="10728"/>
                  <a:pt x="1409" y="10569"/>
                </a:cubicBezTo>
                <a:cubicBezTo>
                  <a:pt x="1406" y="10480"/>
                  <a:pt x="1405" y="10443"/>
                  <a:pt x="1398" y="10445"/>
                </a:cubicBezTo>
                <a:close/>
                <a:moveTo>
                  <a:pt x="762" y="10750"/>
                </a:moveTo>
                <a:cubicBezTo>
                  <a:pt x="755" y="10757"/>
                  <a:pt x="747" y="10786"/>
                  <a:pt x="728" y="10842"/>
                </a:cubicBezTo>
                <a:cubicBezTo>
                  <a:pt x="673" y="10998"/>
                  <a:pt x="655" y="11252"/>
                  <a:pt x="688" y="11413"/>
                </a:cubicBezTo>
                <a:cubicBezTo>
                  <a:pt x="733" y="11631"/>
                  <a:pt x="895" y="11934"/>
                  <a:pt x="1051" y="12096"/>
                </a:cubicBezTo>
                <a:cubicBezTo>
                  <a:pt x="1090" y="12136"/>
                  <a:pt x="1132" y="12168"/>
                  <a:pt x="1142" y="12168"/>
                </a:cubicBezTo>
                <a:cubicBezTo>
                  <a:pt x="1153" y="12168"/>
                  <a:pt x="1209" y="12137"/>
                  <a:pt x="1267" y="12100"/>
                </a:cubicBezTo>
                <a:lnTo>
                  <a:pt x="1369" y="12031"/>
                </a:lnTo>
                <a:lnTo>
                  <a:pt x="1290" y="11947"/>
                </a:lnTo>
                <a:cubicBezTo>
                  <a:pt x="1181" y="11834"/>
                  <a:pt x="995" y="11560"/>
                  <a:pt x="915" y="11389"/>
                </a:cubicBezTo>
                <a:cubicBezTo>
                  <a:pt x="858" y="11267"/>
                  <a:pt x="792" y="10984"/>
                  <a:pt x="773" y="10786"/>
                </a:cubicBezTo>
                <a:cubicBezTo>
                  <a:pt x="770" y="10756"/>
                  <a:pt x="768" y="10742"/>
                  <a:pt x="762" y="1075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8</a:t>
            </a:r>
          </a:p>
        </p:txBody>
      </p:sp>
      <p:sp>
        <p:nvSpPr>
          <p:cNvPr id="228" name="Shape 228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29" name="Shape 229"/>
          <p:cNvSpPr/>
          <p:nvPr/>
        </p:nvSpPr>
        <p:spPr>
          <a:xfrm>
            <a:off x="4203700" y="2451100"/>
            <a:ext cx="60706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 sz="33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My School Goal by</a:t>
            </a:r>
          </a:p>
          <a:p>
            <a:pPr algn="ctr">
              <a:defRPr sz="31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_____________________</a:t>
            </a:r>
          </a:p>
        </p:txBody>
      </p:sp>
      <p:sp>
        <p:nvSpPr>
          <p:cNvPr id="230" name="Shape 230"/>
          <p:cNvSpPr/>
          <p:nvPr/>
        </p:nvSpPr>
        <p:spPr>
          <a:xfrm>
            <a:off x="3949700" y="3933216"/>
            <a:ext cx="68199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0639" marR="40639" algn="ctr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I want to become better at</a:t>
            </a:r>
          </a:p>
          <a:p>
            <a:pPr marL="40639" marR="40639" algn="ctr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________________________</a:t>
            </a:r>
          </a:p>
        </p:txBody>
      </p:sp>
      <p:pic>
        <p:nvPicPr>
          <p:cNvPr id="231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2362200"/>
            <a:ext cx="14478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6584950"/>
            <a:ext cx="1447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9400" y="1168400"/>
            <a:ext cx="14351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.pd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700" y="4292600"/>
            <a:ext cx="14478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30797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  <p:sp>
        <p:nvSpPr>
          <p:cNvPr id="236" name="Shape 236"/>
          <p:cNvSpPr/>
          <p:nvPr/>
        </p:nvSpPr>
        <p:spPr>
          <a:xfrm>
            <a:off x="3632200" y="5410200"/>
            <a:ext cx="72136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 sz="30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This goal is important to me because</a:t>
            </a:r>
          </a:p>
          <a:p>
            <a:pPr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_______________________________</a:t>
            </a:r>
          </a:p>
          <a:p>
            <a:pPr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 smtClean="0"/>
              <a:t>_____________________________________</a:t>
            </a:r>
            <a:r>
              <a:rPr sz="2500" dirty="0" smtClean="0"/>
              <a:t>____________________________</a:t>
            </a:r>
            <a:endParaRPr sz="2500" dirty="0"/>
          </a:p>
        </p:txBody>
      </p:sp>
      <p:pic>
        <p:nvPicPr>
          <p:cNvPr id="237" name="Thumbs Up Grin.jpg"/>
          <p:cNvPicPr>
            <a:picLocks noChangeAspect="1"/>
          </p:cNvPicPr>
          <p:nvPr/>
        </p:nvPicPr>
        <p:blipFill>
          <a:blip r:embed="rId7">
            <a:extLst/>
          </a:blip>
          <a:srcRect l="3653" t="3337" r="2981" b="1698"/>
          <a:stretch>
            <a:fillRect/>
          </a:stretch>
        </p:blipFill>
        <p:spPr>
          <a:xfrm>
            <a:off x="10246080" y="6214796"/>
            <a:ext cx="1509379" cy="213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3" y="-2"/>
                  <a:pt x="9796" y="15"/>
                  <a:pt x="9682" y="57"/>
                </a:cubicBezTo>
                <a:cubicBezTo>
                  <a:pt x="9532" y="111"/>
                  <a:pt x="9409" y="232"/>
                  <a:pt x="9409" y="326"/>
                </a:cubicBezTo>
                <a:cubicBezTo>
                  <a:pt x="9409" y="388"/>
                  <a:pt x="9386" y="396"/>
                  <a:pt x="9046" y="446"/>
                </a:cubicBezTo>
                <a:cubicBezTo>
                  <a:pt x="8284" y="560"/>
                  <a:pt x="6864" y="878"/>
                  <a:pt x="6496" y="1017"/>
                </a:cubicBezTo>
                <a:cubicBezTo>
                  <a:pt x="6112" y="1162"/>
                  <a:pt x="5902" y="1368"/>
                  <a:pt x="5775" y="1724"/>
                </a:cubicBezTo>
                <a:cubicBezTo>
                  <a:pt x="5703" y="1926"/>
                  <a:pt x="5681" y="2027"/>
                  <a:pt x="5543" y="2933"/>
                </a:cubicBezTo>
                <a:cubicBezTo>
                  <a:pt x="5491" y="3271"/>
                  <a:pt x="5443" y="3553"/>
                  <a:pt x="5435" y="3559"/>
                </a:cubicBezTo>
                <a:cubicBezTo>
                  <a:pt x="5427" y="3565"/>
                  <a:pt x="5336" y="3574"/>
                  <a:pt x="5230" y="3580"/>
                </a:cubicBezTo>
                <a:cubicBezTo>
                  <a:pt x="4204" y="3633"/>
                  <a:pt x="2908" y="3774"/>
                  <a:pt x="2647" y="3861"/>
                </a:cubicBezTo>
                <a:cubicBezTo>
                  <a:pt x="2516" y="3904"/>
                  <a:pt x="2444" y="3975"/>
                  <a:pt x="2459" y="4050"/>
                </a:cubicBezTo>
                <a:cubicBezTo>
                  <a:pt x="2475" y="4122"/>
                  <a:pt x="2512" y="4143"/>
                  <a:pt x="2670" y="4194"/>
                </a:cubicBezTo>
                <a:cubicBezTo>
                  <a:pt x="3192" y="4364"/>
                  <a:pt x="3834" y="4518"/>
                  <a:pt x="4327" y="4588"/>
                </a:cubicBezTo>
                <a:cubicBezTo>
                  <a:pt x="4609" y="4628"/>
                  <a:pt x="4601" y="4619"/>
                  <a:pt x="4492" y="4688"/>
                </a:cubicBezTo>
                <a:cubicBezTo>
                  <a:pt x="4369" y="4766"/>
                  <a:pt x="4093" y="4867"/>
                  <a:pt x="3879" y="4913"/>
                </a:cubicBezTo>
                <a:cubicBezTo>
                  <a:pt x="3719" y="4947"/>
                  <a:pt x="3714" y="4953"/>
                  <a:pt x="3765" y="4973"/>
                </a:cubicBezTo>
                <a:cubicBezTo>
                  <a:pt x="3868" y="5014"/>
                  <a:pt x="4226" y="5087"/>
                  <a:pt x="4373" y="5098"/>
                </a:cubicBezTo>
                <a:cubicBezTo>
                  <a:pt x="4394" y="5099"/>
                  <a:pt x="4419" y="5097"/>
                  <a:pt x="4441" y="5098"/>
                </a:cubicBezTo>
                <a:cubicBezTo>
                  <a:pt x="4491" y="5098"/>
                  <a:pt x="4527" y="5099"/>
                  <a:pt x="4572" y="5098"/>
                </a:cubicBezTo>
                <a:cubicBezTo>
                  <a:pt x="4719" y="5090"/>
                  <a:pt x="4878" y="5065"/>
                  <a:pt x="5020" y="5026"/>
                </a:cubicBezTo>
                <a:cubicBezTo>
                  <a:pt x="5115" y="5000"/>
                  <a:pt x="5203" y="4981"/>
                  <a:pt x="5213" y="4985"/>
                </a:cubicBezTo>
                <a:cubicBezTo>
                  <a:pt x="5233" y="4994"/>
                  <a:pt x="5061" y="5196"/>
                  <a:pt x="4901" y="5355"/>
                </a:cubicBezTo>
                <a:cubicBezTo>
                  <a:pt x="4748" y="5507"/>
                  <a:pt x="4535" y="5662"/>
                  <a:pt x="4339" y="5765"/>
                </a:cubicBezTo>
                <a:cubicBezTo>
                  <a:pt x="4303" y="5784"/>
                  <a:pt x="4271" y="5801"/>
                  <a:pt x="4237" y="5817"/>
                </a:cubicBezTo>
                <a:cubicBezTo>
                  <a:pt x="4236" y="5817"/>
                  <a:pt x="4232" y="5821"/>
                  <a:pt x="4231" y="5821"/>
                </a:cubicBezTo>
                <a:cubicBezTo>
                  <a:pt x="4114" y="5875"/>
                  <a:pt x="3986" y="5921"/>
                  <a:pt x="3720" y="6006"/>
                </a:cubicBezTo>
                <a:cubicBezTo>
                  <a:pt x="3642" y="6031"/>
                  <a:pt x="3645" y="6029"/>
                  <a:pt x="3896" y="6030"/>
                </a:cubicBezTo>
                <a:cubicBezTo>
                  <a:pt x="4387" y="6032"/>
                  <a:pt x="4960" y="5960"/>
                  <a:pt x="5219" y="5861"/>
                </a:cubicBezTo>
                <a:cubicBezTo>
                  <a:pt x="5287" y="5835"/>
                  <a:pt x="5349" y="5818"/>
                  <a:pt x="5355" y="5825"/>
                </a:cubicBezTo>
                <a:cubicBezTo>
                  <a:pt x="5374" y="5846"/>
                  <a:pt x="5281" y="6043"/>
                  <a:pt x="5179" y="6199"/>
                </a:cubicBezTo>
                <a:lnTo>
                  <a:pt x="5088" y="6335"/>
                </a:lnTo>
                <a:lnTo>
                  <a:pt x="5139" y="6404"/>
                </a:lnTo>
                <a:cubicBezTo>
                  <a:pt x="5430" y="6772"/>
                  <a:pt x="5931" y="7158"/>
                  <a:pt x="6468" y="7424"/>
                </a:cubicBezTo>
                <a:cubicBezTo>
                  <a:pt x="6708" y="7543"/>
                  <a:pt x="7230" y="7740"/>
                  <a:pt x="7484" y="7809"/>
                </a:cubicBezTo>
                <a:lnTo>
                  <a:pt x="7581" y="7838"/>
                </a:lnTo>
                <a:lnTo>
                  <a:pt x="7501" y="7914"/>
                </a:lnTo>
                <a:cubicBezTo>
                  <a:pt x="7457" y="7958"/>
                  <a:pt x="7407" y="8027"/>
                  <a:pt x="7388" y="8067"/>
                </a:cubicBezTo>
                <a:cubicBezTo>
                  <a:pt x="7358" y="8129"/>
                  <a:pt x="7332" y="8148"/>
                  <a:pt x="7201" y="8203"/>
                </a:cubicBezTo>
                <a:cubicBezTo>
                  <a:pt x="6968" y="8301"/>
                  <a:pt x="6828" y="8386"/>
                  <a:pt x="6689" y="8516"/>
                </a:cubicBezTo>
                <a:cubicBezTo>
                  <a:pt x="6391" y="8797"/>
                  <a:pt x="6215" y="9132"/>
                  <a:pt x="6031" y="9786"/>
                </a:cubicBezTo>
                <a:cubicBezTo>
                  <a:pt x="5970" y="10002"/>
                  <a:pt x="5929" y="10087"/>
                  <a:pt x="5826" y="10184"/>
                </a:cubicBezTo>
                <a:cubicBezTo>
                  <a:pt x="5718" y="10286"/>
                  <a:pt x="5704" y="10282"/>
                  <a:pt x="5491" y="10131"/>
                </a:cubicBezTo>
                <a:cubicBezTo>
                  <a:pt x="5210" y="9932"/>
                  <a:pt x="4995" y="9875"/>
                  <a:pt x="4600" y="9886"/>
                </a:cubicBezTo>
                <a:lnTo>
                  <a:pt x="4401" y="9890"/>
                </a:lnTo>
                <a:lnTo>
                  <a:pt x="4248" y="9794"/>
                </a:lnTo>
                <a:lnTo>
                  <a:pt x="4095" y="9693"/>
                </a:lnTo>
                <a:lnTo>
                  <a:pt x="4078" y="9171"/>
                </a:lnTo>
                <a:cubicBezTo>
                  <a:pt x="4068" y="8883"/>
                  <a:pt x="4056" y="8616"/>
                  <a:pt x="4055" y="8581"/>
                </a:cubicBezTo>
                <a:lnTo>
                  <a:pt x="4055" y="8516"/>
                </a:lnTo>
                <a:lnTo>
                  <a:pt x="3635" y="8464"/>
                </a:lnTo>
                <a:lnTo>
                  <a:pt x="3215" y="8408"/>
                </a:lnTo>
                <a:lnTo>
                  <a:pt x="3158" y="8456"/>
                </a:lnTo>
                <a:cubicBezTo>
                  <a:pt x="3071" y="8532"/>
                  <a:pt x="2844" y="8878"/>
                  <a:pt x="2817" y="8974"/>
                </a:cubicBezTo>
                <a:cubicBezTo>
                  <a:pt x="2799" y="9040"/>
                  <a:pt x="2794" y="9104"/>
                  <a:pt x="2811" y="9203"/>
                </a:cubicBezTo>
                <a:cubicBezTo>
                  <a:pt x="2835" y="9337"/>
                  <a:pt x="2928" y="9586"/>
                  <a:pt x="2976" y="9649"/>
                </a:cubicBezTo>
                <a:cubicBezTo>
                  <a:pt x="2993" y="9672"/>
                  <a:pt x="2986" y="9720"/>
                  <a:pt x="2959" y="9826"/>
                </a:cubicBezTo>
                <a:cubicBezTo>
                  <a:pt x="2939" y="9907"/>
                  <a:pt x="2917" y="9982"/>
                  <a:pt x="2908" y="9995"/>
                </a:cubicBezTo>
                <a:cubicBezTo>
                  <a:pt x="2899" y="10007"/>
                  <a:pt x="2767" y="10061"/>
                  <a:pt x="2618" y="10115"/>
                </a:cubicBezTo>
                <a:cubicBezTo>
                  <a:pt x="2232" y="10256"/>
                  <a:pt x="2107" y="10307"/>
                  <a:pt x="1903" y="10408"/>
                </a:cubicBezTo>
                <a:cubicBezTo>
                  <a:pt x="1738" y="10490"/>
                  <a:pt x="1721" y="10505"/>
                  <a:pt x="1682" y="10585"/>
                </a:cubicBezTo>
                <a:cubicBezTo>
                  <a:pt x="1655" y="10638"/>
                  <a:pt x="1631" y="10718"/>
                  <a:pt x="1630" y="10786"/>
                </a:cubicBezTo>
                <a:cubicBezTo>
                  <a:pt x="1628" y="10967"/>
                  <a:pt x="1742" y="11092"/>
                  <a:pt x="1971" y="11164"/>
                </a:cubicBezTo>
                <a:lnTo>
                  <a:pt x="2068" y="11196"/>
                </a:lnTo>
                <a:lnTo>
                  <a:pt x="2051" y="11304"/>
                </a:lnTo>
                <a:cubicBezTo>
                  <a:pt x="2043" y="11372"/>
                  <a:pt x="2050" y="11438"/>
                  <a:pt x="2068" y="11477"/>
                </a:cubicBezTo>
                <a:cubicBezTo>
                  <a:pt x="2090" y="11527"/>
                  <a:pt x="2249" y="11736"/>
                  <a:pt x="2363" y="11867"/>
                </a:cubicBezTo>
                <a:cubicBezTo>
                  <a:pt x="2374" y="11880"/>
                  <a:pt x="2425" y="11970"/>
                  <a:pt x="2476" y="12072"/>
                </a:cubicBezTo>
                <a:cubicBezTo>
                  <a:pt x="2528" y="12173"/>
                  <a:pt x="2582" y="12266"/>
                  <a:pt x="2596" y="12276"/>
                </a:cubicBezTo>
                <a:cubicBezTo>
                  <a:pt x="2610" y="12287"/>
                  <a:pt x="2701" y="12299"/>
                  <a:pt x="2800" y="12305"/>
                </a:cubicBezTo>
                <a:cubicBezTo>
                  <a:pt x="3132" y="12322"/>
                  <a:pt x="3109" y="12313"/>
                  <a:pt x="3260" y="12477"/>
                </a:cubicBezTo>
                <a:cubicBezTo>
                  <a:pt x="3499" y="12737"/>
                  <a:pt x="3805" y="12911"/>
                  <a:pt x="4169" y="12999"/>
                </a:cubicBezTo>
                <a:cubicBezTo>
                  <a:pt x="4362" y="13047"/>
                  <a:pt x="4744" y="13054"/>
                  <a:pt x="4946" y="13012"/>
                </a:cubicBezTo>
                <a:cubicBezTo>
                  <a:pt x="5172" y="12964"/>
                  <a:pt x="5410" y="12862"/>
                  <a:pt x="5582" y="12742"/>
                </a:cubicBezTo>
                <a:cubicBezTo>
                  <a:pt x="5677" y="12677"/>
                  <a:pt x="5769" y="12628"/>
                  <a:pt x="5809" y="12622"/>
                </a:cubicBezTo>
                <a:cubicBezTo>
                  <a:pt x="5966" y="12597"/>
                  <a:pt x="6592" y="12329"/>
                  <a:pt x="6843" y="12180"/>
                </a:cubicBezTo>
                <a:cubicBezTo>
                  <a:pt x="6963" y="12109"/>
                  <a:pt x="6986" y="12136"/>
                  <a:pt x="6911" y="12252"/>
                </a:cubicBezTo>
                <a:cubicBezTo>
                  <a:pt x="6754" y="12495"/>
                  <a:pt x="6708" y="12762"/>
                  <a:pt x="6775" y="13048"/>
                </a:cubicBezTo>
                <a:cubicBezTo>
                  <a:pt x="6827" y="13272"/>
                  <a:pt x="6994" y="13570"/>
                  <a:pt x="7183" y="13775"/>
                </a:cubicBezTo>
                <a:cubicBezTo>
                  <a:pt x="7260" y="13857"/>
                  <a:pt x="7292" y="13955"/>
                  <a:pt x="7354" y="14325"/>
                </a:cubicBezTo>
                <a:cubicBezTo>
                  <a:pt x="7366" y="14400"/>
                  <a:pt x="7432" y="14725"/>
                  <a:pt x="7501" y="15048"/>
                </a:cubicBezTo>
                <a:lnTo>
                  <a:pt x="7632" y="15635"/>
                </a:lnTo>
                <a:lnTo>
                  <a:pt x="7501" y="15775"/>
                </a:lnTo>
                <a:cubicBezTo>
                  <a:pt x="7433" y="15852"/>
                  <a:pt x="7373" y="15930"/>
                  <a:pt x="7365" y="15944"/>
                </a:cubicBezTo>
                <a:cubicBezTo>
                  <a:pt x="7355" y="15962"/>
                  <a:pt x="7392" y="15995"/>
                  <a:pt x="7479" y="16052"/>
                </a:cubicBezTo>
                <a:cubicBezTo>
                  <a:pt x="7548" y="16098"/>
                  <a:pt x="7613" y="16143"/>
                  <a:pt x="7632" y="16153"/>
                </a:cubicBezTo>
                <a:cubicBezTo>
                  <a:pt x="7661" y="16168"/>
                  <a:pt x="7638" y="16194"/>
                  <a:pt x="7484" y="16322"/>
                </a:cubicBezTo>
                <a:cubicBezTo>
                  <a:pt x="7384" y="16405"/>
                  <a:pt x="7225" y="16545"/>
                  <a:pt x="7127" y="16631"/>
                </a:cubicBezTo>
                <a:lnTo>
                  <a:pt x="6945" y="16788"/>
                </a:lnTo>
                <a:lnTo>
                  <a:pt x="7172" y="16956"/>
                </a:lnTo>
                <a:cubicBezTo>
                  <a:pt x="7342" y="17082"/>
                  <a:pt x="7394" y="17130"/>
                  <a:pt x="7377" y="17145"/>
                </a:cubicBezTo>
                <a:cubicBezTo>
                  <a:pt x="7364" y="17156"/>
                  <a:pt x="7272" y="17171"/>
                  <a:pt x="7172" y="17177"/>
                </a:cubicBezTo>
                <a:lnTo>
                  <a:pt x="6990" y="17189"/>
                </a:lnTo>
                <a:lnTo>
                  <a:pt x="6996" y="17599"/>
                </a:lnTo>
                <a:lnTo>
                  <a:pt x="7002" y="18009"/>
                </a:lnTo>
                <a:lnTo>
                  <a:pt x="6905" y="18041"/>
                </a:lnTo>
                <a:cubicBezTo>
                  <a:pt x="6852" y="18059"/>
                  <a:pt x="6719" y="18100"/>
                  <a:pt x="6604" y="18129"/>
                </a:cubicBezTo>
                <a:cubicBezTo>
                  <a:pt x="6136" y="18248"/>
                  <a:pt x="6151" y="18239"/>
                  <a:pt x="6105" y="18346"/>
                </a:cubicBezTo>
                <a:cubicBezTo>
                  <a:pt x="6082" y="18399"/>
                  <a:pt x="6044" y="18494"/>
                  <a:pt x="6020" y="18559"/>
                </a:cubicBezTo>
                <a:cubicBezTo>
                  <a:pt x="5995" y="18625"/>
                  <a:pt x="5967" y="18684"/>
                  <a:pt x="5957" y="18692"/>
                </a:cubicBezTo>
                <a:cubicBezTo>
                  <a:pt x="5947" y="18699"/>
                  <a:pt x="5826" y="18722"/>
                  <a:pt x="5690" y="18744"/>
                </a:cubicBezTo>
                <a:cubicBezTo>
                  <a:pt x="5125" y="18834"/>
                  <a:pt x="4781" y="18932"/>
                  <a:pt x="4401" y="19109"/>
                </a:cubicBezTo>
                <a:cubicBezTo>
                  <a:pt x="3970" y="19310"/>
                  <a:pt x="3738" y="19628"/>
                  <a:pt x="3737" y="20013"/>
                </a:cubicBezTo>
                <a:cubicBezTo>
                  <a:pt x="3737" y="20210"/>
                  <a:pt x="3768" y="20295"/>
                  <a:pt x="3873" y="20367"/>
                </a:cubicBezTo>
                <a:cubicBezTo>
                  <a:pt x="3919" y="20398"/>
                  <a:pt x="3973" y="20429"/>
                  <a:pt x="3998" y="20439"/>
                </a:cubicBezTo>
                <a:cubicBezTo>
                  <a:pt x="4074" y="20470"/>
                  <a:pt x="4019" y="20488"/>
                  <a:pt x="3652" y="20539"/>
                </a:cubicBezTo>
                <a:cubicBezTo>
                  <a:pt x="3459" y="20566"/>
                  <a:pt x="3053" y="20629"/>
                  <a:pt x="2755" y="20676"/>
                </a:cubicBezTo>
                <a:cubicBezTo>
                  <a:pt x="2635" y="20695"/>
                  <a:pt x="2555" y="20706"/>
                  <a:pt x="2431" y="20724"/>
                </a:cubicBezTo>
                <a:cubicBezTo>
                  <a:pt x="2424" y="20726"/>
                  <a:pt x="2412" y="20728"/>
                  <a:pt x="2403" y="20728"/>
                </a:cubicBezTo>
                <a:cubicBezTo>
                  <a:pt x="2228" y="20754"/>
                  <a:pt x="2025" y="20786"/>
                  <a:pt x="1937" y="20797"/>
                </a:cubicBezTo>
                <a:cubicBezTo>
                  <a:pt x="1372" y="20866"/>
                  <a:pt x="664" y="21005"/>
                  <a:pt x="393" y="21102"/>
                </a:cubicBezTo>
                <a:cubicBezTo>
                  <a:pt x="242" y="21156"/>
                  <a:pt x="19" y="21254"/>
                  <a:pt x="1" y="21275"/>
                </a:cubicBezTo>
                <a:cubicBezTo>
                  <a:pt x="-6" y="21283"/>
                  <a:pt x="28" y="21302"/>
                  <a:pt x="75" y="21319"/>
                </a:cubicBezTo>
                <a:cubicBezTo>
                  <a:pt x="141" y="21342"/>
                  <a:pt x="212" y="21351"/>
                  <a:pt x="398" y="21351"/>
                </a:cubicBezTo>
                <a:cubicBezTo>
                  <a:pt x="479" y="21351"/>
                  <a:pt x="534" y="21347"/>
                  <a:pt x="586" y="21343"/>
                </a:cubicBezTo>
                <a:cubicBezTo>
                  <a:pt x="618" y="21339"/>
                  <a:pt x="649" y="21335"/>
                  <a:pt x="671" y="21331"/>
                </a:cubicBezTo>
                <a:cubicBezTo>
                  <a:pt x="731" y="21322"/>
                  <a:pt x="786" y="21311"/>
                  <a:pt x="887" y="21287"/>
                </a:cubicBezTo>
                <a:lnTo>
                  <a:pt x="1142" y="21226"/>
                </a:lnTo>
                <a:lnTo>
                  <a:pt x="1261" y="21303"/>
                </a:lnTo>
                <a:cubicBezTo>
                  <a:pt x="1466" y="21433"/>
                  <a:pt x="1423" y="21433"/>
                  <a:pt x="2249" y="21343"/>
                </a:cubicBezTo>
                <a:cubicBezTo>
                  <a:pt x="2649" y="21299"/>
                  <a:pt x="3097" y="21252"/>
                  <a:pt x="3249" y="21238"/>
                </a:cubicBezTo>
                <a:cubicBezTo>
                  <a:pt x="3400" y="21225"/>
                  <a:pt x="3742" y="21188"/>
                  <a:pt x="4010" y="21158"/>
                </a:cubicBezTo>
                <a:cubicBezTo>
                  <a:pt x="4661" y="21085"/>
                  <a:pt x="5391" y="21010"/>
                  <a:pt x="5571" y="20997"/>
                </a:cubicBezTo>
                <a:cubicBezTo>
                  <a:pt x="5652" y="20992"/>
                  <a:pt x="5955" y="20967"/>
                  <a:pt x="6247" y="20941"/>
                </a:cubicBezTo>
                <a:cubicBezTo>
                  <a:pt x="7520" y="20831"/>
                  <a:pt x="9244" y="20740"/>
                  <a:pt x="9301" y="20780"/>
                </a:cubicBezTo>
                <a:cubicBezTo>
                  <a:pt x="9332" y="20802"/>
                  <a:pt x="9326" y="20804"/>
                  <a:pt x="8813" y="20853"/>
                </a:cubicBezTo>
                <a:cubicBezTo>
                  <a:pt x="8565" y="20876"/>
                  <a:pt x="8092" y="20927"/>
                  <a:pt x="7763" y="20965"/>
                </a:cubicBezTo>
                <a:cubicBezTo>
                  <a:pt x="7433" y="21004"/>
                  <a:pt x="6889" y="21066"/>
                  <a:pt x="6553" y="21102"/>
                </a:cubicBezTo>
                <a:cubicBezTo>
                  <a:pt x="5396" y="21227"/>
                  <a:pt x="4974" y="21309"/>
                  <a:pt x="4628" y="21475"/>
                </a:cubicBezTo>
                <a:lnTo>
                  <a:pt x="4555" y="21512"/>
                </a:lnTo>
                <a:cubicBezTo>
                  <a:pt x="4561" y="21516"/>
                  <a:pt x="4561" y="21520"/>
                  <a:pt x="4566" y="21524"/>
                </a:cubicBezTo>
                <a:lnTo>
                  <a:pt x="4668" y="21556"/>
                </a:lnTo>
                <a:cubicBezTo>
                  <a:pt x="4778" y="21593"/>
                  <a:pt x="4809" y="21598"/>
                  <a:pt x="4980" y="21592"/>
                </a:cubicBezTo>
                <a:cubicBezTo>
                  <a:pt x="5113" y="21587"/>
                  <a:pt x="5245" y="21571"/>
                  <a:pt x="5401" y="21536"/>
                </a:cubicBezTo>
                <a:cubicBezTo>
                  <a:pt x="5621" y="21486"/>
                  <a:pt x="6630" y="21356"/>
                  <a:pt x="7411" y="21279"/>
                </a:cubicBezTo>
                <a:cubicBezTo>
                  <a:pt x="8366" y="21184"/>
                  <a:pt x="9922" y="21050"/>
                  <a:pt x="10499" y="21013"/>
                </a:cubicBezTo>
                <a:cubicBezTo>
                  <a:pt x="12785" y="20870"/>
                  <a:pt x="13818" y="20820"/>
                  <a:pt x="13827" y="20853"/>
                </a:cubicBezTo>
                <a:cubicBezTo>
                  <a:pt x="13829" y="20862"/>
                  <a:pt x="13763" y="20878"/>
                  <a:pt x="13673" y="20889"/>
                </a:cubicBezTo>
                <a:cubicBezTo>
                  <a:pt x="13584" y="20900"/>
                  <a:pt x="13339" y="20935"/>
                  <a:pt x="13134" y="20965"/>
                </a:cubicBezTo>
                <a:cubicBezTo>
                  <a:pt x="12176" y="21105"/>
                  <a:pt x="11793" y="21152"/>
                  <a:pt x="11482" y="21166"/>
                </a:cubicBezTo>
                <a:cubicBezTo>
                  <a:pt x="11136" y="21182"/>
                  <a:pt x="11079" y="21189"/>
                  <a:pt x="10931" y="21242"/>
                </a:cubicBezTo>
                <a:cubicBezTo>
                  <a:pt x="10836" y="21277"/>
                  <a:pt x="10744" y="21347"/>
                  <a:pt x="10772" y="21367"/>
                </a:cubicBezTo>
                <a:cubicBezTo>
                  <a:pt x="10778" y="21371"/>
                  <a:pt x="10822" y="21376"/>
                  <a:pt x="10868" y="21379"/>
                </a:cubicBezTo>
                <a:cubicBezTo>
                  <a:pt x="10876" y="21377"/>
                  <a:pt x="10889" y="21373"/>
                  <a:pt x="10897" y="21379"/>
                </a:cubicBezTo>
                <a:cubicBezTo>
                  <a:pt x="11108" y="21388"/>
                  <a:pt x="11538" y="21389"/>
                  <a:pt x="11754" y="21375"/>
                </a:cubicBezTo>
                <a:cubicBezTo>
                  <a:pt x="11912" y="21365"/>
                  <a:pt x="12234" y="21333"/>
                  <a:pt x="12470" y="21307"/>
                </a:cubicBezTo>
                <a:cubicBezTo>
                  <a:pt x="13028" y="21245"/>
                  <a:pt x="13551" y="21205"/>
                  <a:pt x="14139" y="21174"/>
                </a:cubicBezTo>
                <a:cubicBezTo>
                  <a:pt x="14829" y="21138"/>
                  <a:pt x="15347" y="21106"/>
                  <a:pt x="16086" y="21054"/>
                </a:cubicBezTo>
                <a:cubicBezTo>
                  <a:pt x="16447" y="21028"/>
                  <a:pt x="16822" y="21003"/>
                  <a:pt x="16921" y="20997"/>
                </a:cubicBezTo>
                <a:cubicBezTo>
                  <a:pt x="17020" y="20992"/>
                  <a:pt x="17287" y="20974"/>
                  <a:pt x="17517" y="20957"/>
                </a:cubicBezTo>
                <a:cubicBezTo>
                  <a:pt x="17760" y="20939"/>
                  <a:pt x="17903" y="20932"/>
                  <a:pt x="18119" y="20917"/>
                </a:cubicBezTo>
                <a:cubicBezTo>
                  <a:pt x="18128" y="20916"/>
                  <a:pt x="18131" y="20913"/>
                  <a:pt x="18142" y="20913"/>
                </a:cubicBezTo>
                <a:cubicBezTo>
                  <a:pt x="18202" y="20909"/>
                  <a:pt x="18254" y="20905"/>
                  <a:pt x="18312" y="20901"/>
                </a:cubicBezTo>
                <a:cubicBezTo>
                  <a:pt x="18394" y="20895"/>
                  <a:pt x="18473" y="20890"/>
                  <a:pt x="18551" y="20885"/>
                </a:cubicBezTo>
                <a:cubicBezTo>
                  <a:pt x="18556" y="20884"/>
                  <a:pt x="18562" y="20885"/>
                  <a:pt x="18568" y="20885"/>
                </a:cubicBezTo>
                <a:cubicBezTo>
                  <a:pt x="19014" y="20854"/>
                  <a:pt x="19475" y="20824"/>
                  <a:pt x="19800" y="20805"/>
                </a:cubicBezTo>
                <a:cubicBezTo>
                  <a:pt x="19820" y="20802"/>
                  <a:pt x="19847" y="20797"/>
                  <a:pt x="19879" y="20797"/>
                </a:cubicBezTo>
                <a:cubicBezTo>
                  <a:pt x="20220" y="20777"/>
                  <a:pt x="20518" y="20763"/>
                  <a:pt x="20737" y="20756"/>
                </a:cubicBezTo>
                <a:cubicBezTo>
                  <a:pt x="20923" y="20751"/>
                  <a:pt x="21190" y="20742"/>
                  <a:pt x="21333" y="20736"/>
                </a:cubicBezTo>
                <a:lnTo>
                  <a:pt x="21594" y="20724"/>
                </a:lnTo>
                <a:lnTo>
                  <a:pt x="21100" y="20712"/>
                </a:lnTo>
                <a:cubicBezTo>
                  <a:pt x="20661" y="20700"/>
                  <a:pt x="20209" y="20706"/>
                  <a:pt x="19289" y="20732"/>
                </a:cubicBezTo>
                <a:cubicBezTo>
                  <a:pt x="19287" y="20732"/>
                  <a:pt x="19285" y="20732"/>
                  <a:pt x="19283" y="20732"/>
                </a:cubicBezTo>
                <a:cubicBezTo>
                  <a:pt x="19139" y="20736"/>
                  <a:pt x="19083" y="20735"/>
                  <a:pt x="18908" y="20740"/>
                </a:cubicBezTo>
                <a:cubicBezTo>
                  <a:pt x="17178" y="20792"/>
                  <a:pt x="17212" y="20793"/>
                  <a:pt x="17370" y="20708"/>
                </a:cubicBezTo>
                <a:cubicBezTo>
                  <a:pt x="17453" y="20663"/>
                  <a:pt x="17477" y="20596"/>
                  <a:pt x="17421" y="20564"/>
                </a:cubicBezTo>
                <a:cubicBezTo>
                  <a:pt x="17317" y="20504"/>
                  <a:pt x="16363" y="20480"/>
                  <a:pt x="15439" y="20515"/>
                </a:cubicBezTo>
                <a:cubicBezTo>
                  <a:pt x="14589" y="20548"/>
                  <a:pt x="14430" y="20553"/>
                  <a:pt x="14411" y="20539"/>
                </a:cubicBezTo>
                <a:cubicBezTo>
                  <a:pt x="14403" y="20533"/>
                  <a:pt x="14455" y="20489"/>
                  <a:pt x="14525" y="20443"/>
                </a:cubicBezTo>
                <a:cubicBezTo>
                  <a:pt x="14720" y="20317"/>
                  <a:pt x="14718" y="20323"/>
                  <a:pt x="14718" y="19921"/>
                </a:cubicBezTo>
                <a:cubicBezTo>
                  <a:pt x="14718" y="19917"/>
                  <a:pt x="14718" y="19916"/>
                  <a:pt x="14718" y="19913"/>
                </a:cubicBezTo>
                <a:lnTo>
                  <a:pt x="14718" y="19551"/>
                </a:lnTo>
                <a:lnTo>
                  <a:pt x="14650" y="19451"/>
                </a:lnTo>
                <a:cubicBezTo>
                  <a:pt x="14614" y="19396"/>
                  <a:pt x="14532" y="19305"/>
                  <a:pt x="14468" y="19250"/>
                </a:cubicBezTo>
                <a:cubicBezTo>
                  <a:pt x="14356" y="19153"/>
                  <a:pt x="14355" y="19146"/>
                  <a:pt x="14377" y="19089"/>
                </a:cubicBezTo>
                <a:cubicBezTo>
                  <a:pt x="14390" y="19057"/>
                  <a:pt x="14400" y="18936"/>
                  <a:pt x="14400" y="18820"/>
                </a:cubicBezTo>
                <a:cubicBezTo>
                  <a:pt x="14400" y="18575"/>
                  <a:pt x="14423" y="18611"/>
                  <a:pt x="14059" y="18346"/>
                </a:cubicBezTo>
                <a:lnTo>
                  <a:pt x="13844" y="18185"/>
                </a:lnTo>
                <a:lnTo>
                  <a:pt x="13804" y="18017"/>
                </a:lnTo>
                <a:cubicBezTo>
                  <a:pt x="13784" y="17924"/>
                  <a:pt x="13750" y="17747"/>
                  <a:pt x="13724" y="17619"/>
                </a:cubicBezTo>
                <a:cubicBezTo>
                  <a:pt x="13699" y="17492"/>
                  <a:pt x="13662" y="17307"/>
                  <a:pt x="13639" y="17213"/>
                </a:cubicBezTo>
                <a:cubicBezTo>
                  <a:pt x="13617" y="17119"/>
                  <a:pt x="13602" y="17040"/>
                  <a:pt x="13611" y="17033"/>
                </a:cubicBezTo>
                <a:cubicBezTo>
                  <a:pt x="13620" y="17026"/>
                  <a:pt x="13687" y="16944"/>
                  <a:pt x="13758" y="16852"/>
                </a:cubicBezTo>
                <a:cubicBezTo>
                  <a:pt x="13830" y="16760"/>
                  <a:pt x="13920" y="16642"/>
                  <a:pt x="13957" y="16595"/>
                </a:cubicBezTo>
                <a:lnTo>
                  <a:pt x="14025" y="16510"/>
                </a:lnTo>
                <a:lnTo>
                  <a:pt x="13957" y="16470"/>
                </a:lnTo>
                <a:cubicBezTo>
                  <a:pt x="13696" y="16311"/>
                  <a:pt x="13384" y="16109"/>
                  <a:pt x="13384" y="16101"/>
                </a:cubicBezTo>
                <a:cubicBezTo>
                  <a:pt x="13384" y="16074"/>
                  <a:pt x="13477" y="15821"/>
                  <a:pt x="13537" y="15683"/>
                </a:cubicBezTo>
                <a:cubicBezTo>
                  <a:pt x="13600" y="15539"/>
                  <a:pt x="13622" y="15517"/>
                  <a:pt x="13810" y="15357"/>
                </a:cubicBezTo>
                <a:cubicBezTo>
                  <a:pt x="13998" y="15198"/>
                  <a:pt x="14010" y="15179"/>
                  <a:pt x="14048" y="15064"/>
                </a:cubicBezTo>
                <a:cubicBezTo>
                  <a:pt x="14071" y="14997"/>
                  <a:pt x="14165" y="14740"/>
                  <a:pt x="14258" y="14494"/>
                </a:cubicBezTo>
                <a:cubicBezTo>
                  <a:pt x="14351" y="14248"/>
                  <a:pt x="14432" y="14041"/>
                  <a:pt x="14434" y="14032"/>
                </a:cubicBezTo>
                <a:cubicBezTo>
                  <a:pt x="14436" y="14023"/>
                  <a:pt x="14568" y="13921"/>
                  <a:pt x="14729" y="13807"/>
                </a:cubicBezTo>
                <a:cubicBezTo>
                  <a:pt x="15310" y="13398"/>
                  <a:pt x="15875" y="12844"/>
                  <a:pt x="16075" y="12489"/>
                </a:cubicBezTo>
                <a:cubicBezTo>
                  <a:pt x="16158" y="12342"/>
                  <a:pt x="16251" y="12041"/>
                  <a:pt x="16268" y="11855"/>
                </a:cubicBezTo>
                <a:cubicBezTo>
                  <a:pt x="16286" y="11656"/>
                  <a:pt x="16249" y="11379"/>
                  <a:pt x="16160" y="11043"/>
                </a:cubicBezTo>
                <a:cubicBezTo>
                  <a:pt x="16100" y="10815"/>
                  <a:pt x="15968" y="10457"/>
                  <a:pt x="15808" y="10083"/>
                </a:cubicBezTo>
                <a:lnTo>
                  <a:pt x="15791" y="10075"/>
                </a:lnTo>
                <a:lnTo>
                  <a:pt x="15803" y="10071"/>
                </a:lnTo>
                <a:cubicBezTo>
                  <a:pt x="15731" y="9904"/>
                  <a:pt x="15655" y="9738"/>
                  <a:pt x="15575" y="9573"/>
                </a:cubicBezTo>
                <a:cubicBezTo>
                  <a:pt x="15442" y="9294"/>
                  <a:pt x="15189" y="8896"/>
                  <a:pt x="15019" y="8697"/>
                </a:cubicBezTo>
                <a:lnTo>
                  <a:pt x="14934" y="8601"/>
                </a:lnTo>
                <a:lnTo>
                  <a:pt x="14985" y="8464"/>
                </a:lnTo>
                <a:cubicBezTo>
                  <a:pt x="15053" y="8270"/>
                  <a:pt x="15063" y="8178"/>
                  <a:pt x="15036" y="8042"/>
                </a:cubicBezTo>
                <a:cubicBezTo>
                  <a:pt x="14948" y="7596"/>
                  <a:pt x="14586" y="7294"/>
                  <a:pt x="13815" y="7018"/>
                </a:cubicBezTo>
                <a:cubicBezTo>
                  <a:pt x="13685" y="6971"/>
                  <a:pt x="13479" y="6907"/>
                  <a:pt x="13361" y="6878"/>
                </a:cubicBezTo>
                <a:cubicBezTo>
                  <a:pt x="13243" y="6848"/>
                  <a:pt x="13140" y="6820"/>
                  <a:pt x="13128" y="6813"/>
                </a:cubicBezTo>
                <a:cubicBezTo>
                  <a:pt x="13116" y="6806"/>
                  <a:pt x="13149" y="6762"/>
                  <a:pt x="13208" y="6709"/>
                </a:cubicBezTo>
                <a:cubicBezTo>
                  <a:pt x="13264" y="6658"/>
                  <a:pt x="13359" y="6560"/>
                  <a:pt x="13423" y="6492"/>
                </a:cubicBezTo>
                <a:lnTo>
                  <a:pt x="13543" y="6367"/>
                </a:lnTo>
                <a:lnTo>
                  <a:pt x="13696" y="6476"/>
                </a:lnTo>
                <a:cubicBezTo>
                  <a:pt x="13850" y="6586"/>
                  <a:pt x="14219" y="6791"/>
                  <a:pt x="14349" y="6837"/>
                </a:cubicBezTo>
                <a:cubicBezTo>
                  <a:pt x="14500" y="6891"/>
                  <a:pt x="15100" y="6957"/>
                  <a:pt x="15439" y="6958"/>
                </a:cubicBezTo>
                <a:cubicBezTo>
                  <a:pt x="15514" y="6958"/>
                  <a:pt x="15509" y="6954"/>
                  <a:pt x="15326" y="6878"/>
                </a:cubicBezTo>
                <a:cubicBezTo>
                  <a:pt x="15038" y="6757"/>
                  <a:pt x="14833" y="6639"/>
                  <a:pt x="14661" y="6496"/>
                </a:cubicBezTo>
                <a:cubicBezTo>
                  <a:pt x="14468" y="6336"/>
                  <a:pt x="14435" y="6301"/>
                  <a:pt x="14270" y="6086"/>
                </a:cubicBezTo>
                <a:cubicBezTo>
                  <a:pt x="14114" y="5884"/>
                  <a:pt x="14047" y="5765"/>
                  <a:pt x="14076" y="5745"/>
                </a:cubicBezTo>
                <a:cubicBezTo>
                  <a:pt x="14088" y="5737"/>
                  <a:pt x="14159" y="5758"/>
                  <a:pt x="14241" y="5793"/>
                </a:cubicBezTo>
                <a:cubicBezTo>
                  <a:pt x="14320" y="5827"/>
                  <a:pt x="14443" y="5871"/>
                  <a:pt x="14519" y="5889"/>
                </a:cubicBezTo>
                <a:cubicBezTo>
                  <a:pt x="14690" y="5930"/>
                  <a:pt x="15062" y="5959"/>
                  <a:pt x="15246" y="5946"/>
                </a:cubicBezTo>
                <a:cubicBezTo>
                  <a:pt x="15471" y="5929"/>
                  <a:pt x="15689" y="5901"/>
                  <a:pt x="15689" y="5889"/>
                </a:cubicBezTo>
                <a:cubicBezTo>
                  <a:pt x="15689" y="5883"/>
                  <a:pt x="15603" y="5851"/>
                  <a:pt x="15502" y="5817"/>
                </a:cubicBezTo>
                <a:cubicBezTo>
                  <a:pt x="15400" y="5783"/>
                  <a:pt x="15264" y="5729"/>
                  <a:pt x="15195" y="5697"/>
                </a:cubicBezTo>
                <a:cubicBezTo>
                  <a:pt x="15048" y="5627"/>
                  <a:pt x="14769" y="5423"/>
                  <a:pt x="14633" y="5287"/>
                </a:cubicBezTo>
                <a:cubicBezTo>
                  <a:pt x="14487" y="5141"/>
                  <a:pt x="14322" y="4912"/>
                  <a:pt x="14349" y="4893"/>
                </a:cubicBezTo>
                <a:cubicBezTo>
                  <a:pt x="14365" y="4882"/>
                  <a:pt x="14423" y="4888"/>
                  <a:pt x="14531" y="4905"/>
                </a:cubicBezTo>
                <a:cubicBezTo>
                  <a:pt x="14725" y="4936"/>
                  <a:pt x="15027" y="4939"/>
                  <a:pt x="15184" y="4909"/>
                </a:cubicBezTo>
                <a:cubicBezTo>
                  <a:pt x="15355" y="4877"/>
                  <a:pt x="15564" y="4791"/>
                  <a:pt x="15666" y="4712"/>
                </a:cubicBezTo>
                <a:cubicBezTo>
                  <a:pt x="15765" y="4636"/>
                  <a:pt x="15780" y="4612"/>
                  <a:pt x="15717" y="4612"/>
                </a:cubicBezTo>
                <a:cubicBezTo>
                  <a:pt x="15652" y="4612"/>
                  <a:pt x="15321" y="4538"/>
                  <a:pt x="15212" y="4499"/>
                </a:cubicBezTo>
                <a:cubicBezTo>
                  <a:pt x="15035" y="4436"/>
                  <a:pt x="14836" y="4328"/>
                  <a:pt x="14673" y="4202"/>
                </a:cubicBezTo>
                <a:cubicBezTo>
                  <a:pt x="14585" y="4135"/>
                  <a:pt x="14519" y="4072"/>
                  <a:pt x="14525" y="4066"/>
                </a:cubicBezTo>
                <a:cubicBezTo>
                  <a:pt x="14531" y="4059"/>
                  <a:pt x="14567" y="4051"/>
                  <a:pt x="14604" y="4045"/>
                </a:cubicBezTo>
                <a:cubicBezTo>
                  <a:pt x="14688" y="4034"/>
                  <a:pt x="14686" y="4126"/>
                  <a:pt x="14616" y="3174"/>
                </a:cubicBezTo>
                <a:cubicBezTo>
                  <a:pt x="14551" y="2295"/>
                  <a:pt x="14550" y="2306"/>
                  <a:pt x="14463" y="2097"/>
                </a:cubicBezTo>
                <a:cubicBezTo>
                  <a:pt x="14295" y="1697"/>
                  <a:pt x="13929" y="1358"/>
                  <a:pt x="13384" y="1105"/>
                </a:cubicBezTo>
                <a:cubicBezTo>
                  <a:pt x="13020" y="937"/>
                  <a:pt x="12469" y="747"/>
                  <a:pt x="12004" y="627"/>
                </a:cubicBezTo>
                <a:cubicBezTo>
                  <a:pt x="11552" y="510"/>
                  <a:pt x="11478" y="491"/>
                  <a:pt x="11044" y="422"/>
                </a:cubicBezTo>
                <a:cubicBezTo>
                  <a:pt x="10633" y="357"/>
                  <a:pt x="10638" y="360"/>
                  <a:pt x="10607" y="278"/>
                </a:cubicBezTo>
                <a:cubicBezTo>
                  <a:pt x="10553" y="132"/>
                  <a:pt x="10386" y="40"/>
                  <a:pt x="10125" y="8"/>
                </a:cubicBezTo>
                <a:cubicBezTo>
                  <a:pt x="10083" y="3"/>
                  <a:pt x="10043" y="1"/>
                  <a:pt x="10005" y="0"/>
                </a:cubicBezTo>
                <a:close/>
                <a:moveTo>
                  <a:pt x="1398" y="10445"/>
                </a:moveTo>
                <a:cubicBezTo>
                  <a:pt x="1393" y="10445"/>
                  <a:pt x="1386" y="10463"/>
                  <a:pt x="1375" y="10485"/>
                </a:cubicBezTo>
                <a:cubicBezTo>
                  <a:pt x="1289" y="10660"/>
                  <a:pt x="1250" y="10912"/>
                  <a:pt x="1278" y="11115"/>
                </a:cubicBezTo>
                <a:cubicBezTo>
                  <a:pt x="1315" y="11377"/>
                  <a:pt x="1466" y="11663"/>
                  <a:pt x="1676" y="11887"/>
                </a:cubicBezTo>
                <a:cubicBezTo>
                  <a:pt x="1722" y="11936"/>
                  <a:pt x="1764" y="11976"/>
                  <a:pt x="1772" y="11975"/>
                </a:cubicBezTo>
                <a:cubicBezTo>
                  <a:pt x="1781" y="11975"/>
                  <a:pt x="1842" y="11941"/>
                  <a:pt x="1909" y="11899"/>
                </a:cubicBezTo>
                <a:lnTo>
                  <a:pt x="2028" y="11822"/>
                </a:lnTo>
                <a:lnTo>
                  <a:pt x="1948" y="11742"/>
                </a:lnTo>
                <a:cubicBezTo>
                  <a:pt x="1827" y="11623"/>
                  <a:pt x="1575" y="11247"/>
                  <a:pt x="1523" y="11103"/>
                </a:cubicBezTo>
                <a:cubicBezTo>
                  <a:pt x="1451" y="10906"/>
                  <a:pt x="1414" y="10728"/>
                  <a:pt x="1409" y="10569"/>
                </a:cubicBezTo>
                <a:cubicBezTo>
                  <a:pt x="1406" y="10480"/>
                  <a:pt x="1405" y="10443"/>
                  <a:pt x="1398" y="10445"/>
                </a:cubicBezTo>
                <a:close/>
                <a:moveTo>
                  <a:pt x="762" y="10750"/>
                </a:moveTo>
                <a:cubicBezTo>
                  <a:pt x="755" y="10757"/>
                  <a:pt x="747" y="10786"/>
                  <a:pt x="728" y="10842"/>
                </a:cubicBezTo>
                <a:cubicBezTo>
                  <a:pt x="673" y="10998"/>
                  <a:pt x="655" y="11252"/>
                  <a:pt x="688" y="11413"/>
                </a:cubicBezTo>
                <a:cubicBezTo>
                  <a:pt x="733" y="11631"/>
                  <a:pt x="895" y="11934"/>
                  <a:pt x="1051" y="12096"/>
                </a:cubicBezTo>
                <a:cubicBezTo>
                  <a:pt x="1090" y="12136"/>
                  <a:pt x="1132" y="12168"/>
                  <a:pt x="1142" y="12168"/>
                </a:cubicBezTo>
                <a:cubicBezTo>
                  <a:pt x="1153" y="12168"/>
                  <a:pt x="1209" y="12137"/>
                  <a:pt x="1267" y="12100"/>
                </a:cubicBezTo>
                <a:lnTo>
                  <a:pt x="1369" y="12031"/>
                </a:lnTo>
                <a:lnTo>
                  <a:pt x="1290" y="11947"/>
                </a:lnTo>
                <a:cubicBezTo>
                  <a:pt x="1181" y="11834"/>
                  <a:pt x="995" y="11560"/>
                  <a:pt x="915" y="11389"/>
                </a:cubicBezTo>
                <a:cubicBezTo>
                  <a:pt x="858" y="11267"/>
                  <a:pt x="792" y="10984"/>
                  <a:pt x="773" y="10786"/>
                </a:cubicBezTo>
                <a:cubicBezTo>
                  <a:pt x="770" y="10756"/>
                  <a:pt x="768" y="10742"/>
                  <a:pt x="762" y="1075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2819400" y="4802187"/>
            <a:ext cx="6705600" cy="1047751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1400"/>
              </a:spcBef>
              <a:buClr>
                <a:srgbClr val="0433FF"/>
              </a:buClr>
              <a:buFont typeface="Arial"/>
              <a:defRPr sz="28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skills </a:t>
            </a: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did you need when playing “Rob the Nest?”</a:t>
            </a:r>
          </a:p>
        </p:txBody>
      </p:sp>
      <p:sp>
        <p:nvSpPr>
          <p:cNvPr id="241" name="Shape 241"/>
          <p:cNvSpPr/>
          <p:nvPr/>
        </p:nvSpPr>
        <p:spPr>
          <a:xfrm>
            <a:off x="2794000" y="6440487"/>
            <a:ext cx="6743700" cy="1047751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1400"/>
              </a:spcBef>
              <a:buClr>
                <a:srgbClr val="0433FF"/>
              </a:buClr>
              <a:buFont typeface="Arial"/>
              <a:defRPr sz="28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skills </a:t>
            </a: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will you need to practice to help you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“Shoot for your Goals”</a:t>
            </a:r>
          </a:p>
        </p:txBody>
      </p:sp>
      <p:sp>
        <p:nvSpPr>
          <p:cNvPr id="242" name="Shape 242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9</a:t>
            </a:r>
          </a:p>
        </p:txBody>
      </p:sp>
      <p:pic>
        <p:nvPicPr>
          <p:cNvPr id="243" name="internet-skill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12300" y="1270000"/>
            <a:ext cx="1854200" cy="1515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25030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45" name="Shape 245"/>
          <p:cNvSpPr/>
          <p:nvPr/>
        </p:nvSpPr>
        <p:spPr>
          <a:xfrm>
            <a:off x="2819400" y="2273300"/>
            <a:ext cx="6680200" cy="1931298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2700"/>
              </a:spcBef>
              <a:buClr>
                <a:srgbClr val="212121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40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 </a:t>
            </a:r>
            <a:r>
              <a:rPr sz="4400" u="sng" dirty="0"/>
              <a:t>SKILLS</a:t>
            </a:r>
          </a:p>
          <a:p>
            <a:pPr marL="40639" marR="40639" algn="ctr" defTabSz="914400">
              <a:spcBef>
                <a:spcPts val="1300"/>
              </a:spcBef>
              <a:buClr>
                <a:srgbClr val="0433FF"/>
              </a:buClr>
              <a:buFont typeface="Arial"/>
              <a:defRPr sz="32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    </a:t>
            </a:r>
            <a:r>
              <a:rPr lang="en-AU" dirty="0" smtClean="0"/>
              <a:t>   </a:t>
            </a:r>
            <a:r>
              <a:rPr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ability that helps </a:t>
            </a:r>
            <a:r>
              <a:rPr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             </a:t>
            </a:r>
            <a:r>
              <a:rPr lang="en-A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r>
              <a:rPr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team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to win </a:t>
            </a:r>
          </a:p>
        </p:txBody>
      </p:sp>
      <p:pic>
        <p:nvPicPr>
          <p:cNvPr id="246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65" t="3327" r="2973" b="1698"/>
          <a:stretch>
            <a:fillRect/>
          </a:stretch>
        </p:blipFill>
        <p:spPr>
          <a:xfrm>
            <a:off x="9667498" y="5370622"/>
            <a:ext cx="1968591" cy="2782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4"/>
                </a:moveTo>
                <a:cubicBezTo>
                  <a:pt x="9826" y="11"/>
                  <a:pt x="9754" y="28"/>
                  <a:pt x="9679" y="56"/>
                </a:cubicBezTo>
                <a:cubicBezTo>
                  <a:pt x="9529" y="111"/>
                  <a:pt x="9409" y="233"/>
                  <a:pt x="9409" y="327"/>
                </a:cubicBezTo>
                <a:cubicBezTo>
                  <a:pt x="9409" y="390"/>
                  <a:pt x="9383" y="397"/>
                  <a:pt x="9043" y="447"/>
                </a:cubicBezTo>
                <a:cubicBezTo>
                  <a:pt x="8282" y="560"/>
                  <a:pt x="6859" y="878"/>
                  <a:pt x="6492" y="1017"/>
                </a:cubicBezTo>
                <a:cubicBezTo>
                  <a:pt x="6108" y="1162"/>
                  <a:pt x="5901" y="1369"/>
                  <a:pt x="5774" y="1725"/>
                </a:cubicBezTo>
                <a:cubicBezTo>
                  <a:pt x="5701" y="1928"/>
                  <a:pt x="5681" y="2029"/>
                  <a:pt x="5543" y="2935"/>
                </a:cubicBezTo>
                <a:cubicBezTo>
                  <a:pt x="5491" y="3274"/>
                  <a:pt x="5442" y="3554"/>
                  <a:pt x="5434" y="3560"/>
                </a:cubicBezTo>
                <a:cubicBezTo>
                  <a:pt x="5426" y="3566"/>
                  <a:pt x="5335" y="3576"/>
                  <a:pt x="5229" y="3582"/>
                </a:cubicBezTo>
                <a:cubicBezTo>
                  <a:pt x="4203" y="3635"/>
                  <a:pt x="2905" y="3775"/>
                  <a:pt x="2643" y="3862"/>
                </a:cubicBezTo>
                <a:cubicBezTo>
                  <a:pt x="2512" y="3906"/>
                  <a:pt x="2445" y="3975"/>
                  <a:pt x="2461" y="4050"/>
                </a:cubicBezTo>
                <a:cubicBezTo>
                  <a:pt x="2476" y="4123"/>
                  <a:pt x="2507" y="4147"/>
                  <a:pt x="2665" y="4198"/>
                </a:cubicBezTo>
                <a:cubicBezTo>
                  <a:pt x="3188" y="4367"/>
                  <a:pt x="3830" y="4519"/>
                  <a:pt x="4324" y="4589"/>
                </a:cubicBezTo>
                <a:cubicBezTo>
                  <a:pt x="4606" y="4629"/>
                  <a:pt x="4598" y="4621"/>
                  <a:pt x="4489" y="4690"/>
                </a:cubicBezTo>
                <a:cubicBezTo>
                  <a:pt x="4366" y="4768"/>
                  <a:pt x="4089" y="4870"/>
                  <a:pt x="3875" y="4915"/>
                </a:cubicBezTo>
                <a:cubicBezTo>
                  <a:pt x="3716" y="4949"/>
                  <a:pt x="3711" y="4953"/>
                  <a:pt x="3762" y="4974"/>
                </a:cubicBezTo>
                <a:cubicBezTo>
                  <a:pt x="3865" y="5014"/>
                  <a:pt x="4225" y="5086"/>
                  <a:pt x="4372" y="5097"/>
                </a:cubicBezTo>
                <a:cubicBezTo>
                  <a:pt x="4567" y="5111"/>
                  <a:pt x="4810" y="5084"/>
                  <a:pt x="5020" y="5026"/>
                </a:cubicBezTo>
                <a:cubicBezTo>
                  <a:pt x="5115" y="5000"/>
                  <a:pt x="5197" y="4985"/>
                  <a:pt x="5208" y="4989"/>
                </a:cubicBezTo>
                <a:cubicBezTo>
                  <a:pt x="5227" y="4998"/>
                  <a:pt x="5063" y="5197"/>
                  <a:pt x="4903" y="5356"/>
                </a:cubicBezTo>
                <a:cubicBezTo>
                  <a:pt x="4750" y="5507"/>
                  <a:pt x="4533" y="5665"/>
                  <a:pt x="4337" y="5768"/>
                </a:cubicBezTo>
                <a:cubicBezTo>
                  <a:pt x="4179" y="5851"/>
                  <a:pt x="4062" y="5894"/>
                  <a:pt x="3714" y="6005"/>
                </a:cubicBezTo>
                <a:cubicBezTo>
                  <a:pt x="3636" y="6030"/>
                  <a:pt x="3637" y="6032"/>
                  <a:pt x="3889" y="6033"/>
                </a:cubicBezTo>
                <a:cubicBezTo>
                  <a:pt x="4379" y="6035"/>
                  <a:pt x="4957" y="5960"/>
                  <a:pt x="5216" y="5861"/>
                </a:cubicBezTo>
                <a:cubicBezTo>
                  <a:pt x="5284" y="5835"/>
                  <a:pt x="5345" y="5819"/>
                  <a:pt x="5351" y="5827"/>
                </a:cubicBezTo>
                <a:cubicBezTo>
                  <a:pt x="5370" y="5848"/>
                  <a:pt x="5279" y="6041"/>
                  <a:pt x="5177" y="6196"/>
                </a:cubicBezTo>
                <a:lnTo>
                  <a:pt x="5086" y="6338"/>
                </a:lnTo>
                <a:lnTo>
                  <a:pt x="5138" y="6406"/>
                </a:lnTo>
                <a:cubicBezTo>
                  <a:pt x="5428" y="6775"/>
                  <a:pt x="5929" y="7156"/>
                  <a:pt x="6466" y="7422"/>
                </a:cubicBezTo>
                <a:cubicBezTo>
                  <a:pt x="6705" y="7541"/>
                  <a:pt x="7225" y="7740"/>
                  <a:pt x="7480" y="7810"/>
                </a:cubicBezTo>
                <a:lnTo>
                  <a:pt x="7580" y="7838"/>
                </a:lnTo>
                <a:lnTo>
                  <a:pt x="7498" y="7918"/>
                </a:lnTo>
                <a:cubicBezTo>
                  <a:pt x="7453" y="7961"/>
                  <a:pt x="7403" y="8029"/>
                  <a:pt x="7384" y="8068"/>
                </a:cubicBezTo>
                <a:cubicBezTo>
                  <a:pt x="7354" y="8131"/>
                  <a:pt x="7328" y="8149"/>
                  <a:pt x="7197" y="8204"/>
                </a:cubicBezTo>
                <a:cubicBezTo>
                  <a:pt x="6965" y="8302"/>
                  <a:pt x="6822" y="8387"/>
                  <a:pt x="6683" y="8518"/>
                </a:cubicBezTo>
                <a:cubicBezTo>
                  <a:pt x="6385" y="8799"/>
                  <a:pt x="6215" y="9133"/>
                  <a:pt x="6030" y="9787"/>
                </a:cubicBezTo>
                <a:cubicBezTo>
                  <a:pt x="5970" y="10003"/>
                  <a:pt x="5924" y="10088"/>
                  <a:pt x="5821" y="10184"/>
                </a:cubicBezTo>
                <a:cubicBezTo>
                  <a:pt x="5713" y="10287"/>
                  <a:pt x="5699" y="10285"/>
                  <a:pt x="5486" y="10135"/>
                </a:cubicBezTo>
                <a:cubicBezTo>
                  <a:pt x="5204" y="9936"/>
                  <a:pt x="4993" y="9874"/>
                  <a:pt x="4598" y="9885"/>
                </a:cubicBezTo>
                <a:lnTo>
                  <a:pt x="4402" y="9891"/>
                </a:lnTo>
                <a:lnTo>
                  <a:pt x="4246" y="9793"/>
                </a:lnTo>
                <a:lnTo>
                  <a:pt x="4089" y="9694"/>
                </a:lnTo>
                <a:lnTo>
                  <a:pt x="4076" y="9171"/>
                </a:lnTo>
                <a:cubicBezTo>
                  <a:pt x="4067" y="8883"/>
                  <a:pt x="4055" y="8618"/>
                  <a:pt x="4054" y="8583"/>
                </a:cubicBezTo>
                <a:lnTo>
                  <a:pt x="4054" y="8518"/>
                </a:lnTo>
                <a:lnTo>
                  <a:pt x="3632" y="8463"/>
                </a:lnTo>
                <a:lnTo>
                  <a:pt x="3209" y="8410"/>
                </a:lnTo>
                <a:lnTo>
                  <a:pt x="3157" y="8456"/>
                </a:lnTo>
                <a:cubicBezTo>
                  <a:pt x="3070" y="8532"/>
                  <a:pt x="2841" y="8877"/>
                  <a:pt x="2813" y="8974"/>
                </a:cubicBezTo>
                <a:cubicBezTo>
                  <a:pt x="2795" y="9039"/>
                  <a:pt x="2791" y="9102"/>
                  <a:pt x="2809" y="9202"/>
                </a:cubicBezTo>
                <a:cubicBezTo>
                  <a:pt x="2832" y="9335"/>
                  <a:pt x="2922" y="9585"/>
                  <a:pt x="2970" y="9648"/>
                </a:cubicBezTo>
                <a:cubicBezTo>
                  <a:pt x="2987" y="9671"/>
                  <a:pt x="2984" y="9718"/>
                  <a:pt x="2957" y="9824"/>
                </a:cubicBezTo>
                <a:cubicBezTo>
                  <a:pt x="2936" y="9904"/>
                  <a:pt x="2914" y="9981"/>
                  <a:pt x="2905" y="9993"/>
                </a:cubicBezTo>
                <a:cubicBezTo>
                  <a:pt x="2896" y="10005"/>
                  <a:pt x="2766" y="10062"/>
                  <a:pt x="2617" y="10116"/>
                </a:cubicBezTo>
                <a:cubicBezTo>
                  <a:pt x="2231" y="10257"/>
                  <a:pt x="2103" y="10308"/>
                  <a:pt x="1899" y="10409"/>
                </a:cubicBezTo>
                <a:cubicBezTo>
                  <a:pt x="1734" y="10490"/>
                  <a:pt x="1717" y="10507"/>
                  <a:pt x="1677" y="10587"/>
                </a:cubicBezTo>
                <a:cubicBezTo>
                  <a:pt x="1651" y="10640"/>
                  <a:pt x="1630" y="10720"/>
                  <a:pt x="1629" y="10788"/>
                </a:cubicBezTo>
                <a:cubicBezTo>
                  <a:pt x="1627" y="10969"/>
                  <a:pt x="1739" y="11094"/>
                  <a:pt x="1969" y="11166"/>
                </a:cubicBezTo>
                <a:lnTo>
                  <a:pt x="2064" y="11194"/>
                </a:lnTo>
                <a:lnTo>
                  <a:pt x="2051" y="11305"/>
                </a:lnTo>
                <a:cubicBezTo>
                  <a:pt x="2043" y="11372"/>
                  <a:pt x="2047" y="11435"/>
                  <a:pt x="2064" y="11474"/>
                </a:cubicBezTo>
                <a:cubicBezTo>
                  <a:pt x="2087" y="11524"/>
                  <a:pt x="2246" y="11735"/>
                  <a:pt x="2360" y="11865"/>
                </a:cubicBezTo>
                <a:cubicBezTo>
                  <a:pt x="2372" y="11879"/>
                  <a:pt x="2422" y="11971"/>
                  <a:pt x="2474" y="12072"/>
                </a:cubicBezTo>
                <a:cubicBezTo>
                  <a:pt x="2525" y="12173"/>
                  <a:pt x="2582" y="12264"/>
                  <a:pt x="2596" y="12275"/>
                </a:cubicBezTo>
                <a:cubicBezTo>
                  <a:pt x="2609" y="12285"/>
                  <a:pt x="2701" y="12300"/>
                  <a:pt x="2800" y="12306"/>
                </a:cubicBezTo>
                <a:cubicBezTo>
                  <a:pt x="3132" y="12323"/>
                  <a:pt x="3106" y="12311"/>
                  <a:pt x="3257" y="12475"/>
                </a:cubicBezTo>
                <a:cubicBezTo>
                  <a:pt x="3497" y="12734"/>
                  <a:pt x="3803" y="12913"/>
                  <a:pt x="4167" y="13002"/>
                </a:cubicBezTo>
                <a:cubicBezTo>
                  <a:pt x="4361" y="13049"/>
                  <a:pt x="4744" y="13054"/>
                  <a:pt x="4946" y="13011"/>
                </a:cubicBezTo>
                <a:cubicBezTo>
                  <a:pt x="5172" y="12963"/>
                  <a:pt x="5406" y="12862"/>
                  <a:pt x="5578" y="12743"/>
                </a:cubicBezTo>
                <a:cubicBezTo>
                  <a:pt x="5672" y="12677"/>
                  <a:pt x="5764" y="12629"/>
                  <a:pt x="5804" y="12623"/>
                </a:cubicBezTo>
                <a:cubicBezTo>
                  <a:pt x="5960" y="12598"/>
                  <a:pt x="6585" y="12331"/>
                  <a:pt x="6836" y="12183"/>
                </a:cubicBezTo>
                <a:cubicBezTo>
                  <a:pt x="6956" y="12111"/>
                  <a:pt x="6985" y="12137"/>
                  <a:pt x="6910" y="12253"/>
                </a:cubicBezTo>
                <a:cubicBezTo>
                  <a:pt x="6753" y="12496"/>
                  <a:pt x="6708" y="12762"/>
                  <a:pt x="6775" y="13048"/>
                </a:cubicBezTo>
                <a:cubicBezTo>
                  <a:pt x="6827" y="13272"/>
                  <a:pt x="6995" y="13570"/>
                  <a:pt x="7184" y="13775"/>
                </a:cubicBezTo>
                <a:cubicBezTo>
                  <a:pt x="7260" y="13857"/>
                  <a:pt x="7288" y="13955"/>
                  <a:pt x="7350" y="14326"/>
                </a:cubicBezTo>
                <a:cubicBezTo>
                  <a:pt x="7362" y="14400"/>
                  <a:pt x="7432" y="14727"/>
                  <a:pt x="7502" y="15049"/>
                </a:cubicBezTo>
                <a:lnTo>
                  <a:pt x="7628" y="15634"/>
                </a:lnTo>
                <a:lnTo>
                  <a:pt x="7502" y="15776"/>
                </a:lnTo>
                <a:cubicBezTo>
                  <a:pt x="7433" y="15853"/>
                  <a:pt x="7370" y="15928"/>
                  <a:pt x="7363" y="15942"/>
                </a:cubicBezTo>
                <a:cubicBezTo>
                  <a:pt x="7353" y="15960"/>
                  <a:pt x="7385" y="15992"/>
                  <a:pt x="7471" y="16050"/>
                </a:cubicBezTo>
                <a:cubicBezTo>
                  <a:pt x="7540" y="16096"/>
                  <a:pt x="7614" y="16142"/>
                  <a:pt x="7633" y="16152"/>
                </a:cubicBezTo>
                <a:cubicBezTo>
                  <a:pt x="7661" y="16167"/>
                  <a:pt x="7638" y="16193"/>
                  <a:pt x="7484" y="16321"/>
                </a:cubicBezTo>
                <a:cubicBezTo>
                  <a:pt x="7384" y="16405"/>
                  <a:pt x="7222" y="16546"/>
                  <a:pt x="7123" y="16632"/>
                </a:cubicBezTo>
                <a:lnTo>
                  <a:pt x="6945" y="16789"/>
                </a:lnTo>
                <a:lnTo>
                  <a:pt x="7171" y="16956"/>
                </a:lnTo>
                <a:cubicBezTo>
                  <a:pt x="7341" y="17081"/>
                  <a:pt x="7393" y="17131"/>
                  <a:pt x="7376" y="17146"/>
                </a:cubicBezTo>
                <a:cubicBezTo>
                  <a:pt x="7363" y="17157"/>
                  <a:pt x="7271" y="17171"/>
                  <a:pt x="7171" y="17177"/>
                </a:cubicBezTo>
                <a:lnTo>
                  <a:pt x="6988" y="17186"/>
                </a:lnTo>
                <a:lnTo>
                  <a:pt x="6993" y="17599"/>
                </a:lnTo>
                <a:lnTo>
                  <a:pt x="7001" y="18009"/>
                </a:lnTo>
                <a:lnTo>
                  <a:pt x="6905" y="18039"/>
                </a:lnTo>
                <a:cubicBezTo>
                  <a:pt x="6853" y="18057"/>
                  <a:pt x="6716" y="18097"/>
                  <a:pt x="6601" y="18126"/>
                </a:cubicBezTo>
                <a:cubicBezTo>
                  <a:pt x="6132" y="18244"/>
                  <a:pt x="6151" y="18237"/>
                  <a:pt x="6104" y="18344"/>
                </a:cubicBezTo>
                <a:cubicBezTo>
                  <a:pt x="6082" y="18397"/>
                  <a:pt x="6042" y="18494"/>
                  <a:pt x="6017" y="18560"/>
                </a:cubicBezTo>
                <a:cubicBezTo>
                  <a:pt x="5993" y="18625"/>
                  <a:pt x="5967" y="18685"/>
                  <a:pt x="5956" y="18692"/>
                </a:cubicBezTo>
                <a:cubicBezTo>
                  <a:pt x="5946" y="18700"/>
                  <a:pt x="5826" y="18723"/>
                  <a:pt x="5691" y="18745"/>
                </a:cubicBezTo>
                <a:cubicBezTo>
                  <a:pt x="5126" y="18835"/>
                  <a:pt x="4778" y="18931"/>
                  <a:pt x="4398" y="19108"/>
                </a:cubicBezTo>
                <a:cubicBezTo>
                  <a:pt x="3967" y="19309"/>
                  <a:pt x="3733" y="19628"/>
                  <a:pt x="3732" y="20013"/>
                </a:cubicBezTo>
                <a:cubicBezTo>
                  <a:pt x="3731" y="20210"/>
                  <a:pt x="3766" y="20293"/>
                  <a:pt x="3871" y="20364"/>
                </a:cubicBezTo>
                <a:cubicBezTo>
                  <a:pt x="3917" y="20395"/>
                  <a:pt x="3973" y="20428"/>
                  <a:pt x="3997" y="20438"/>
                </a:cubicBezTo>
                <a:cubicBezTo>
                  <a:pt x="4074" y="20469"/>
                  <a:pt x="4016" y="20488"/>
                  <a:pt x="3649" y="20540"/>
                </a:cubicBezTo>
                <a:cubicBezTo>
                  <a:pt x="3457" y="20567"/>
                  <a:pt x="3055" y="20628"/>
                  <a:pt x="2757" y="20675"/>
                </a:cubicBezTo>
                <a:cubicBezTo>
                  <a:pt x="2458" y="20723"/>
                  <a:pt x="2088" y="20777"/>
                  <a:pt x="1934" y="20795"/>
                </a:cubicBezTo>
                <a:cubicBezTo>
                  <a:pt x="1369" y="20865"/>
                  <a:pt x="659" y="21004"/>
                  <a:pt x="388" y="21100"/>
                </a:cubicBezTo>
                <a:cubicBezTo>
                  <a:pt x="238" y="21154"/>
                  <a:pt x="19" y="21252"/>
                  <a:pt x="1" y="21273"/>
                </a:cubicBezTo>
                <a:cubicBezTo>
                  <a:pt x="-6" y="21281"/>
                  <a:pt x="24" y="21303"/>
                  <a:pt x="71" y="21319"/>
                </a:cubicBezTo>
                <a:cubicBezTo>
                  <a:pt x="137" y="21342"/>
                  <a:pt x="207" y="21347"/>
                  <a:pt x="393" y="21347"/>
                </a:cubicBezTo>
                <a:cubicBezTo>
                  <a:pt x="608" y="21347"/>
                  <a:pt x="653" y="21341"/>
                  <a:pt x="885" y="21285"/>
                </a:cubicBezTo>
                <a:lnTo>
                  <a:pt x="1142" y="21223"/>
                </a:lnTo>
                <a:lnTo>
                  <a:pt x="1259" y="21300"/>
                </a:lnTo>
                <a:cubicBezTo>
                  <a:pt x="1463" y="21431"/>
                  <a:pt x="1421" y="21430"/>
                  <a:pt x="2247" y="21341"/>
                </a:cubicBezTo>
                <a:cubicBezTo>
                  <a:pt x="2647" y="21297"/>
                  <a:pt x="3097" y="21250"/>
                  <a:pt x="3249" y="21236"/>
                </a:cubicBezTo>
                <a:cubicBezTo>
                  <a:pt x="3400" y="21222"/>
                  <a:pt x="3743" y="21186"/>
                  <a:pt x="4010" y="21156"/>
                </a:cubicBezTo>
                <a:cubicBezTo>
                  <a:pt x="4662" y="21083"/>
                  <a:pt x="5389" y="21008"/>
                  <a:pt x="5569" y="20996"/>
                </a:cubicBezTo>
                <a:cubicBezTo>
                  <a:pt x="5650" y="20990"/>
                  <a:pt x="5952" y="20966"/>
                  <a:pt x="6244" y="20940"/>
                </a:cubicBezTo>
                <a:cubicBezTo>
                  <a:pt x="7517" y="20830"/>
                  <a:pt x="9242" y="20739"/>
                  <a:pt x="9300" y="20780"/>
                </a:cubicBezTo>
                <a:cubicBezTo>
                  <a:pt x="9331" y="20802"/>
                  <a:pt x="9321" y="20802"/>
                  <a:pt x="8808" y="20851"/>
                </a:cubicBezTo>
                <a:cubicBezTo>
                  <a:pt x="8559" y="20874"/>
                  <a:pt x="8088" y="20926"/>
                  <a:pt x="7759" y="20965"/>
                </a:cubicBezTo>
                <a:cubicBezTo>
                  <a:pt x="7430" y="21003"/>
                  <a:pt x="6884" y="21064"/>
                  <a:pt x="6549" y="21100"/>
                </a:cubicBezTo>
                <a:cubicBezTo>
                  <a:pt x="5391" y="21225"/>
                  <a:pt x="4974" y="21307"/>
                  <a:pt x="4629" y="21473"/>
                </a:cubicBezTo>
                <a:lnTo>
                  <a:pt x="4542" y="21513"/>
                </a:lnTo>
                <a:lnTo>
                  <a:pt x="4663" y="21556"/>
                </a:lnTo>
                <a:cubicBezTo>
                  <a:pt x="4773" y="21593"/>
                  <a:pt x="4810" y="21596"/>
                  <a:pt x="4981" y="21590"/>
                </a:cubicBezTo>
                <a:cubicBezTo>
                  <a:pt x="5114" y="21585"/>
                  <a:pt x="5244" y="21567"/>
                  <a:pt x="5399" y="21531"/>
                </a:cubicBezTo>
                <a:cubicBezTo>
                  <a:pt x="5619" y="21482"/>
                  <a:pt x="6625" y="21353"/>
                  <a:pt x="7406" y="21276"/>
                </a:cubicBezTo>
                <a:cubicBezTo>
                  <a:pt x="8362" y="21181"/>
                  <a:pt x="9919" y="21047"/>
                  <a:pt x="10497" y="21011"/>
                </a:cubicBezTo>
                <a:cubicBezTo>
                  <a:pt x="12783" y="20868"/>
                  <a:pt x="13819" y="20818"/>
                  <a:pt x="13827" y="20851"/>
                </a:cubicBezTo>
                <a:cubicBezTo>
                  <a:pt x="13830" y="20860"/>
                  <a:pt x="13760" y="20877"/>
                  <a:pt x="13671" y="20888"/>
                </a:cubicBezTo>
                <a:cubicBezTo>
                  <a:pt x="13581" y="20899"/>
                  <a:pt x="13340" y="20932"/>
                  <a:pt x="13135" y="20962"/>
                </a:cubicBezTo>
                <a:cubicBezTo>
                  <a:pt x="12178" y="21101"/>
                  <a:pt x="11793" y="21147"/>
                  <a:pt x="11481" y="21162"/>
                </a:cubicBezTo>
                <a:cubicBezTo>
                  <a:pt x="11135" y="21178"/>
                  <a:pt x="11072" y="21188"/>
                  <a:pt x="10924" y="21242"/>
                </a:cubicBezTo>
                <a:cubicBezTo>
                  <a:pt x="10828" y="21276"/>
                  <a:pt x="10743" y="21348"/>
                  <a:pt x="10771" y="21368"/>
                </a:cubicBezTo>
                <a:cubicBezTo>
                  <a:pt x="10800" y="21389"/>
                  <a:pt x="11465" y="21390"/>
                  <a:pt x="11751" y="21371"/>
                </a:cubicBezTo>
                <a:cubicBezTo>
                  <a:pt x="11909" y="21361"/>
                  <a:pt x="12233" y="21333"/>
                  <a:pt x="12469" y="21307"/>
                </a:cubicBezTo>
                <a:cubicBezTo>
                  <a:pt x="13027" y="21245"/>
                  <a:pt x="13553" y="21202"/>
                  <a:pt x="14141" y="21171"/>
                </a:cubicBezTo>
                <a:cubicBezTo>
                  <a:pt x="14831" y="21135"/>
                  <a:pt x="15343" y="21103"/>
                  <a:pt x="16083" y="21051"/>
                </a:cubicBezTo>
                <a:cubicBezTo>
                  <a:pt x="16443" y="21026"/>
                  <a:pt x="16819" y="21001"/>
                  <a:pt x="16918" y="20996"/>
                </a:cubicBezTo>
                <a:cubicBezTo>
                  <a:pt x="17018" y="20990"/>
                  <a:pt x="17285" y="20972"/>
                  <a:pt x="17515" y="20956"/>
                </a:cubicBezTo>
                <a:cubicBezTo>
                  <a:pt x="19128" y="20837"/>
                  <a:pt x="20141" y="20774"/>
                  <a:pt x="20736" y="20755"/>
                </a:cubicBezTo>
                <a:cubicBezTo>
                  <a:pt x="20923" y="20750"/>
                  <a:pt x="21190" y="20740"/>
                  <a:pt x="21333" y="20734"/>
                </a:cubicBezTo>
                <a:lnTo>
                  <a:pt x="21594" y="20722"/>
                </a:lnTo>
                <a:lnTo>
                  <a:pt x="21098" y="20709"/>
                </a:lnTo>
                <a:cubicBezTo>
                  <a:pt x="20588" y="20695"/>
                  <a:pt x="20204" y="20701"/>
                  <a:pt x="18904" y="20740"/>
                </a:cubicBezTo>
                <a:cubicBezTo>
                  <a:pt x="17173" y="20792"/>
                  <a:pt x="17209" y="20791"/>
                  <a:pt x="17367" y="20706"/>
                </a:cubicBezTo>
                <a:cubicBezTo>
                  <a:pt x="17451" y="20661"/>
                  <a:pt x="17476" y="20594"/>
                  <a:pt x="17419" y="20561"/>
                </a:cubicBezTo>
                <a:cubicBezTo>
                  <a:pt x="17315" y="20502"/>
                  <a:pt x="16363" y="20480"/>
                  <a:pt x="15438" y="20515"/>
                </a:cubicBezTo>
                <a:cubicBezTo>
                  <a:pt x="14588" y="20548"/>
                  <a:pt x="14425" y="20550"/>
                  <a:pt x="14406" y="20537"/>
                </a:cubicBezTo>
                <a:cubicBezTo>
                  <a:pt x="14398" y="20531"/>
                  <a:pt x="14449" y="20490"/>
                  <a:pt x="14520" y="20444"/>
                </a:cubicBezTo>
                <a:cubicBezTo>
                  <a:pt x="14716" y="20317"/>
                  <a:pt x="14716" y="20322"/>
                  <a:pt x="14716" y="19909"/>
                </a:cubicBezTo>
                <a:lnTo>
                  <a:pt x="14716" y="19548"/>
                </a:lnTo>
                <a:lnTo>
                  <a:pt x="14650" y="19450"/>
                </a:lnTo>
                <a:cubicBezTo>
                  <a:pt x="14614" y="19395"/>
                  <a:pt x="14531" y="19305"/>
                  <a:pt x="14467" y="19250"/>
                </a:cubicBezTo>
                <a:cubicBezTo>
                  <a:pt x="14355" y="19153"/>
                  <a:pt x="14354" y="19147"/>
                  <a:pt x="14376" y="19090"/>
                </a:cubicBezTo>
                <a:cubicBezTo>
                  <a:pt x="14389" y="19057"/>
                  <a:pt x="14398" y="18937"/>
                  <a:pt x="14398" y="18822"/>
                </a:cubicBezTo>
                <a:cubicBezTo>
                  <a:pt x="14398" y="18577"/>
                  <a:pt x="14422" y="18610"/>
                  <a:pt x="14058" y="18344"/>
                </a:cubicBezTo>
                <a:lnTo>
                  <a:pt x="13841" y="18184"/>
                </a:lnTo>
                <a:lnTo>
                  <a:pt x="13806" y="18015"/>
                </a:lnTo>
                <a:cubicBezTo>
                  <a:pt x="13786" y="17923"/>
                  <a:pt x="13749" y="17745"/>
                  <a:pt x="13723" y="17618"/>
                </a:cubicBezTo>
                <a:cubicBezTo>
                  <a:pt x="13697" y="17490"/>
                  <a:pt x="13659" y="17308"/>
                  <a:pt x="13636" y="17214"/>
                </a:cubicBezTo>
                <a:cubicBezTo>
                  <a:pt x="13613" y="17120"/>
                  <a:pt x="13601" y="17036"/>
                  <a:pt x="13610" y="17029"/>
                </a:cubicBezTo>
                <a:cubicBezTo>
                  <a:pt x="13619" y="17022"/>
                  <a:pt x="13686" y="16943"/>
                  <a:pt x="13758" y="16851"/>
                </a:cubicBezTo>
                <a:cubicBezTo>
                  <a:pt x="13829" y="16759"/>
                  <a:pt x="13916" y="16643"/>
                  <a:pt x="13954" y="16595"/>
                </a:cubicBezTo>
                <a:lnTo>
                  <a:pt x="14023" y="16509"/>
                </a:lnTo>
                <a:lnTo>
                  <a:pt x="13958" y="16469"/>
                </a:lnTo>
                <a:cubicBezTo>
                  <a:pt x="13696" y="16310"/>
                  <a:pt x="13383" y="16111"/>
                  <a:pt x="13383" y="16103"/>
                </a:cubicBezTo>
                <a:cubicBezTo>
                  <a:pt x="13384" y="16076"/>
                  <a:pt x="13475" y="15819"/>
                  <a:pt x="13536" y="15681"/>
                </a:cubicBezTo>
                <a:cubicBezTo>
                  <a:pt x="13599" y="15536"/>
                  <a:pt x="13618" y="15517"/>
                  <a:pt x="13806" y="15357"/>
                </a:cubicBezTo>
                <a:cubicBezTo>
                  <a:pt x="13994" y="15198"/>
                  <a:pt x="14011" y="15180"/>
                  <a:pt x="14049" y="15065"/>
                </a:cubicBezTo>
                <a:cubicBezTo>
                  <a:pt x="14072" y="14997"/>
                  <a:pt x="14166" y="14738"/>
                  <a:pt x="14258" y="14492"/>
                </a:cubicBezTo>
                <a:cubicBezTo>
                  <a:pt x="14351" y="14246"/>
                  <a:pt x="14426" y="14039"/>
                  <a:pt x="14428" y="14030"/>
                </a:cubicBezTo>
                <a:cubicBezTo>
                  <a:pt x="14430" y="14021"/>
                  <a:pt x="14567" y="13919"/>
                  <a:pt x="14729" y="13805"/>
                </a:cubicBezTo>
                <a:cubicBezTo>
                  <a:pt x="15309" y="13396"/>
                  <a:pt x="15873" y="12842"/>
                  <a:pt x="16074" y="12487"/>
                </a:cubicBezTo>
                <a:cubicBezTo>
                  <a:pt x="16157" y="12340"/>
                  <a:pt x="16248" y="12042"/>
                  <a:pt x="16265" y="11856"/>
                </a:cubicBezTo>
                <a:cubicBezTo>
                  <a:pt x="16284" y="11658"/>
                  <a:pt x="16245" y="11378"/>
                  <a:pt x="16157" y="11043"/>
                </a:cubicBezTo>
                <a:cubicBezTo>
                  <a:pt x="16069" y="10710"/>
                  <a:pt x="15832" y="10111"/>
                  <a:pt x="15573" y="9571"/>
                </a:cubicBezTo>
                <a:cubicBezTo>
                  <a:pt x="15440" y="9293"/>
                  <a:pt x="15186" y="8895"/>
                  <a:pt x="15016" y="8697"/>
                </a:cubicBezTo>
                <a:lnTo>
                  <a:pt x="14933" y="8601"/>
                </a:lnTo>
                <a:lnTo>
                  <a:pt x="14981" y="8463"/>
                </a:lnTo>
                <a:cubicBezTo>
                  <a:pt x="15049" y="8268"/>
                  <a:pt x="15060" y="8179"/>
                  <a:pt x="15033" y="8044"/>
                </a:cubicBezTo>
                <a:cubicBezTo>
                  <a:pt x="14945" y="7598"/>
                  <a:pt x="14581" y="7294"/>
                  <a:pt x="13810" y="7018"/>
                </a:cubicBezTo>
                <a:cubicBezTo>
                  <a:pt x="13680" y="6972"/>
                  <a:pt x="13480" y="6909"/>
                  <a:pt x="13362" y="6880"/>
                </a:cubicBezTo>
                <a:cubicBezTo>
                  <a:pt x="13244" y="6851"/>
                  <a:pt x="13134" y="6822"/>
                  <a:pt x="13122" y="6815"/>
                </a:cubicBezTo>
                <a:cubicBezTo>
                  <a:pt x="13110" y="6808"/>
                  <a:pt x="13146" y="6761"/>
                  <a:pt x="13205" y="6707"/>
                </a:cubicBezTo>
                <a:cubicBezTo>
                  <a:pt x="13261" y="6657"/>
                  <a:pt x="13358" y="6560"/>
                  <a:pt x="13423" y="6492"/>
                </a:cubicBezTo>
                <a:lnTo>
                  <a:pt x="13540" y="6369"/>
                </a:lnTo>
                <a:lnTo>
                  <a:pt x="13693" y="6480"/>
                </a:lnTo>
                <a:cubicBezTo>
                  <a:pt x="13847" y="6590"/>
                  <a:pt x="14215" y="6790"/>
                  <a:pt x="14346" y="6837"/>
                </a:cubicBezTo>
                <a:cubicBezTo>
                  <a:pt x="14497" y="6891"/>
                  <a:pt x="15099" y="6959"/>
                  <a:pt x="15438" y="6960"/>
                </a:cubicBezTo>
                <a:cubicBezTo>
                  <a:pt x="15514" y="6960"/>
                  <a:pt x="15508" y="6957"/>
                  <a:pt x="15325" y="6880"/>
                </a:cubicBezTo>
                <a:cubicBezTo>
                  <a:pt x="15038" y="6759"/>
                  <a:pt x="14831" y="6641"/>
                  <a:pt x="14659" y="6498"/>
                </a:cubicBezTo>
                <a:cubicBezTo>
                  <a:pt x="14466" y="6338"/>
                  <a:pt x="14433" y="6304"/>
                  <a:pt x="14267" y="6088"/>
                </a:cubicBezTo>
                <a:cubicBezTo>
                  <a:pt x="14111" y="5886"/>
                  <a:pt x="14042" y="5767"/>
                  <a:pt x="14071" y="5747"/>
                </a:cubicBezTo>
                <a:cubicBezTo>
                  <a:pt x="14083" y="5739"/>
                  <a:pt x="14155" y="5758"/>
                  <a:pt x="14237" y="5793"/>
                </a:cubicBezTo>
                <a:cubicBezTo>
                  <a:pt x="14315" y="5827"/>
                  <a:pt x="14443" y="5870"/>
                  <a:pt x="14520" y="5888"/>
                </a:cubicBezTo>
                <a:cubicBezTo>
                  <a:pt x="14690" y="5929"/>
                  <a:pt x="15063" y="5960"/>
                  <a:pt x="15247" y="5947"/>
                </a:cubicBezTo>
                <a:cubicBezTo>
                  <a:pt x="15471" y="5931"/>
                  <a:pt x="15686" y="5903"/>
                  <a:pt x="15686" y="5891"/>
                </a:cubicBezTo>
                <a:cubicBezTo>
                  <a:pt x="15686" y="5885"/>
                  <a:pt x="15605" y="5852"/>
                  <a:pt x="15504" y="5817"/>
                </a:cubicBezTo>
                <a:cubicBezTo>
                  <a:pt x="15402" y="5783"/>
                  <a:pt x="15260" y="5730"/>
                  <a:pt x="15190" y="5697"/>
                </a:cubicBezTo>
                <a:cubicBezTo>
                  <a:pt x="15043" y="5628"/>
                  <a:pt x="14769" y="5427"/>
                  <a:pt x="14633" y="5291"/>
                </a:cubicBezTo>
                <a:cubicBezTo>
                  <a:pt x="14487" y="5146"/>
                  <a:pt x="14323" y="4916"/>
                  <a:pt x="14350" y="4897"/>
                </a:cubicBezTo>
                <a:cubicBezTo>
                  <a:pt x="14365" y="4886"/>
                  <a:pt x="14425" y="4889"/>
                  <a:pt x="14533" y="4906"/>
                </a:cubicBezTo>
                <a:cubicBezTo>
                  <a:pt x="14727" y="4937"/>
                  <a:pt x="15025" y="4938"/>
                  <a:pt x="15181" y="4909"/>
                </a:cubicBezTo>
                <a:cubicBezTo>
                  <a:pt x="15353" y="4877"/>
                  <a:pt x="15562" y="4791"/>
                  <a:pt x="15665" y="4712"/>
                </a:cubicBezTo>
                <a:cubicBezTo>
                  <a:pt x="15764" y="4636"/>
                  <a:pt x="15775" y="4610"/>
                  <a:pt x="15712" y="4610"/>
                </a:cubicBezTo>
                <a:cubicBezTo>
                  <a:pt x="15647" y="4610"/>
                  <a:pt x="15321" y="4538"/>
                  <a:pt x="15212" y="4500"/>
                </a:cubicBezTo>
                <a:cubicBezTo>
                  <a:pt x="15035" y="4436"/>
                  <a:pt x="14835" y="4326"/>
                  <a:pt x="14672" y="4201"/>
                </a:cubicBezTo>
                <a:cubicBezTo>
                  <a:pt x="14584" y="4133"/>
                  <a:pt x="14518" y="4075"/>
                  <a:pt x="14524" y="4068"/>
                </a:cubicBezTo>
                <a:cubicBezTo>
                  <a:pt x="14530" y="4062"/>
                  <a:pt x="14565" y="4052"/>
                  <a:pt x="14602" y="4047"/>
                </a:cubicBezTo>
                <a:cubicBezTo>
                  <a:pt x="14686" y="4035"/>
                  <a:pt x="14685" y="4127"/>
                  <a:pt x="14615" y="3175"/>
                </a:cubicBezTo>
                <a:cubicBezTo>
                  <a:pt x="14551" y="2297"/>
                  <a:pt x="14550" y="2306"/>
                  <a:pt x="14463" y="2098"/>
                </a:cubicBezTo>
                <a:cubicBezTo>
                  <a:pt x="14296" y="1698"/>
                  <a:pt x="13929" y="1362"/>
                  <a:pt x="13383" y="1109"/>
                </a:cubicBezTo>
                <a:cubicBezTo>
                  <a:pt x="13020" y="941"/>
                  <a:pt x="12469" y="749"/>
                  <a:pt x="12003" y="629"/>
                </a:cubicBezTo>
                <a:cubicBezTo>
                  <a:pt x="11551" y="512"/>
                  <a:pt x="11480" y="495"/>
                  <a:pt x="11046" y="426"/>
                </a:cubicBezTo>
                <a:cubicBezTo>
                  <a:pt x="10634" y="360"/>
                  <a:pt x="10633" y="360"/>
                  <a:pt x="10602" y="278"/>
                </a:cubicBezTo>
                <a:cubicBezTo>
                  <a:pt x="10547" y="133"/>
                  <a:pt x="10384" y="42"/>
                  <a:pt x="10123" y="10"/>
                </a:cubicBezTo>
                <a:cubicBezTo>
                  <a:pt x="10039" y="0"/>
                  <a:pt x="9967" y="-4"/>
                  <a:pt x="9896" y="4"/>
                </a:cubicBezTo>
                <a:close/>
                <a:moveTo>
                  <a:pt x="1398" y="10449"/>
                </a:moveTo>
                <a:cubicBezTo>
                  <a:pt x="1394" y="10438"/>
                  <a:pt x="1387" y="10453"/>
                  <a:pt x="1372" y="10483"/>
                </a:cubicBezTo>
                <a:cubicBezTo>
                  <a:pt x="1287" y="10658"/>
                  <a:pt x="1248" y="10910"/>
                  <a:pt x="1276" y="11114"/>
                </a:cubicBezTo>
                <a:cubicBezTo>
                  <a:pt x="1313" y="11376"/>
                  <a:pt x="1463" y="11664"/>
                  <a:pt x="1673" y="11887"/>
                </a:cubicBezTo>
                <a:cubicBezTo>
                  <a:pt x="1718" y="11936"/>
                  <a:pt x="1760" y="11977"/>
                  <a:pt x="1768" y="11976"/>
                </a:cubicBezTo>
                <a:cubicBezTo>
                  <a:pt x="1777" y="11976"/>
                  <a:pt x="1837" y="11941"/>
                  <a:pt x="1903" y="11899"/>
                </a:cubicBezTo>
                <a:lnTo>
                  <a:pt x="2025" y="11822"/>
                </a:lnTo>
                <a:lnTo>
                  <a:pt x="1943" y="11742"/>
                </a:lnTo>
                <a:cubicBezTo>
                  <a:pt x="1821" y="11623"/>
                  <a:pt x="1577" y="11248"/>
                  <a:pt x="1525" y="11105"/>
                </a:cubicBezTo>
                <a:cubicBezTo>
                  <a:pt x="1453" y="10907"/>
                  <a:pt x="1412" y="10728"/>
                  <a:pt x="1407" y="10569"/>
                </a:cubicBezTo>
                <a:cubicBezTo>
                  <a:pt x="1405" y="10497"/>
                  <a:pt x="1403" y="10460"/>
                  <a:pt x="1398" y="10449"/>
                </a:cubicBezTo>
                <a:close/>
                <a:moveTo>
                  <a:pt x="763" y="10751"/>
                </a:moveTo>
                <a:cubicBezTo>
                  <a:pt x="756" y="10758"/>
                  <a:pt x="743" y="10787"/>
                  <a:pt x="724" y="10843"/>
                </a:cubicBezTo>
                <a:cubicBezTo>
                  <a:pt x="669" y="10998"/>
                  <a:pt x="651" y="11255"/>
                  <a:pt x="684" y="11416"/>
                </a:cubicBezTo>
                <a:cubicBezTo>
                  <a:pt x="730" y="11634"/>
                  <a:pt x="893" y="11935"/>
                  <a:pt x="1050" y="12096"/>
                </a:cubicBezTo>
                <a:cubicBezTo>
                  <a:pt x="1089" y="12136"/>
                  <a:pt x="1127" y="12167"/>
                  <a:pt x="1137" y="12167"/>
                </a:cubicBezTo>
                <a:cubicBezTo>
                  <a:pt x="1148" y="12167"/>
                  <a:pt x="1206" y="12137"/>
                  <a:pt x="1263" y="12099"/>
                </a:cubicBezTo>
                <a:lnTo>
                  <a:pt x="1368" y="12032"/>
                </a:lnTo>
                <a:lnTo>
                  <a:pt x="1285" y="11948"/>
                </a:lnTo>
                <a:cubicBezTo>
                  <a:pt x="1177" y="11836"/>
                  <a:pt x="996" y="11560"/>
                  <a:pt x="915" y="11388"/>
                </a:cubicBezTo>
                <a:cubicBezTo>
                  <a:pt x="858" y="11267"/>
                  <a:pt x="790" y="10985"/>
                  <a:pt x="771" y="10788"/>
                </a:cubicBezTo>
                <a:cubicBezTo>
                  <a:pt x="769" y="10758"/>
                  <a:pt x="769" y="10743"/>
                  <a:pt x="763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21653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animBg="1" advAuto="0"/>
      <p:bldP spid="241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752</Words>
  <Application>Microsoft Macintosh PowerPoint</Application>
  <PresentationFormat>Custom</PresentationFormat>
  <Paragraphs>155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Sue Morris</cp:lastModifiedBy>
  <cp:revision>2</cp:revision>
  <dcterms:modified xsi:type="dcterms:W3CDTF">2015-12-27T21:08:47Z</dcterms:modified>
</cp:coreProperties>
</file>