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67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5687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JL04MKLDI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</a:t>
            </a:r>
          </a:p>
        </p:txBody>
      </p:sp>
      <p:sp>
        <p:nvSpPr>
          <p:cNvPr id="139" name="Shape 139"/>
          <p:cNvSpPr/>
          <p:nvPr/>
        </p:nvSpPr>
        <p:spPr>
          <a:xfrm>
            <a:off x="2336800" y="1028700"/>
            <a:ext cx="8331200" cy="199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64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rPr sz="6000"/>
              <a:t> in the  Game of Life</a:t>
            </a:r>
            <a:r>
              <a:t> </a:t>
            </a:r>
          </a:p>
        </p:txBody>
      </p:sp>
      <p:sp>
        <p:nvSpPr>
          <p:cNvPr id="140" name="Shape 140"/>
          <p:cNvSpPr/>
          <p:nvPr/>
        </p:nvSpPr>
        <p:spPr>
          <a:xfrm>
            <a:off x="2235200" y="3454400"/>
            <a:ext cx="85344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56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Obeying  Rules</a:t>
            </a:r>
          </a:p>
        </p:txBody>
      </p:sp>
      <p:pic>
        <p:nvPicPr>
          <p:cNvPr id="141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9" t="3326" r="2980" b="1699"/>
          <a:stretch>
            <a:fillRect/>
          </a:stretch>
        </p:blipFill>
        <p:spPr>
          <a:xfrm>
            <a:off x="5407638" y="4521195"/>
            <a:ext cx="2811978" cy="3975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7" y="5"/>
                </a:moveTo>
                <a:cubicBezTo>
                  <a:pt x="9826" y="12"/>
                  <a:pt x="9759" y="31"/>
                  <a:pt x="9684" y="59"/>
                </a:cubicBezTo>
                <a:cubicBezTo>
                  <a:pt x="9534" y="113"/>
                  <a:pt x="9409" y="234"/>
                  <a:pt x="9409" y="328"/>
                </a:cubicBezTo>
                <a:cubicBezTo>
                  <a:pt x="9409" y="391"/>
                  <a:pt x="9386" y="398"/>
                  <a:pt x="9047" y="449"/>
                </a:cubicBezTo>
                <a:cubicBezTo>
                  <a:pt x="8285" y="562"/>
                  <a:pt x="6863" y="879"/>
                  <a:pt x="6496" y="1018"/>
                </a:cubicBezTo>
                <a:cubicBezTo>
                  <a:pt x="6111" y="1163"/>
                  <a:pt x="5900" y="1369"/>
                  <a:pt x="5773" y="1725"/>
                </a:cubicBezTo>
                <a:cubicBezTo>
                  <a:pt x="5701" y="1928"/>
                  <a:pt x="5683" y="2028"/>
                  <a:pt x="5545" y="2934"/>
                </a:cubicBezTo>
                <a:cubicBezTo>
                  <a:pt x="5493" y="3273"/>
                  <a:pt x="5443" y="3554"/>
                  <a:pt x="5435" y="3560"/>
                </a:cubicBezTo>
                <a:cubicBezTo>
                  <a:pt x="5427" y="3566"/>
                  <a:pt x="5336" y="3576"/>
                  <a:pt x="5231" y="3581"/>
                </a:cubicBezTo>
                <a:cubicBezTo>
                  <a:pt x="4204" y="3634"/>
                  <a:pt x="2905" y="3777"/>
                  <a:pt x="2643" y="3864"/>
                </a:cubicBezTo>
                <a:cubicBezTo>
                  <a:pt x="2512" y="3907"/>
                  <a:pt x="2445" y="3977"/>
                  <a:pt x="2460" y="4051"/>
                </a:cubicBezTo>
                <a:cubicBezTo>
                  <a:pt x="2476" y="4124"/>
                  <a:pt x="2507" y="4147"/>
                  <a:pt x="2665" y="4198"/>
                </a:cubicBezTo>
                <a:cubicBezTo>
                  <a:pt x="3188" y="4367"/>
                  <a:pt x="3832" y="4518"/>
                  <a:pt x="4326" y="4588"/>
                </a:cubicBezTo>
                <a:cubicBezTo>
                  <a:pt x="4607" y="4628"/>
                  <a:pt x="4599" y="4622"/>
                  <a:pt x="4490" y="4691"/>
                </a:cubicBezTo>
                <a:cubicBezTo>
                  <a:pt x="4367" y="4769"/>
                  <a:pt x="4091" y="4870"/>
                  <a:pt x="3878" y="4916"/>
                </a:cubicBezTo>
                <a:cubicBezTo>
                  <a:pt x="3718" y="4950"/>
                  <a:pt x="3713" y="4953"/>
                  <a:pt x="3765" y="4974"/>
                </a:cubicBezTo>
                <a:cubicBezTo>
                  <a:pt x="3867" y="5014"/>
                  <a:pt x="4225" y="5088"/>
                  <a:pt x="4371" y="5099"/>
                </a:cubicBezTo>
                <a:cubicBezTo>
                  <a:pt x="4566" y="5113"/>
                  <a:pt x="4810" y="5086"/>
                  <a:pt x="5021" y="5028"/>
                </a:cubicBezTo>
                <a:cubicBezTo>
                  <a:pt x="5115" y="5002"/>
                  <a:pt x="5199" y="4984"/>
                  <a:pt x="5209" y="4989"/>
                </a:cubicBezTo>
                <a:cubicBezTo>
                  <a:pt x="5229" y="4998"/>
                  <a:pt x="5062" y="5197"/>
                  <a:pt x="4902" y="5355"/>
                </a:cubicBezTo>
                <a:cubicBezTo>
                  <a:pt x="4748" y="5507"/>
                  <a:pt x="4534" y="5664"/>
                  <a:pt x="4338" y="5767"/>
                </a:cubicBezTo>
                <a:cubicBezTo>
                  <a:pt x="4180" y="5850"/>
                  <a:pt x="4064" y="5895"/>
                  <a:pt x="3716" y="6006"/>
                </a:cubicBezTo>
                <a:cubicBezTo>
                  <a:pt x="3638" y="6031"/>
                  <a:pt x="3641" y="6031"/>
                  <a:pt x="3893" y="6032"/>
                </a:cubicBezTo>
                <a:cubicBezTo>
                  <a:pt x="4383" y="6034"/>
                  <a:pt x="4960" y="5959"/>
                  <a:pt x="5219" y="5860"/>
                </a:cubicBezTo>
                <a:cubicBezTo>
                  <a:pt x="5287" y="5834"/>
                  <a:pt x="5349" y="5820"/>
                  <a:pt x="5356" y="5828"/>
                </a:cubicBezTo>
                <a:cubicBezTo>
                  <a:pt x="5374" y="5849"/>
                  <a:pt x="5281" y="6043"/>
                  <a:pt x="5179" y="6198"/>
                </a:cubicBezTo>
                <a:lnTo>
                  <a:pt x="5088" y="6338"/>
                </a:lnTo>
                <a:lnTo>
                  <a:pt x="5139" y="6405"/>
                </a:lnTo>
                <a:cubicBezTo>
                  <a:pt x="5430" y="6774"/>
                  <a:pt x="5928" y="7157"/>
                  <a:pt x="6465" y="7423"/>
                </a:cubicBezTo>
                <a:cubicBezTo>
                  <a:pt x="6705" y="7542"/>
                  <a:pt x="7228" y="7742"/>
                  <a:pt x="7483" y="7811"/>
                </a:cubicBezTo>
                <a:lnTo>
                  <a:pt x="7581" y="7837"/>
                </a:lnTo>
                <a:lnTo>
                  <a:pt x="7501" y="7917"/>
                </a:lnTo>
                <a:cubicBezTo>
                  <a:pt x="7457" y="7960"/>
                  <a:pt x="7405" y="8030"/>
                  <a:pt x="7386" y="8070"/>
                </a:cubicBezTo>
                <a:cubicBezTo>
                  <a:pt x="7355" y="8132"/>
                  <a:pt x="7331" y="8148"/>
                  <a:pt x="7200" y="8203"/>
                </a:cubicBezTo>
                <a:cubicBezTo>
                  <a:pt x="6967" y="8301"/>
                  <a:pt x="6827" y="8390"/>
                  <a:pt x="6688" y="8520"/>
                </a:cubicBezTo>
                <a:cubicBezTo>
                  <a:pt x="6389" y="8801"/>
                  <a:pt x="6216" y="9134"/>
                  <a:pt x="6032" y="9788"/>
                </a:cubicBezTo>
                <a:cubicBezTo>
                  <a:pt x="5971" y="10004"/>
                  <a:pt x="5927" y="10088"/>
                  <a:pt x="5825" y="10184"/>
                </a:cubicBezTo>
                <a:cubicBezTo>
                  <a:pt x="5716" y="10287"/>
                  <a:pt x="5703" y="10285"/>
                  <a:pt x="5490" y="10135"/>
                </a:cubicBezTo>
                <a:cubicBezTo>
                  <a:pt x="5208" y="9936"/>
                  <a:pt x="4995" y="9876"/>
                  <a:pt x="4600" y="9887"/>
                </a:cubicBezTo>
                <a:lnTo>
                  <a:pt x="4402" y="9893"/>
                </a:lnTo>
                <a:lnTo>
                  <a:pt x="4246" y="9794"/>
                </a:lnTo>
                <a:lnTo>
                  <a:pt x="4091" y="9695"/>
                </a:lnTo>
                <a:lnTo>
                  <a:pt x="4076" y="9171"/>
                </a:lnTo>
                <a:cubicBezTo>
                  <a:pt x="4066" y="8883"/>
                  <a:pt x="4058" y="8618"/>
                  <a:pt x="4057" y="8583"/>
                </a:cubicBezTo>
                <a:lnTo>
                  <a:pt x="4054" y="8518"/>
                </a:lnTo>
                <a:lnTo>
                  <a:pt x="3634" y="8464"/>
                </a:lnTo>
                <a:lnTo>
                  <a:pt x="3210" y="8410"/>
                </a:lnTo>
                <a:lnTo>
                  <a:pt x="3158" y="8455"/>
                </a:lnTo>
                <a:cubicBezTo>
                  <a:pt x="3071" y="8531"/>
                  <a:pt x="2841" y="8878"/>
                  <a:pt x="2814" y="8975"/>
                </a:cubicBezTo>
                <a:cubicBezTo>
                  <a:pt x="2796" y="9040"/>
                  <a:pt x="2793" y="9104"/>
                  <a:pt x="2811" y="9204"/>
                </a:cubicBezTo>
                <a:cubicBezTo>
                  <a:pt x="2834" y="9337"/>
                  <a:pt x="2925" y="9585"/>
                  <a:pt x="2972" y="9648"/>
                </a:cubicBezTo>
                <a:cubicBezTo>
                  <a:pt x="2990" y="9670"/>
                  <a:pt x="2987" y="9721"/>
                  <a:pt x="2960" y="9827"/>
                </a:cubicBezTo>
                <a:cubicBezTo>
                  <a:pt x="2940" y="9907"/>
                  <a:pt x="2914" y="9982"/>
                  <a:pt x="2905" y="9995"/>
                </a:cubicBezTo>
                <a:cubicBezTo>
                  <a:pt x="2896" y="10007"/>
                  <a:pt x="2767" y="10061"/>
                  <a:pt x="2619" y="10115"/>
                </a:cubicBezTo>
                <a:cubicBezTo>
                  <a:pt x="2232" y="10257"/>
                  <a:pt x="2107" y="10310"/>
                  <a:pt x="1903" y="10411"/>
                </a:cubicBezTo>
                <a:cubicBezTo>
                  <a:pt x="1738" y="10492"/>
                  <a:pt x="1717" y="10508"/>
                  <a:pt x="1677" y="10588"/>
                </a:cubicBezTo>
                <a:cubicBezTo>
                  <a:pt x="1651" y="10641"/>
                  <a:pt x="1632" y="10720"/>
                  <a:pt x="1631" y="10788"/>
                </a:cubicBezTo>
                <a:cubicBezTo>
                  <a:pt x="1629" y="10969"/>
                  <a:pt x="1740" y="11093"/>
                  <a:pt x="1970" y="11165"/>
                </a:cubicBezTo>
                <a:lnTo>
                  <a:pt x="2064" y="11196"/>
                </a:lnTo>
                <a:lnTo>
                  <a:pt x="2052" y="11305"/>
                </a:lnTo>
                <a:cubicBezTo>
                  <a:pt x="2044" y="11373"/>
                  <a:pt x="2050" y="11437"/>
                  <a:pt x="2067" y="11476"/>
                </a:cubicBezTo>
                <a:cubicBezTo>
                  <a:pt x="2090" y="11526"/>
                  <a:pt x="2249" y="11735"/>
                  <a:pt x="2363" y="11866"/>
                </a:cubicBezTo>
                <a:cubicBezTo>
                  <a:pt x="2374" y="11879"/>
                  <a:pt x="2424" y="11972"/>
                  <a:pt x="2476" y="12073"/>
                </a:cubicBezTo>
                <a:cubicBezTo>
                  <a:pt x="2527" y="12174"/>
                  <a:pt x="2581" y="12265"/>
                  <a:pt x="2595" y="12276"/>
                </a:cubicBezTo>
                <a:cubicBezTo>
                  <a:pt x="2608" y="12286"/>
                  <a:pt x="2702" y="12300"/>
                  <a:pt x="2802" y="12306"/>
                </a:cubicBezTo>
                <a:cubicBezTo>
                  <a:pt x="3133" y="12324"/>
                  <a:pt x="3108" y="12314"/>
                  <a:pt x="3259" y="12478"/>
                </a:cubicBezTo>
                <a:cubicBezTo>
                  <a:pt x="3498" y="12738"/>
                  <a:pt x="3803" y="12914"/>
                  <a:pt x="4167" y="13002"/>
                </a:cubicBezTo>
                <a:cubicBezTo>
                  <a:pt x="4361" y="13049"/>
                  <a:pt x="4745" y="13053"/>
                  <a:pt x="4947" y="13011"/>
                </a:cubicBezTo>
                <a:cubicBezTo>
                  <a:pt x="5173" y="12963"/>
                  <a:pt x="5409" y="12865"/>
                  <a:pt x="5581" y="12746"/>
                </a:cubicBezTo>
                <a:cubicBezTo>
                  <a:pt x="5676" y="12680"/>
                  <a:pt x="5766" y="12631"/>
                  <a:pt x="5807" y="12625"/>
                </a:cubicBezTo>
                <a:cubicBezTo>
                  <a:pt x="5963" y="12600"/>
                  <a:pt x="6589" y="12332"/>
                  <a:pt x="6840" y="12183"/>
                </a:cubicBezTo>
                <a:cubicBezTo>
                  <a:pt x="6960" y="12112"/>
                  <a:pt x="6985" y="12138"/>
                  <a:pt x="6910" y="12254"/>
                </a:cubicBezTo>
                <a:cubicBezTo>
                  <a:pt x="6753" y="12497"/>
                  <a:pt x="6709" y="12763"/>
                  <a:pt x="6776" y="13050"/>
                </a:cubicBezTo>
                <a:cubicBezTo>
                  <a:pt x="6828" y="13274"/>
                  <a:pt x="6995" y="13572"/>
                  <a:pt x="7184" y="13776"/>
                </a:cubicBezTo>
                <a:cubicBezTo>
                  <a:pt x="7261" y="13859"/>
                  <a:pt x="7290" y="13955"/>
                  <a:pt x="7352" y="14326"/>
                </a:cubicBezTo>
                <a:cubicBezTo>
                  <a:pt x="7364" y="14401"/>
                  <a:pt x="7432" y="14727"/>
                  <a:pt x="7501" y="15050"/>
                </a:cubicBezTo>
                <a:lnTo>
                  <a:pt x="7629" y="15637"/>
                </a:lnTo>
                <a:lnTo>
                  <a:pt x="7504" y="15777"/>
                </a:lnTo>
                <a:cubicBezTo>
                  <a:pt x="7436" y="15854"/>
                  <a:pt x="7372" y="15928"/>
                  <a:pt x="7364" y="15943"/>
                </a:cubicBezTo>
                <a:cubicBezTo>
                  <a:pt x="7355" y="15961"/>
                  <a:pt x="7387" y="15995"/>
                  <a:pt x="7474" y="16053"/>
                </a:cubicBezTo>
                <a:cubicBezTo>
                  <a:pt x="7543" y="16099"/>
                  <a:pt x="7617" y="16144"/>
                  <a:pt x="7635" y="16154"/>
                </a:cubicBezTo>
                <a:cubicBezTo>
                  <a:pt x="7664" y="16169"/>
                  <a:pt x="7640" y="16196"/>
                  <a:pt x="7486" y="16324"/>
                </a:cubicBezTo>
                <a:cubicBezTo>
                  <a:pt x="7386" y="16408"/>
                  <a:pt x="7222" y="16546"/>
                  <a:pt x="7123" y="16633"/>
                </a:cubicBezTo>
                <a:lnTo>
                  <a:pt x="6944" y="16790"/>
                </a:lnTo>
                <a:lnTo>
                  <a:pt x="7172" y="16958"/>
                </a:lnTo>
                <a:cubicBezTo>
                  <a:pt x="7342" y="17084"/>
                  <a:pt x="7394" y="17131"/>
                  <a:pt x="7376" y="17146"/>
                </a:cubicBezTo>
                <a:cubicBezTo>
                  <a:pt x="7363" y="17157"/>
                  <a:pt x="7272" y="17172"/>
                  <a:pt x="7172" y="17178"/>
                </a:cubicBezTo>
                <a:lnTo>
                  <a:pt x="6989" y="17189"/>
                </a:lnTo>
                <a:lnTo>
                  <a:pt x="6995" y="17598"/>
                </a:lnTo>
                <a:lnTo>
                  <a:pt x="7002" y="18010"/>
                </a:lnTo>
                <a:lnTo>
                  <a:pt x="6907" y="18042"/>
                </a:lnTo>
                <a:cubicBezTo>
                  <a:pt x="6854" y="18060"/>
                  <a:pt x="6717" y="18097"/>
                  <a:pt x="6602" y="18127"/>
                </a:cubicBezTo>
                <a:cubicBezTo>
                  <a:pt x="6134" y="18245"/>
                  <a:pt x="6152" y="18239"/>
                  <a:pt x="6106" y="18346"/>
                </a:cubicBezTo>
                <a:cubicBezTo>
                  <a:pt x="6083" y="18399"/>
                  <a:pt x="6045" y="18494"/>
                  <a:pt x="6020" y="18560"/>
                </a:cubicBezTo>
                <a:cubicBezTo>
                  <a:pt x="5996" y="18625"/>
                  <a:pt x="5967" y="18684"/>
                  <a:pt x="5956" y="18691"/>
                </a:cubicBezTo>
                <a:cubicBezTo>
                  <a:pt x="5946" y="18699"/>
                  <a:pt x="5827" y="18724"/>
                  <a:pt x="5691" y="18745"/>
                </a:cubicBezTo>
                <a:cubicBezTo>
                  <a:pt x="5126" y="18835"/>
                  <a:pt x="4782" y="18932"/>
                  <a:pt x="4402" y="19110"/>
                </a:cubicBezTo>
                <a:cubicBezTo>
                  <a:pt x="3971" y="19311"/>
                  <a:pt x="3735" y="19630"/>
                  <a:pt x="3734" y="20015"/>
                </a:cubicBezTo>
                <a:cubicBezTo>
                  <a:pt x="3734" y="20211"/>
                  <a:pt x="3767" y="20295"/>
                  <a:pt x="3872" y="20366"/>
                </a:cubicBezTo>
                <a:cubicBezTo>
                  <a:pt x="3917" y="20398"/>
                  <a:pt x="3975" y="20430"/>
                  <a:pt x="4000" y="20440"/>
                </a:cubicBezTo>
                <a:cubicBezTo>
                  <a:pt x="4076" y="20471"/>
                  <a:pt x="4016" y="20487"/>
                  <a:pt x="3649" y="20539"/>
                </a:cubicBezTo>
                <a:cubicBezTo>
                  <a:pt x="3456" y="20566"/>
                  <a:pt x="3054" y="20627"/>
                  <a:pt x="2756" y="20675"/>
                </a:cubicBezTo>
                <a:cubicBezTo>
                  <a:pt x="2458" y="20722"/>
                  <a:pt x="2087" y="20776"/>
                  <a:pt x="1933" y="20795"/>
                </a:cubicBezTo>
                <a:cubicBezTo>
                  <a:pt x="1368" y="20865"/>
                  <a:pt x="662" y="21007"/>
                  <a:pt x="391" y="21104"/>
                </a:cubicBezTo>
                <a:cubicBezTo>
                  <a:pt x="240" y="21158"/>
                  <a:pt x="19" y="21253"/>
                  <a:pt x="1" y="21274"/>
                </a:cubicBezTo>
                <a:cubicBezTo>
                  <a:pt x="-6" y="21282"/>
                  <a:pt x="28" y="21303"/>
                  <a:pt x="74" y="21319"/>
                </a:cubicBezTo>
                <a:cubicBezTo>
                  <a:pt x="140" y="21343"/>
                  <a:pt x="211" y="21350"/>
                  <a:pt x="397" y="21349"/>
                </a:cubicBezTo>
                <a:cubicBezTo>
                  <a:pt x="613" y="21349"/>
                  <a:pt x="657" y="21343"/>
                  <a:pt x="888" y="21287"/>
                </a:cubicBezTo>
                <a:lnTo>
                  <a:pt x="1141" y="21227"/>
                </a:lnTo>
                <a:lnTo>
                  <a:pt x="1260" y="21302"/>
                </a:lnTo>
                <a:cubicBezTo>
                  <a:pt x="1464" y="21432"/>
                  <a:pt x="1420" y="21431"/>
                  <a:pt x="2247" y="21341"/>
                </a:cubicBezTo>
                <a:cubicBezTo>
                  <a:pt x="2647" y="21297"/>
                  <a:pt x="3099" y="21249"/>
                  <a:pt x="3250" y="21235"/>
                </a:cubicBezTo>
                <a:cubicBezTo>
                  <a:pt x="3401" y="21221"/>
                  <a:pt x="3742" y="21187"/>
                  <a:pt x="4009" y="21158"/>
                </a:cubicBezTo>
                <a:cubicBezTo>
                  <a:pt x="4660" y="21085"/>
                  <a:pt x="5389" y="21010"/>
                  <a:pt x="5569" y="20998"/>
                </a:cubicBezTo>
                <a:cubicBezTo>
                  <a:pt x="5650" y="20993"/>
                  <a:pt x="5954" y="20967"/>
                  <a:pt x="6246" y="20942"/>
                </a:cubicBezTo>
                <a:cubicBezTo>
                  <a:pt x="7519" y="20831"/>
                  <a:pt x="9245" y="20740"/>
                  <a:pt x="9303" y="20780"/>
                </a:cubicBezTo>
                <a:cubicBezTo>
                  <a:pt x="9334" y="20802"/>
                  <a:pt x="9322" y="20805"/>
                  <a:pt x="8809" y="20854"/>
                </a:cubicBezTo>
                <a:cubicBezTo>
                  <a:pt x="8560" y="20877"/>
                  <a:pt x="8090" y="20927"/>
                  <a:pt x="7760" y="20966"/>
                </a:cubicBezTo>
                <a:cubicBezTo>
                  <a:pt x="7431" y="21004"/>
                  <a:pt x="6886" y="21065"/>
                  <a:pt x="6550" y="21102"/>
                </a:cubicBezTo>
                <a:cubicBezTo>
                  <a:pt x="5393" y="21227"/>
                  <a:pt x="4976" y="21309"/>
                  <a:pt x="4630" y="21475"/>
                </a:cubicBezTo>
                <a:lnTo>
                  <a:pt x="4545" y="21515"/>
                </a:lnTo>
                <a:lnTo>
                  <a:pt x="4667" y="21556"/>
                </a:lnTo>
                <a:cubicBezTo>
                  <a:pt x="4776" y="21593"/>
                  <a:pt x="4810" y="21597"/>
                  <a:pt x="4981" y="21591"/>
                </a:cubicBezTo>
                <a:cubicBezTo>
                  <a:pt x="5113" y="21586"/>
                  <a:pt x="5243" y="21568"/>
                  <a:pt x="5398" y="21533"/>
                </a:cubicBezTo>
                <a:cubicBezTo>
                  <a:pt x="5618" y="21483"/>
                  <a:pt x="6629" y="21356"/>
                  <a:pt x="7410" y="21278"/>
                </a:cubicBezTo>
                <a:cubicBezTo>
                  <a:pt x="8365" y="21183"/>
                  <a:pt x="9923" y="21049"/>
                  <a:pt x="10500" y="21013"/>
                </a:cubicBezTo>
                <a:cubicBezTo>
                  <a:pt x="12786" y="20870"/>
                  <a:pt x="13819" y="20821"/>
                  <a:pt x="13828" y="20854"/>
                </a:cubicBezTo>
                <a:cubicBezTo>
                  <a:pt x="13831" y="20862"/>
                  <a:pt x="13759" y="20879"/>
                  <a:pt x="13670" y="20890"/>
                </a:cubicBezTo>
                <a:cubicBezTo>
                  <a:pt x="13581" y="20901"/>
                  <a:pt x="13342" y="20934"/>
                  <a:pt x="13137" y="20964"/>
                </a:cubicBezTo>
                <a:cubicBezTo>
                  <a:pt x="12179" y="21103"/>
                  <a:pt x="11794" y="21150"/>
                  <a:pt x="11482" y="21164"/>
                </a:cubicBezTo>
                <a:cubicBezTo>
                  <a:pt x="11136" y="21180"/>
                  <a:pt x="11075" y="21190"/>
                  <a:pt x="10927" y="21244"/>
                </a:cubicBezTo>
                <a:cubicBezTo>
                  <a:pt x="10832" y="21278"/>
                  <a:pt x="10743" y="21349"/>
                  <a:pt x="10772" y="21369"/>
                </a:cubicBezTo>
                <a:cubicBezTo>
                  <a:pt x="10800" y="21389"/>
                  <a:pt x="11467" y="21392"/>
                  <a:pt x="11753" y="21373"/>
                </a:cubicBezTo>
                <a:cubicBezTo>
                  <a:pt x="11911" y="21363"/>
                  <a:pt x="12233" y="21335"/>
                  <a:pt x="12469" y="21309"/>
                </a:cubicBezTo>
                <a:cubicBezTo>
                  <a:pt x="13027" y="21247"/>
                  <a:pt x="13552" y="21203"/>
                  <a:pt x="14139" y="21173"/>
                </a:cubicBezTo>
                <a:cubicBezTo>
                  <a:pt x="14829" y="21137"/>
                  <a:pt x="15344" y="21106"/>
                  <a:pt x="16084" y="21054"/>
                </a:cubicBezTo>
                <a:cubicBezTo>
                  <a:pt x="16444" y="21029"/>
                  <a:pt x="16819" y="21004"/>
                  <a:pt x="16919" y="20998"/>
                </a:cubicBezTo>
                <a:cubicBezTo>
                  <a:pt x="17018" y="20993"/>
                  <a:pt x="17286" y="20974"/>
                  <a:pt x="17516" y="20957"/>
                </a:cubicBezTo>
                <a:cubicBezTo>
                  <a:pt x="19129" y="20839"/>
                  <a:pt x="20142" y="20775"/>
                  <a:pt x="20738" y="20757"/>
                </a:cubicBezTo>
                <a:cubicBezTo>
                  <a:pt x="20924" y="20751"/>
                  <a:pt x="21192" y="20741"/>
                  <a:pt x="21335" y="20735"/>
                </a:cubicBezTo>
                <a:lnTo>
                  <a:pt x="21594" y="20724"/>
                </a:lnTo>
                <a:lnTo>
                  <a:pt x="21097" y="20711"/>
                </a:lnTo>
                <a:cubicBezTo>
                  <a:pt x="20588" y="20698"/>
                  <a:pt x="20206" y="20703"/>
                  <a:pt x="18906" y="20742"/>
                </a:cubicBezTo>
                <a:cubicBezTo>
                  <a:pt x="17175" y="20793"/>
                  <a:pt x="17212" y="20795"/>
                  <a:pt x="17370" y="20709"/>
                </a:cubicBezTo>
                <a:cubicBezTo>
                  <a:pt x="17454" y="20664"/>
                  <a:pt x="17478" y="20593"/>
                  <a:pt x="17422" y="20560"/>
                </a:cubicBezTo>
                <a:cubicBezTo>
                  <a:pt x="17318" y="20501"/>
                  <a:pt x="16365" y="20480"/>
                  <a:pt x="15441" y="20515"/>
                </a:cubicBezTo>
                <a:cubicBezTo>
                  <a:pt x="14590" y="20548"/>
                  <a:pt x="14429" y="20552"/>
                  <a:pt x="14411" y="20539"/>
                </a:cubicBezTo>
                <a:cubicBezTo>
                  <a:pt x="14402" y="20533"/>
                  <a:pt x="14453" y="20490"/>
                  <a:pt x="14523" y="20444"/>
                </a:cubicBezTo>
                <a:cubicBezTo>
                  <a:pt x="14720" y="20317"/>
                  <a:pt x="14715" y="20325"/>
                  <a:pt x="14715" y="19912"/>
                </a:cubicBezTo>
                <a:lnTo>
                  <a:pt x="14715" y="19552"/>
                </a:lnTo>
                <a:lnTo>
                  <a:pt x="14651" y="19450"/>
                </a:lnTo>
                <a:cubicBezTo>
                  <a:pt x="14616" y="19395"/>
                  <a:pt x="14535" y="19307"/>
                  <a:pt x="14471" y="19252"/>
                </a:cubicBezTo>
                <a:cubicBezTo>
                  <a:pt x="14359" y="19155"/>
                  <a:pt x="14355" y="19147"/>
                  <a:pt x="14377" y="19090"/>
                </a:cubicBezTo>
                <a:cubicBezTo>
                  <a:pt x="14390" y="19058"/>
                  <a:pt x="14401" y="18936"/>
                  <a:pt x="14401" y="18821"/>
                </a:cubicBezTo>
                <a:cubicBezTo>
                  <a:pt x="14402" y="18576"/>
                  <a:pt x="14424" y="18610"/>
                  <a:pt x="14060" y="18344"/>
                </a:cubicBezTo>
                <a:lnTo>
                  <a:pt x="13841" y="18185"/>
                </a:lnTo>
                <a:lnTo>
                  <a:pt x="13807" y="18017"/>
                </a:lnTo>
                <a:cubicBezTo>
                  <a:pt x="13787" y="17924"/>
                  <a:pt x="13750" y="17745"/>
                  <a:pt x="13725" y="17618"/>
                </a:cubicBezTo>
                <a:cubicBezTo>
                  <a:pt x="13699" y="17490"/>
                  <a:pt x="13659" y="17309"/>
                  <a:pt x="13636" y="17215"/>
                </a:cubicBezTo>
                <a:cubicBezTo>
                  <a:pt x="13614" y="17121"/>
                  <a:pt x="13603" y="17038"/>
                  <a:pt x="13612" y="17031"/>
                </a:cubicBezTo>
                <a:cubicBezTo>
                  <a:pt x="13621" y="17024"/>
                  <a:pt x="13687" y="16943"/>
                  <a:pt x="13758" y="16850"/>
                </a:cubicBezTo>
                <a:cubicBezTo>
                  <a:pt x="13830" y="16758"/>
                  <a:pt x="13919" y="16643"/>
                  <a:pt x="13956" y="16596"/>
                </a:cubicBezTo>
                <a:lnTo>
                  <a:pt x="14023" y="16510"/>
                </a:lnTo>
                <a:lnTo>
                  <a:pt x="13956" y="16471"/>
                </a:lnTo>
                <a:cubicBezTo>
                  <a:pt x="13695" y="16312"/>
                  <a:pt x="13383" y="16111"/>
                  <a:pt x="13383" y="16102"/>
                </a:cubicBezTo>
                <a:cubicBezTo>
                  <a:pt x="13384" y="16075"/>
                  <a:pt x="13478" y="15820"/>
                  <a:pt x="13539" y="15682"/>
                </a:cubicBezTo>
                <a:cubicBezTo>
                  <a:pt x="13602" y="15538"/>
                  <a:pt x="13619" y="15518"/>
                  <a:pt x="13807" y="15358"/>
                </a:cubicBezTo>
                <a:cubicBezTo>
                  <a:pt x="13995" y="15199"/>
                  <a:pt x="14009" y="15180"/>
                  <a:pt x="14048" y="15065"/>
                </a:cubicBezTo>
                <a:cubicBezTo>
                  <a:pt x="14070" y="14998"/>
                  <a:pt x="14165" y="14740"/>
                  <a:pt x="14258" y="14494"/>
                </a:cubicBezTo>
                <a:cubicBezTo>
                  <a:pt x="14351" y="14248"/>
                  <a:pt x="14430" y="14040"/>
                  <a:pt x="14432" y="14030"/>
                </a:cubicBezTo>
                <a:cubicBezTo>
                  <a:pt x="14434" y="14021"/>
                  <a:pt x="14569" y="13920"/>
                  <a:pt x="14731" y="13806"/>
                </a:cubicBezTo>
                <a:cubicBezTo>
                  <a:pt x="15311" y="13397"/>
                  <a:pt x="15877" y="12844"/>
                  <a:pt x="16078" y="12489"/>
                </a:cubicBezTo>
                <a:cubicBezTo>
                  <a:pt x="16161" y="12341"/>
                  <a:pt x="16249" y="12044"/>
                  <a:pt x="16267" y="11857"/>
                </a:cubicBezTo>
                <a:cubicBezTo>
                  <a:pt x="16285" y="11659"/>
                  <a:pt x="16249" y="11378"/>
                  <a:pt x="16160" y="11042"/>
                </a:cubicBezTo>
                <a:cubicBezTo>
                  <a:pt x="16072" y="10710"/>
                  <a:pt x="15834" y="10112"/>
                  <a:pt x="15575" y="9572"/>
                </a:cubicBezTo>
                <a:cubicBezTo>
                  <a:pt x="15441" y="9294"/>
                  <a:pt x="15187" y="8895"/>
                  <a:pt x="15017" y="8697"/>
                </a:cubicBezTo>
                <a:lnTo>
                  <a:pt x="14935" y="8602"/>
                </a:lnTo>
                <a:lnTo>
                  <a:pt x="14984" y="8464"/>
                </a:lnTo>
                <a:cubicBezTo>
                  <a:pt x="15051" y="8270"/>
                  <a:pt x="15062" y="8181"/>
                  <a:pt x="15035" y="8046"/>
                </a:cubicBezTo>
                <a:cubicBezTo>
                  <a:pt x="14947" y="7600"/>
                  <a:pt x="14584" y="7293"/>
                  <a:pt x="13813" y="7018"/>
                </a:cubicBezTo>
                <a:cubicBezTo>
                  <a:pt x="13683" y="6971"/>
                  <a:pt x="13480" y="6911"/>
                  <a:pt x="13362" y="6882"/>
                </a:cubicBezTo>
                <a:cubicBezTo>
                  <a:pt x="13244" y="6853"/>
                  <a:pt x="13139" y="6822"/>
                  <a:pt x="13127" y="6815"/>
                </a:cubicBezTo>
                <a:cubicBezTo>
                  <a:pt x="13115" y="6807"/>
                  <a:pt x="13148" y="6763"/>
                  <a:pt x="13207" y="6709"/>
                </a:cubicBezTo>
                <a:cubicBezTo>
                  <a:pt x="13263" y="6658"/>
                  <a:pt x="13362" y="6562"/>
                  <a:pt x="13426" y="6494"/>
                </a:cubicBezTo>
                <a:lnTo>
                  <a:pt x="13542" y="6371"/>
                </a:lnTo>
                <a:lnTo>
                  <a:pt x="13694" y="6479"/>
                </a:lnTo>
                <a:cubicBezTo>
                  <a:pt x="13849" y="6589"/>
                  <a:pt x="14216" y="6792"/>
                  <a:pt x="14347" y="6839"/>
                </a:cubicBezTo>
                <a:cubicBezTo>
                  <a:pt x="14498" y="6893"/>
                  <a:pt x="15102" y="6961"/>
                  <a:pt x="15441" y="6962"/>
                </a:cubicBezTo>
                <a:cubicBezTo>
                  <a:pt x="15516" y="6962"/>
                  <a:pt x="15511" y="6957"/>
                  <a:pt x="15328" y="6880"/>
                </a:cubicBezTo>
                <a:cubicBezTo>
                  <a:pt x="15040" y="6759"/>
                  <a:pt x="14836" y="6643"/>
                  <a:pt x="14663" y="6500"/>
                </a:cubicBezTo>
                <a:cubicBezTo>
                  <a:pt x="14470" y="6340"/>
                  <a:pt x="14436" y="6303"/>
                  <a:pt x="14270" y="6088"/>
                </a:cubicBezTo>
                <a:cubicBezTo>
                  <a:pt x="14115" y="5886"/>
                  <a:pt x="14046" y="5768"/>
                  <a:pt x="14075" y="5748"/>
                </a:cubicBezTo>
                <a:cubicBezTo>
                  <a:pt x="14087" y="5740"/>
                  <a:pt x="14155" y="5760"/>
                  <a:pt x="14237" y="5795"/>
                </a:cubicBezTo>
                <a:cubicBezTo>
                  <a:pt x="14315" y="5829"/>
                  <a:pt x="14443" y="5872"/>
                  <a:pt x="14520" y="5890"/>
                </a:cubicBezTo>
                <a:cubicBezTo>
                  <a:pt x="14691" y="5931"/>
                  <a:pt x="15065" y="5959"/>
                  <a:pt x="15249" y="5946"/>
                </a:cubicBezTo>
                <a:cubicBezTo>
                  <a:pt x="15473" y="5930"/>
                  <a:pt x="15688" y="5904"/>
                  <a:pt x="15688" y="5892"/>
                </a:cubicBezTo>
                <a:cubicBezTo>
                  <a:pt x="15688" y="5886"/>
                  <a:pt x="15606" y="5853"/>
                  <a:pt x="15505" y="5819"/>
                </a:cubicBezTo>
                <a:cubicBezTo>
                  <a:pt x="15403" y="5785"/>
                  <a:pt x="15263" y="5729"/>
                  <a:pt x="15194" y="5696"/>
                </a:cubicBezTo>
                <a:cubicBezTo>
                  <a:pt x="15047" y="5627"/>
                  <a:pt x="14769" y="5427"/>
                  <a:pt x="14633" y="5291"/>
                </a:cubicBezTo>
                <a:cubicBezTo>
                  <a:pt x="14488" y="5145"/>
                  <a:pt x="14322" y="4916"/>
                  <a:pt x="14350" y="4896"/>
                </a:cubicBezTo>
                <a:cubicBezTo>
                  <a:pt x="14365" y="4885"/>
                  <a:pt x="14425" y="4890"/>
                  <a:pt x="14532" y="4907"/>
                </a:cubicBezTo>
                <a:cubicBezTo>
                  <a:pt x="14727" y="4938"/>
                  <a:pt x="15025" y="4939"/>
                  <a:pt x="15182" y="4909"/>
                </a:cubicBezTo>
                <a:cubicBezTo>
                  <a:pt x="15353" y="4877"/>
                  <a:pt x="15564" y="4794"/>
                  <a:pt x="15666" y="4715"/>
                </a:cubicBezTo>
                <a:cubicBezTo>
                  <a:pt x="15765" y="4639"/>
                  <a:pt x="15778" y="4612"/>
                  <a:pt x="15715" y="4612"/>
                </a:cubicBezTo>
                <a:cubicBezTo>
                  <a:pt x="15650" y="4612"/>
                  <a:pt x="15321" y="4538"/>
                  <a:pt x="15212" y="4500"/>
                </a:cubicBezTo>
                <a:cubicBezTo>
                  <a:pt x="15035" y="4436"/>
                  <a:pt x="14839" y="4327"/>
                  <a:pt x="14676" y="4202"/>
                </a:cubicBezTo>
                <a:cubicBezTo>
                  <a:pt x="14588" y="4135"/>
                  <a:pt x="14521" y="4075"/>
                  <a:pt x="14526" y="4068"/>
                </a:cubicBezTo>
                <a:cubicBezTo>
                  <a:pt x="14532" y="4062"/>
                  <a:pt x="14565" y="4052"/>
                  <a:pt x="14603" y="4047"/>
                </a:cubicBezTo>
                <a:cubicBezTo>
                  <a:pt x="14686" y="4035"/>
                  <a:pt x="14685" y="4130"/>
                  <a:pt x="14615" y="3178"/>
                </a:cubicBezTo>
                <a:cubicBezTo>
                  <a:pt x="14550" y="2300"/>
                  <a:pt x="14553" y="2307"/>
                  <a:pt x="14465" y="2098"/>
                </a:cubicBezTo>
                <a:cubicBezTo>
                  <a:pt x="14298" y="1698"/>
                  <a:pt x="13929" y="1361"/>
                  <a:pt x="13383" y="1108"/>
                </a:cubicBezTo>
                <a:cubicBezTo>
                  <a:pt x="13020" y="940"/>
                  <a:pt x="12471" y="748"/>
                  <a:pt x="12006" y="628"/>
                </a:cubicBezTo>
                <a:cubicBezTo>
                  <a:pt x="11554" y="511"/>
                  <a:pt x="11480" y="496"/>
                  <a:pt x="11046" y="427"/>
                </a:cubicBezTo>
                <a:cubicBezTo>
                  <a:pt x="10635" y="362"/>
                  <a:pt x="10635" y="361"/>
                  <a:pt x="10604" y="278"/>
                </a:cubicBezTo>
                <a:cubicBezTo>
                  <a:pt x="10549" y="133"/>
                  <a:pt x="10387" y="41"/>
                  <a:pt x="10125" y="9"/>
                </a:cubicBezTo>
                <a:cubicBezTo>
                  <a:pt x="10041" y="-1"/>
                  <a:pt x="9968" y="-3"/>
                  <a:pt x="9897" y="5"/>
                </a:cubicBezTo>
                <a:close/>
                <a:moveTo>
                  <a:pt x="1400" y="10452"/>
                </a:moveTo>
                <a:cubicBezTo>
                  <a:pt x="1395" y="10441"/>
                  <a:pt x="1390" y="10455"/>
                  <a:pt x="1375" y="10484"/>
                </a:cubicBezTo>
                <a:cubicBezTo>
                  <a:pt x="1290" y="10659"/>
                  <a:pt x="1249" y="10912"/>
                  <a:pt x="1278" y="11116"/>
                </a:cubicBezTo>
                <a:cubicBezTo>
                  <a:pt x="1315" y="11377"/>
                  <a:pt x="1462" y="11666"/>
                  <a:pt x="1671" y="11890"/>
                </a:cubicBezTo>
                <a:cubicBezTo>
                  <a:pt x="1717" y="11939"/>
                  <a:pt x="1764" y="11978"/>
                  <a:pt x="1772" y="11978"/>
                </a:cubicBezTo>
                <a:cubicBezTo>
                  <a:pt x="1780" y="11978"/>
                  <a:pt x="1839" y="11943"/>
                  <a:pt x="1906" y="11901"/>
                </a:cubicBezTo>
                <a:lnTo>
                  <a:pt x="2028" y="11823"/>
                </a:lnTo>
                <a:lnTo>
                  <a:pt x="1945" y="11743"/>
                </a:lnTo>
                <a:cubicBezTo>
                  <a:pt x="1824" y="11624"/>
                  <a:pt x="1577" y="11248"/>
                  <a:pt x="1525" y="11105"/>
                </a:cubicBezTo>
                <a:cubicBezTo>
                  <a:pt x="1453" y="10908"/>
                  <a:pt x="1414" y="10729"/>
                  <a:pt x="1409" y="10570"/>
                </a:cubicBezTo>
                <a:cubicBezTo>
                  <a:pt x="1407" y="10499"/>
                  <a:pt x="1404" y="10463"/>
                  <a:pt x="1400" y="10452"/>
                </a:cubicBezTo>
                <a:close/>
                <a:moveTo>
                  <a:pt x="763" y="10751"/>
                </a:moveTo>
                <a:cubicBezTo>
                  <a:pt x="756" y="10759"/>
                  <a:pt x="746" y="10788"/>
                  <a:pt x="726" y="10844"/>
                </a:cubicBezTo>
                <a:cubicBezTo>
                  <a:pt x="672" y="11000"/>
                  <a:pt x="653" y="11254"/>
                  <a:pt x="687" y="11415"/>
                </a:cubicBezTo>
                <a:cubicBezTo>
                  <a:pt x="732" y="11634"/>
                  <a:pt x="893" y="11935"/>
                  <a:pt x="1049" y="12097"/>
                </a:cubicBezTo>
                <a:cubicBezTo>
                  <a:pt x="1088" y="12137"/>
                  <a:pt x="1130" y="12170"/>
                  <a:pt x="1141" y="12170"/>
                </a:cubicBezTo>
                <a:cubicBezTo>
                  <a:pt x="1151" y="12170"/>
                  <a:pt x="1208" y="12138"/>
                  <a:pt x="1266" y="12101"/>
                </a:cubicBezTo>
                <a:lnTo>
                  <a:pt x="1369" y="12034"/>
                </a:lnTo>
                <a:lnTo>
                  <a:pt x="1287" y="11948"/>
                </a:lnTo>
                <a:cubicBezTo>
                  <a:pt x="1179" y="11835"/>
                  <a:pt x="996" y="11561"/>
                  <a:pt x="915" y="11390"/>
                </a:cubicBezTo>
                <a:cubicBezTo>
                  <a:pt x="858" y="11268"/>
                  <a:pt x="794" y="10986"/>
                  <a:pt x="775" y="10788"/>
                </a:cubicBezTo>
                <a:cubicBezTo>
                  <a:pt x="772" y="10758"/>
                  <a:pt x="769" y="10744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2159000" y="5022850"/>
            <a:ext cx="78613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433FF"/>
              </a:buClr>
              <a:buFont typeface="Arial"/>
              <a:defRPr sz="30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are some of the things we will need to </a:t>
            </a:r>
            <a:r>
              <a:rPr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“BE”</a:t>
            </a:r>
            <a:r>
              <a:rPr dirty="0"/>
              <a:t>  together in the classroom to be “BETTER THAN BEFORE”</a:t>
            </a:r>
          </a:p>
        </p:txBody>
      </p:sp>
      <p:sp>
        <p:nvSpPr>
          <p:cNvPr id="218" name="Shape 21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10</a:t>
            </a:r>
          </a:p>
        </p:txBody>
      </p:sp>
      <p:pic>
        <p:nvPicPr>
          <p:cNvPr id="219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" y="1168400"/>
            <a:ext cx="14478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6900" y="1168400"/>
            <a:ext cx="18923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2743200" y="3225800"/>
            <a:ext cx="75184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FF2600"/>
              </a:buClr>
              <a:buFont typeface="Arial"/>
              <a:defRPr sz="35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In our Class we are learning to be  “BETTER THAN BEFORE”</a:t>
            </a:r>
          </a:p>
        </p:txBody>
      </p:sp>
      <p:pic>
        <p:nvPicPr>
          <p:cNvPr id="222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23769" t="18343" r="17714" b="23276"/>
          <a:stretch>
            <a:fillRect/>
          </a:stretch>
        </p:blipFill>
        <p:spPr>
          <a:xfrm>
            <a:off x="9501669" y="5433050"/>
            <a:ext cx="2108458" cy="2974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9" extrusionOk="0">
                <a:moveTo>
                  <a:pt x="9867" y="0"/>
                </a:moveTo>
                <a:cubicBezTo>
                  <a:pt x="9841" y="-1"/>
                  <a:pt x="9813" y="8"/>
                  <a:pt x="9773" y="23"/>
                </a:cubicBezTo>
                <a:cubicBezTo>
                  <a:pt x="9722" y="41"/>
                  <a:pt x="9674" y="51"/>
                  <a:pt x="9663" y="43"/>
                </a:cubicBezTo>
                <a:cubicBezTo>
                  <a:pt x="9653" y="35"/>
                  <a:pt x="9627" y="59"/>
                  <a:pt x="9607" y="98"/>
                </a:cubicBezTo>
                <a:cubicBezTo>
                  <a:pt x="9577" y="152"/>
                  <a:pt x="9558" y="163"/>
                  <a:pt x="9521" y="141"/>
                </a:cubicBezTo>
                <a:cubicBezTo>
                  <a:pt x="9462" y="106"/>
                  <a:pt x="9411" y="134"/>
                  <a:pt x="9460" y="175"/>
                </a:cubicBezTo>
                <a:cubicBezTo>
                  <a:pt x="9552" y="254"/>
                  <a:pt x="9271" y="493"/>
                  <a:pt x="9131" y="455"/>
                </a:cubicBezTo>
                <a:cubicBezTo>
                  <a:pt x="9104" y="447"/>
                  <a:pt x="8991" y="470"/>
                  <a:pt x="8883" y="504"/>
                </a:cubicBezTo>
                <a:cubicBezTo>
                  <a:pt x="8596" y="593"/>
                  <a:pt x="8490" y="605"/>
                  <a:pt x="8465" y="558"/>
                </a:cubicBezTo>
                <a:cubicBezTo>
                  <a:pt x="8448" y="527"/>
                  <a:pt x="8429" y="532"/>
                  <a:pt x="8371" y="584"/>
                </a:cubicBezTo>
                <a:cubicBezTo>
                  <a:pt x="8313" y="637"/>
                  <a:pt x="8275" y="649"/>
                  <a:pt x="8168" y="642"/>
                </a:cubicBezTo>
                <a:cubicBezTo>
                  <a:pt x="8095" y="637"/>
                  <a:pt x="8014" y="624"/>
                  <a:pt x="7989" y="613"/>
                </a:cubicBezTo>
                <a:cubicBezTo>
                  <a:pt x="7964" y="602"/>
                  <a:pt x="7921" y="605"/>
                  <a:pt x="7892" y="622"/>
                </a:cubicBezTo>
                <a:cubicBezTo>
                  <a:pt x="7852" y="645"/>
                  <a:pt x="7829" y="648"/>
                  <a:pt x="7790" y="625"/>
                </a:cubicBezTo>
                <a:cubicBezTo>
                  <a:pt x="7757" y="605"/>
                  <a:pt x="7732" y="602"/>
                  <a:pt x="7717" y="619"/>
                </a:cubicBezTo>
                <a:cubicBezTo>
                  <a:pt x="7705" y="633"/>
                  <a:pt x="7630" y="644"/>
                  <a:pt x="7555" y="639"/>
                </a:cubicBezTo>
                <a:cubicBezTo>
                  <a:pt x="7448" y="633"/>
                  <a:pt x="7417" y="637"/>
                  <a:pt x="7420" y="668"/>
                </a:cubicBezTo>
                <a:cubicBezTo>
                  <a:pt x="7423" y="690"/>
                  <a:pt x="7391" y="721"/>
                  <a:pt x="7347" y="737"/>
                </a:cubicBezTo>
                <a:cubicBezTo>
                  <a:pt x="7290" y="758"/>
                  <a:pt x="7278" y="775"/>
                  <a:pt x="7307" y="795"/>
                </a:cubicBezTo>
                <a:cubicBezTo>
                  <a:pt x="7335" y="815"/>
                  <a:pt x="7313" y="835"/>
                  <a:pt x="7233" y="864"/>
                </a:cubicBezTo>
                <a:cubicBezTo>
                  <a:pt x="7090" y="917"/>
                  <a:pt x="7062" y="915"/>
                  <a:pt x="6969" y="849"/>
                </a:cubicBezTo>
                <a:cubicBezTo>
                  <a:pt x="6914" y="810"/>
                  <a:pt x="6877" y="801"/>
                  <a:pt x="6839" y="818"/>
                </a:cubicBezTo>
                <a:cubicBezTo>
                  <a:pt x="6810" y="831"/>
                  <a:pt x="6785" y="853"/>
                  <a:pt x="6787" y="867"/>
                </a:cubicBezTo>
                <a:cubicBezTo>
                  <a:pt x="6790" y="909"/>
                  <a:pt x="6681" y="978"/>
                  <a:pt x="6632" y="965"/>
                </a:cubicBezTo>
                <a:cubicBezTo>
                  <a:pt x="6606" y="958"/>
                  <a:pt x="6576" y="964"/>
                  <a:pt x="6563" y="979"/>
                </a:cubicBezTo>
                <a:cubicBezTo>
                  <a:pt x="6550" y="994"/>
                  <a:pt x="6477" y="1005"/>
                  <a:pt x="6400" y="1005"/>
                </a:cubicBezTo>
                <a:cubicBezTo>
                  <a:pt x="6266" y="1005"/>
                  <a:pt x="6261" y="1009"/>
                  <a:pt x="6266" y="1091"/>
                </a:cubicBezTo>
                <a:cubicBezTo>
                  <a:pt x="6271" y="1156"/>
                  <a:pt x="6243" y="1194"/>
                  <a:pt x="6157" y="1256"/>
                </a:cubicBezTo>
                <a:cubicBezTo>
                  <a:pt x="6094" y="1300"/>
                  <a:pt x="6030" y="1336"/>
                  <a:pt x="6010" y="1336"/>
                </a:cubicBezTo>
                <a:cubicBezTo>
                  <a:pt x="5991" y="1336"/>
                  <a:pt x="5975" y="1358"/>
                  <a:pt x="5978" y="1382"/>
                </a:cubicBezTo>
                <a:cubicBezTo>
                  <a:pt x="5982" y="1416"/>
                  <a:pt x="5961" y="1425"/>
                  <a:pt x="5893" y="1420"/>
                </a:cubicBezTo>
                <a:cubicBezTo>
                  <a:pt x="5817" y="1414"/>
                  <a:pt x="5789" y="1430"/>
                  <a:pt x="5738" y="1512"/>
                </a:cubicBezTo>
                <a:cubicBezTo>
                  <a:pt x="5675" y="1613"/>
                  <a:pt x="5657" y="1748"/>
                  <a:pt x="5702" y="1780"/>
                </a:cubicBezTo>
                <a:cubicBezTo>
                  <a:pt x="5741" y="1808"/>
                  <a:pt x="5746" y="1873"/>
                  <a:pt x="5710" y="1889"/>
                </a:cubicBezTo>
                <a:cubicBezTo>
                  <a:pt x="5692" y="1897"/>
                  <a:pt x="5677" y="1944"/>
                  <a:pt x="5677" y="1993"/>
                </a:cubicBezTo>
                <a:cubicBezTo>
                  <a:pt x="5677" y="2042"/>
                  <a:pt x="5664" y="2103"/>
                  <a:pt x="5645" y="2128"/>
                </a:cubicBezTo>
                <a:cubicBezTo>
                  <a:pt x="5619" y="2162"/>
                  <a:pt x="5622" y="2179"/>
                  <a:pt x="5657" y="2189"/>
                </a:cubicBezTo>
                <a:cubicBezTo>
                  <a:pt x="5695" y="2199"/>
                  <a:pt x="5698" y="2232"/>
                  <a:pt x="5673" y="2339"/>
                </a:cubicBezTo>
                <a:cubicBezTo>
                  <a:pt x="5618" y="2576"/>
                  <a:pt x="5601" y="2676"/>
                  <a:pt x="5592" y="2776"/>
                </a:cubicBezTo>
                <a:cubicBezTo>
                  <a:pt x="5587" y="2830"/>
                  <a:pt x="5560" y="2884"/>
                  <a:pt x="5535" y="2895"/>
                </a:cubicBezTo>
                <a:cubicBezTo>
                  <a:pt x="5500" y="2910"/>
                  <a:pt x="5499" y="2927"/>
                  <a:pt x="5531" y="2969"/>
                </a:cubicBezTo>
                <a:cubicBezTo>
                  <a:pt x="5554" y="3000"/>
                  <a:pt x="5562" y="3050"/>
                  <a:pt x="5547" y="3082"/>
                </a:cubicBezTo>
                <a:cubicBezTo>
                  <a:pt x="5533" y="3113"/>
                  <a:pt x="5526" y="3172"/>
                  <a:pt x="5531" y="3214"/>
                </a:cubicBezTo>
                <a:cubicBezTo>
                  <a:pt x="5536" y="3257"/>
                  <a:pt x="5522" y="3324"/>
                  <a:pt x="5502" y="3361"/>
                </a:cubicBezTo>
                <a:cubicBezTo>
                  <a:pt x="5463" y="3436"/>
                  <a:pt x="5244" y="3523"/>
                  <a:pt x="5157" y="3499"/>
                </a:cubicBezTo>
                <a:cubicBezTo>
                  <a:pt x="5093" y="3482"/>
                  <a:pt x="5084" y="3511"/>
                  <a:pt x="5141" y="3551"/>
                </a:cubicBezTo>
                <a:cubicBezTo>
                  <a:pt x="5217" y="3605"/>
                  <a:pt x="5027" y="3644"/>
                  <a:pt x="4653" y="3649"/>
                </a:cubicBezTo>
                <a:cubicBezTo>
                  <a:pt x="4454" y="3652"/>
                  <a:pt x="4264" y="3662"/>
                  <a:pt x="4231" y="3672"/>
                </a:cubicBezTo>
                <a:cubicBezTo>
                  <a:pt x="4197" y="3683"/>
                  <a:pt x="4152" y="3684"/>
                  <a:pt x="4133" y="3675"/>
                </a:cubicBezTo>
                <a:cubicBezTo>
                  <a:pt x="4114" y="3667"/>
                  <a:pt x="4089" y="3672"/>
                  <a:pt x="4076" y="3687"/>
                </a:cubicBezTo>
                <a:cubicBezTo>
                  <a:pt x="4063" y="3702"/>
                  <a:pt x="4018" y="3707"/>
                  <a:pt x="3979" y="3698"/>
                </a:cubicBezTo>
                <a:cubicBezTo>
                  <a:pt x="3940" y="3689"/>
                  <a:pt x="3889" y="3696"/>
                  <a:pt x="3861" y="3713"/>
                </a:cubicBezTo>
                <a:cubicBezTo>
                  <a:pt x="3833" y="3729"/>
                  <a:pt x="3778" y="3736"/>
                  <a:pt x="3739" y="3727"/>
                </a:cubicBezTo>
                <a:cubicBezTo>
                  <a:pt x="3700" y="3718"/>
                  <a:pt x="3658" y="3721"/>
                  <a:pt x="3645" y="3736"/>
                </a:cubicBezTo>
                <a:cubicBezTo>
                  <a:pt x="3631" y="3752"/>
                  <a:pt x="3597" y="3754"/>
                  <a:pt x="3560" y="3741"/>
                </a:cubicBezTo>
                <a:cubicBezTo>
                  <a:pt x="3527" y="3730"/>
                  <a:pt x="3432" y="3724"/>
                  <a:pt x="3353" y="3727"/>
                </a:cubicBezTo>
                <a:cubicBezTo>
                  <a:pt x="3274" y="3730"/>
                  <a:pt x="3189" y="3719"/>
                  <a:pt x="3162" y="3704"/>
                </a:cubicBezTo>
                <a:cubicBezTo>
                  <a:pt x="3124" y="3683"/>
                  <a:pt x="3092" y="3691"/>
                  <a:pt x="3032" y="3744"/>
                </a:cubicBezTo>
                <a:cubicBezTo>
                  <a:pt x="2989" y="3783"/>
                  <a:pt x="2924" y="3822"/>
                  <a:pt x="2886" y="3828"/>
                </a:cubicBezTo>
                <a:cubicBezTo>
                  <a:pt x="2847" y="3834"/>
                  <a:pt x="2759" y="3848"/>
                  <a:pt x="2695" y="3862"/>
                </a:cubicBezTo>
                <a:cubicBezTo>
                  <a:pt x="2630" y="3876"/>
                  <a:pt x="2567" y="3885"/>
                  <a:pt x="2552" y="3883"/>
                </a:cubicBezTo>
                <a:cubicBezTo>
                  <a:pt x="2530" y="3879"/>
                  <a:pt x="2526" y="4031"/>
                  <a:pt x="2544" y="4202"/>
                </a:cubicBezTo>
                <a:cubicBezTo>
                  <a:pt x="2550" y="4263"/>
                  <a:pt x="2609" y="4284"/>
                  <a:pt x="2670" y="4248"/>
                </a:cubicBezTo>
                <a:cubicBezTo>
                  <a:pt x="2709" y="4225"/>
                  <a:pt x="2743" y="4227"/>
                  <a:pt x="2821" y="4257"/>
                </a:cubicBezTo>
                <a:cubicBezTo>
                  <a:pt x="2876" y="4278"/>
                  <a:pt x="2954" y="4303"/>
                  <a:pt x="2991" y="4312"/>
                </a:cubicBezTo>
                <a:cubicBezTo>
                  <a:pt x="3049" y="4325"/>
                  <a:pt x="3049" y="4331"/>
                  <a:pt x="3007" y="4369"/>
                </a:cubicBezTo>
                <a:cubicBezTo>
                  <a:pt x="2981" y="4394"/>
                  <a:pt x="2974" y="4406"/>
                  <a:pt x="2991" y="4395"/>
                </a:cubicBezTo>
                <a:cubicBezTo>
                  <a:pt x="3009" y="4385"/>
                  <a:pt x="3044" y="4390"/>
                  <a:pt x="3068" y="4404"/>
                </a:cubicBezTo>
                <a:cubicBezTo>
                  <a:pt x="3100" y="4422"/>
                  <a:pt x="3120" y="4416"/>
                  <a:pt x="3137" y="4384"/>
                </a:cubicBezTo>
                <a:cubicBezTo>
                  <a:pt x="3159" y="4344"/>
                  <a:pt x="3165" y="4342"/>
                  <a:pt x="3202" y="4375"/>
                </a:cubicBezTo>
                <a:cubicBezTo>
                  <a:pt x="3226" y="4396"/>
                  <a:pt x="3270" y="4415"/>
                  <a:pt x="3300" y="4415"/>
                </a:cubicBezTo>
                <a:cubicBezTo>
                  <a:pt x="3337" y="4415"/>
                  <a:pt x="3357" y="4447"/>
                  <a:pt x="3365" y="4513"/>
                </a:cubicBezTo>
                <a:cubicBezTo>
                  <a:pt x="3373" y="4582"/>
                  <a:pt x="3393" y="4606"/>
                  <a:pt x="3426" y="4597"/>
                </a:cubicBezTo>
                <a:cubicBezTo>
                  <a:pt x="3452" y="4590"/>
                  <a:pt x="3491" y="4597"/>
                  <a:pt x="3511" y="4611"/>
                </a:cubicBezTo>
                <a:cubicBezTo>
                  <a:pt x="3552" y="4640"/>
                  <a:pt x="3844" y="4651"/>
                  <a:pt x="3901" y="4626"/>
                </a:cubicBezTo>
                <a:cubicBezTo>
                  <a:pt x="3931" y="4613"/>
                  <a:pt x="4051" y="4624"/>
                  <a:pt x="4218" y="4657"/>
                </a:cubicBezTo>
                <a:cubicBezTo>
                  <a:pt x="4238" y="4661"/>
                  <a:pt x="4285" y="4657"/>
                  <a:pt x="4320" y="4646"/>
                </a:cubicBezTo>
                <a:cubicBezTo>
                  <a:pt x="4355" y="4635"/>
                  <a:pt x="4406" y="4632"/>
                  <a:pt x="4434" y="4640"/>
                </a:cubicBezTo>
                <a:cubicBezTo>
                  <a:pt x="4523" y="4664"/>
                  <a:pt x="4470" y="4739"/>
                  <a:pt x="4332" y="4784"/>
                </a:cubicBezTo>
                <a:cubicBezTo>
                  <a:pt x="4259" y="4808"/>
                  <a:pt x="4209" y="4835"/>
                  <a:pt x="4222" y="4845"/>
                </a:cubicBezTo>
                <a:cubicBezTo>
                  <a:pt x="4236" y="4854"/>
                  <a:pt x="4215" y="4868"/>
                  <a:pt x="4178" y="4876"/>
                </a:cubicBezTo>
                <a:cubicBezTo>
                  <a:pt x="4140" y="4885"/>
                  <a:pt x="4086" y="4897"/>
                  <a:pt x="4056" y="4905"/>
                </a:cubicBezTo>
                <a:cubicBezTo>
                  <a:pt x="4026" y="4913"/>
                  <a:pt x="3930" y="4922"/>
                  <a:pt x="3840" y="4925"/>
                </a:cubicBezTo>
                <a:cubicBezTo>
                  <a:pt x="3751" y="4928"/>
                  <a:pt x="3672" y="4932"/>
                  <a:pt x="3662" y="4934"/>
                </a:cubicBezTo>
                <a:cubicBezTo>
                  <a:pt x="3626" y="4941"/>
                  <a:pt x="3881" y="5041"/>
                  <a:pt x="3934" y="5041"/>
                </a:cubicBezTo>
                <a:cubicBezTo>
                  <a:pt x="3964" y="5041"/>
                  <a:pt x="3996" y="5056"/>
                  <a:pt x="4007" y="5075"/>
                </a:cubicBezTo>
                <a:cubicBezTo>
                  <a:pt x="4018" y="5095"/>
                  <a:pt x="4061" y="5112"/>
                  <a:pt x="4105" y="5113"/>
                </a:cubicBezTo>
                <a:cubicBezTo>
                  <a:pt x="4247" y="5113"/>
                  <a:pt x="4378" y="5135"/>
                  <a:pt x="4434" y="5167"/>
                </a:cubicBezTo>
                <a:cubicBezTo>
                  <a:pt x="4478" y="5193"/>
                  <a:pt x="4499" y="5194"/>
                  <a:pt x="4543" y="5167"/>
                </a:cubicBezTo>
                <a:cubicBezTo>
                  <a:pt x="4586" y="5142"/>
                  <a:pt x="4609" y="5142"/>
                  <a:pt x="4641" y="5164"/>
                </a:cubicBezTo>
                <a:cubicBezTo>
                  <a:pt x="4664" y="5181"/>
                  <a:pt x="4726" y="5193"/>
                  <a:pt x="4779" y="5193"/>
                </a:cubicBezTo>
                <a:cubicBezTo>
                  <a:pt x="4832" y="5193"/>
                  <a:pt x="4897" y="5210"/>
                  <a:pt x="4921" y="5231"/>
                </a:cubicBezTo>
                <a:cubicBezTo>
                  <a:pt x="4957" y="5261"/>
                  <a:pt x="4947" y="5282"/>
                  <a:pt x="4860" y="5340"/>
                </a:cubicBezTo>
                <a:cubicBezTo>
                  <a:pt x="4802" y="5379"/>
                  <a:pt x="4743" y="5431"/>
                  <a:pt x="4730" y="5455"/>
                </a:cubicBezTo>
                <a:cubicBezTo>
                  <a:pt x="4710" y="5495"/>
                  <a:pt x="4645" y="5510"/>
                  <a:pt x="4572" y="5493"/>
                </a:cubicBezTo>
                <a:cubicBezTo>
                  <a:pt x="4557" y="5489"/>
                  <a:pt x="4537" y="5520"/>
                  <a:pt x="4527" y="5562"/>
                </a:cubicBezTo>
                <a:cubicBezTo>
                  <a:pt x="4516" y="5609"/>
                  <a:pt x="4479" y="5642"/>
                  <a:pt x="4434" y="5651"/>
                </a:cubicBezTo>
                <a:cubicBezTo>
                  <a:pt x="4361" y="5665"/>
                  <a:pt x="4340" y="5708"/>
                  <a:pt x="4389" y="5743"/>
                </a:cubicBezTo>
                <a:cubicBezTo>
                  <a:pt x="4404" y="5754"/>
                  <a:pt x="4396" y="5781"/>
                  <a:pt x="4373" y="5801"/>
                </a:cubicBezTo>
                <a:cubicBezTo>
                  <a:pt x="4337" y="5832"/>
                  <a:pt x="4321" y="5828"/>
                  <a:pt x="4263" y="5778"/>
                </a:cubicBezTo>
                <a:cubicBezTo>
                  <a:pt x="4225" y="5745"/>
                  <a:pt x="4206" y="5732"/>
                  <a:pt x="4218" y="5749"/>
                </a:cubicBezTo>
                <a:cubicBezTo>
                  <a:pt x="4231" y="5766"/>
                  <a:pt x="4203" y="5791"/>
                  <a:pt x="4161" y="5807"/>
                </a:cubicBezTo>
                <a:cubicBezTo>
                  <a:pt x="4116" y="5824"/>
                  <a:pt x="4097" y="5851"/>
                  <a:pt x="4109" y="5873"/>
                </a:cubicBezTo>
                <a:cubicBezTo>
                  <a:pt x="4139" y="5929"/>
                  <a:pt x="3775" y="6045"/>
                  <a:pt x="3702" y="6003"/>
                </a:cubicBezTo>
                <a:cubicBezTo>
                  <a:pt x="3660" y="5978"/>
                  <a:pt x="3651" y="5980"/>
                  <a:pt x="3666" y="6011"/>
                </a:cubicBezTo>
                <a:cubicBezTo>
                  <a:pt x="3675" y="6032"/>
                  <a:pt x="3723" y="6053"/>
                  <a:pt x="3771" y="6057"/>
                </a:cubicBezTo>
                <a:cubicBezTo>
                  <a:pt x="3819" y="6061"/>
                  <a:pt x="3896" y="6078"/>
                  <a:pt x="3942" y="6095"/>
                </a:cubicBezTo>
                <a:cubicBezTo>
                  <a:pt x="4006" y="6118"/>
                  <a:pt x="4042" y="6116"/>
                  <a:pt x="4096" y="6092"/>
                </a:cubicBezTo>
                <a:cubicBezTo>
                  <a:pt x="4135" y="6075"/>
                  <a:pt x="4259" y="6054"/>
                  <a:pt x="4373" y="6046"/>
                </a:cubicBezTo>
                <a:cubicBezTo>
                  <a:pt x="4676" y="6024"/>
                  <a:pt x="4686" y="6024"/>
                  <a:pt x="4734" y="6003"/>
                </a:cubicBezTo>
                <a:cubicBezTo>
                  <a:pt x="4761" y="5991"/>
                  <a:pt x="4786" y="5999"/>
                  <a:pt x="4799" y="6023"/>
                </a:cubicBezTo>
                <a:cubicBezTo>
                  <a:pt x="4815" y="6052"/>
                  <a:pt x="4856" y="6059"/>
                  <a:pt x="4946" y="6052"/>
                </a:cubicBezTo>
                <a:cubicBezTo>
                  <a:pt x="5038" y="6044"/>
                  <a:pt x="5075" y="6053"/>
                  <a:pt x="5088" y="6083"/>
                </a:cubicBezTo>
                <a:cubicBezTo>
                  <a:pt x="5098" y="6106"/>
                  <a:pt x="5125" y="6147"/>
                  <a:pt x="5145" y="6173"/>
                </a:cubicBezTo>
                <a:cubicBezTo>
                  <a:pt x="5172" y="6208"/>
                  <a:pt x="5162" y="6232"/>
                  <a:pt x="5116" y="6268"/>
                </a:cubicBezTo>
                <a:cubicBezTo>
                  <a:pt x="5067" y="6307"/>
                  <a:pt x="5060" y="6345"/>
                  <a:pt x="5080" y="6463"/>
                </a:cubicBezTo>
                <a:cubicBezTo>
                  <a:pt x="5105" y="6618"/>
                  <a:pt x="5156" y="6685"/>
                  <a:pt x="5230" y="6665"/>
                </a:cubicBezTo>
                <a:cubicBezTo>
                  <a:pt x="5282" y="6651"/>
                  <a:pt x="5406" y="6708"/>
                  <a:pt x="5413" y="6749"/>
                </a:cubicBezTo>
                <a:cubicBezTo>
                  <a:pt x="5416" y="6764"/>
                  <a:pt x="5419" y="6788"/>
                  <a:pt x="5421" y="6800"/>
                </a:cubicBezTo>
                <a:cubicBezTo>
                  <a:pt x="5424" y="6813"/>
                  <a:pt x="5456" y="6820"/>
                  <a:pt x="5490" y="6818"/>
                </a:cubicBezTo>
                <a:cubicBezTo>
                  <a:pt x="5524" y="6816"/>
                  <a:pt x="5553" y="6831"/>
                  <a:pt x="5555" y="6852"/>
                </a:cubicBezTo>
                <a:cubicBezTo>
                  <a:pt x="5558" y="6873"/>
                  <a:pt x="5560" y="6918"/>
                  <a:pt x="5563" y="6950"/>
                </a:cubicBezTo>
                <a:cubicBezTo>
                  <a:pt x="5566" y="6983"/>
                  <a:pt x="5586" y="7004"/>
                  <a:pt x="5604" y="6996"/>
                </a:cubicBezTo>
                <a:cubicBezTo>
                  <a:pt x="5638" y="6981"/>
                  <a:pt x="5750" y="7119"/>
                  <a:pt x="5750" y="7175"/>
                </a:cubicBezTo>
                <a:cubicBezTo>
                  <a:pt x="5750" y="7192"/>
                  <a:pt x="5776" y="7220"/>
                  <a:pt x="5807" y="7238"/>
                </a:cubicBezTo>
                <a:cubicBezTo>
                  <a:pt x="5853" y="7265"/>
                  <a:pt x="5879" y="7267"/>
                  <a:pt x="5937" y="7241"/>
                </a:cubicBezTo>
                <a:cubicBezTo>
                  <a:pt x="6012" y="7208"/>
                  <a:pt x="6055" y="7218"/>
                  <a:pt x="6055" y="7270"/>
                </a:cubicBezTo>
                <a:cubicBezTo>
                  <a:pt x="6055" y="7286"/>
                  <a:pt x="6089" y="7302"/>
                  <a:pt x="6128" y="7302"/>
                </a:cubicBezTo>
                <a:cubicBezTo>
                  <a:pt x="6241" y="7302"/>
                  <a:pt x="6278" y="7330"/>
                  <a:pt x="6262" y="7408"/>
                </a:cubicBezTo>
                <a:cubicBezTo>
                  <a:pt x="6249" y="7474"/>
                  <a:pt x="6261" y="7480"/>
                  <a:pt x="6368" y="7486"/>
                </a:cubicBezTo>
                <a:cubicBezTo>
                  <a:pt x="6509" y="7494"/>
                  <a:pt x="6579" y="7533"/>
                  <a:pt x="6579" y="7598"/>
                </a:cubicBezTo>
                <a:cubicBezTo>
                  <a:pt x="6579" y="7625"/>
                  <a:pt x="6593" y="7646"/>
                  <a:pt x="6608" y="7647"/>
                </a:cubicBezTo>
                <a:cubicBezTo>
                  <a:pt x="6623" y="7648"/>
                  <a:pt x="6659" y="7654"/>
                  <a:pt x="6693" y="7659"/>
                </a:cubicBezTo>
                <a:cubicBezTo>
                  <a:pt x="6727" y="7664"/>
                  <a:pt x="6754" y="7654"/>
                  <a:pt x="6750" y="7639"/>
                </a:cubicBezTo>
                <a:cubicBezTo>
                  <a:pt x="6746" y="7623"/>
                  <a:pt x="6768" y="7606"/>
                  <a:pt x="6799" y="7601"/>
                </a:cubicBezTo>
                <a:cubicBezTo>
                  <a:pt x="6872" y="7590"/>
                  <a:pt x="7053" y="7692"/>
                  <a:pt x="7022" y="7728"/>
                </a:cubicBezTo>
                <a:cubicBezTo>
                  <a:pt x="7008" y="7744"/>
                  <a:pt x="7018" y="7748"/>
                  <a:pt x="7043" y="7737"/>
                </a:cubicBezTo>
                <a:cubicBezTo>
                  <a:pt x="7068" y="7726"/>
                  <a:pt x="7107" y="7748"/>
                  <a:pt x="7144" y="7794"/>
                </a:cubicBezTo>
                <a:cubicBezTo>
                  <a:pt x="7189" y="7850"/>
                  <a:pt x="7232" y="7869"/>
                  <a:pt x="7299" y="7866"/>
                </a:cubicBezTo>
                <a:cubicBezTo>
                  <a:pt x="7382" y="7863"/>
                  <a:pt x="7391" y="7872"/>
                  <a:pt x="7396" y="7973"/>
                </a:cubicBezTo>
                <a:cubicBezTo>
                  <a:pt x="7400" y="8055"/>
                  <a:pt x="7383" y="8087"/>
                  <a:pt x="7339" y="8097"/>
                </a:cubicBezTo>
                <a:cubicBezTo>
                  <a:pt x="7307" y="8104"/>
                  <a:pt x="7250" y="8121"/>
                  <a:pt x="7209" y="8134"/>
                </a:cubicBezTo>
                <a:cubicBezTo>
                  <a:pt x="7169" y="8148"/>
                  <a:pt x="7112" y="8162"/>
                  <a:pt x="7083" y="8166"/>
                </a:cubicBezTo>
                <a:cubicBezTo>
                  <a:pt x="7054" y="8170"/>
                  <a:pt x="6984" y="8187"/>
                  <a:pt x="6929" y="8203"/>
                </a:cubicBezTo>
                <a:cubicBezTo>
                  <a:pt x="6842" y="8228"/>
                  <a:pt x="6834" y="8239"/>
                  <a:pt x="6868" y="8284"/>
                </a:cubicBezTo>
                <a:cubicBezTo>
                  <a:pt x="6915" y="8346"/>
                  <a:pt x="6885" y="8391"/>
                  <a:pt x="6811" y="8370"/>
                </a:cubicBezTo>
                <a:cubicBezTo>
                  <a:pt x="6781" y="8362"/>
                  <a:pt x="6713" y="8368"/>
                  <a:pt x="6656" y="8385"/>
                </a:cubicBezTo>
                <a:cubicBezTo>
                  <a:pt x="6572" y="8409"/>
                  <a:pt x="6556" y="8430"/>
                  <a:pt x="6563" y="8491"/>
                </a:cubicBezTo>
                <a:cubicBezTo>
                  <a:pt x="6568" y="8533"/>
                  <a:pt x="6557" y="8573"/>
                  <a:pt x="6539" y="8581"/>
                </a:cubicBezTo>
                <a:cubicBezTo>
                  <a:pt x="6520" y="8589"/>
                  <a:pt x="6511" y="8614"/>
                  <a:pt x="6522" y="8638"/>
                </a:cubicBezTo>
                <a:cubicBezTo>
                  <a:pt x="6545" y="8688"/>
                  <a:pt x="6423" y="8783"/>
                  <a:pt x="6368" y="8759"/>
                </a:cubicBezTo>
                <a:cubicBezTo>
                  <a:pt x="6289" y="8725"/>
                  <a:pt x="6240" y="8828"/>
                  <a:pt x="6238" y="9036"/>
                </a:cubicBezTo>
                <a:cubicBezTo>
                  <a:pt x="6235" y="9265"/>
                  <a:pt x="6204" y="9321"/>
                  <a:pt x="6124" y="9243"/>
                </a:cubicBezTo>
                <a:cubicBezTo>
                  <a:pt x="6096" y="9216"/>
                  <a:pt x="6064" y="9202"/>
                  <a:pt x="6051" y="9211"/>
                </a:cubicBezTo>
                <a:cubicBezTo>
                  <a:pt x="6038" y="9221"/>
                  <a:pt x="6056" y="9253"/>
                  <a:pt x="6092" y="9281"/>
                </a:cubicBezTo>
                <a:cubicBezTo>
                  <a:pt x="6139" y="9318"/>
                  <a:pt x="6145" y="9340"/>
                  <a:pt x="6116" y="9364"/>
                </a:cubicBezTo>
                <a:cubicBezTo>
                  <a:pt x="6092" y="9385"/>
                  <a:pt x="6092" y="9411"/>
                  <a:pt x="6112" y="9433"/>
                </a:cubicBezTo>
                <a:cubicBezTo>
                  <a:pt x="6133" y="9457"/>
                  <a:pt x="6124" y="9486"/>
                  <a:pt x="6088" y="9514"/>
                </a:cubicBezTo>
                <a:cubicBezTo>
                  <a:pt x="6044" y="9548"/>
                  <a:pt x="6042" y="9568"/>
                  <a:pt x="6075" y="9612"/>
                </a:cubicBezTo>
                <a:cubicBezTo>
                  <a:pt x="6107" y="9653"/>
                  <a:pt x="6104" y="9676"/>
                  <a:pt x="6071" y="9704"/>
                </a:cubicBezTo>
                <a:cubicBezTo>
                  <a:pt x="6048" y="9724"/>
                  <a:pt x="6042" y="9739"/>
                  <a:pt x="6055" y="9739"/>
                </a:cubicBezTo>
                <a:cubicBezTo>
                  <a:pt x="6069" y="9739"/>
                  <a:pt x="6067" y="9753"/>
                  <a:pt x="6051" y="9770"/>
                </a:cubicBezTo>
                <a:cubicBezTo>
                  <a:pt x="6036" y="9788"/>
                  <a:pt x="6023" y="9821"/>
                  <a:pt x="6023" y="9842"/>
                </a:cubicBezTo>
                <a:cubicBezTo>
                  <a:pt x="6022" y="9863"/>
                  <a:pt x="5995" y="9880"/>
                  <a:pt x="5966" y="9880"/>
                </a:cubicBezTo>
                <a:cubicBezTo>
                  <a:pt x="5936" y="9880"/>
                  <a:pt x="5903" y="9903"/>
                  <a:pt x="5893" y="9932"/>
                </a:cubicBezTo>
                <a:cubicBezTo>
                  <a:pt x="5882" y="9960"/>
                  <a:pt x="5839" y="9985"/>
                  <a:pt x="5795" y="9989"/>
                </a:cubicBezTo>
                <a:cubicBezTo>
                  <a:pt x="5751" y="9994"/>
                  <a:pt x="5699" y="10021"/>
                  <a:pt x="5677" y="10050"/>
                </a:cubicBezTo>
                <a:cubicBezTo>
                  <a:pt x="5638" y="10101"/>
                  <a:pt x="5634" y="10102"/>
                  <a:pt x="5551" y="10047"/>
                </a:cubicBezTo>
                <a:cubicBezTo>
                  <a:pt x="5497" y="10011"/>
                  <a:pt x="5461" y="10000"/>
                  <a:pt x="5446" y="10018"/>
                </a:cubicBezTo>
                <a:cubicBezTo>
                  <a:pt x="5412" y="10056"/>
                  <a:pt x="5357" y="10029"/>
                  <a:pt x="5316" y="9952"/>
                </a:cubicBezTo>
                <a:cubicBezTo>
                  <a:pt x="5294" y="9911"/>
                  <a:pt x="5264" y="9894"/>
                  <a:pt x="5230" y="9903"/>
                </a:cubicBezTo>
                <a:cubicBezTo>
                  <a:pt x="5201" y="9911"/>
                  <a:pt x="5165" y="9905"/>
                  <a:pt x="5153" y="9891"/>
                </a:cubicBezTo>
                <a:cubicBezTo>
                  <a:pt x="5140" y="9876"/>
                  <a:pt x="5109" y="9877"/>
                  <a:pt x="5072" y="9891"/>
                </a:cubicBezTo>
                <a:cubicBezTo>
                  <a:pt x="5037" y="9905"/>
                  <a:pt x="4940" y="9906"/>
                  <a:pt x="4848" y="9894"/>
                </a:cubicBezTo>
                <a:cubicBezTo>
                  <a:pt x="4759" y="9883"/>
                  <a:pt x="4676" y="9876"/>
                  <a:pt x="4661" y="9883"/>
                </a:cubicBezTo>
                <a:cubicBezTo>
                  <a:pt x="4615" y="9903"/>
                  <a:pt x="4454" y="9812"/>
                  <a:pt x="4454" y="9765"/>
                </a:cubicBezTo>
                <a:cubicBezTo>
                  <a:pt x="4454" y="9722"/>
                  <a:pt x="4265" y="9651"/>
                  <a:pt x="4226" y="9678"/>
                </a:cubicBezTo>
                <a:cubicBezTo>
                  <a:pt x="4218" y="9684"/>
                  <a:pt x="4195" y="9673"/>
                  <a:pt x="4174" y="9655"/>
                </a:cubicBezTo>
                <a:cubicBezTo>
                  <a:pt x="4125" y="9613"/>
                  <a:pt x="4079" y="8572"/>
                  <a:pt x="4125" y="8552"/>
                </a:cubicBezTo>
                <a:cubicBezTo>
                  <a:pt x="4151" y="8540"/>
                  <a:pt x="4156" y="8500"/>
                  <a:pt x="4133" y="8442"/>
                </a:cubicBezTo>
                <a:cubicBezTo>
                  <a:pt x="4132" y="8439"/>
                  <a:pt x="4084" y="8453"/>
                  <a:pt x="4027" y="8474"/>
                </a:cubicBezTo>
                <a:cubicBezTo>
                  <a:pt x="3910" y="8517"/>
                  <a:pt x="3877" y="8505"/>
                  <a:pt x="3877" y="8419"/>
                </a:cubicBezTo>
                <a:cubicBezTo>
                  <a:pt x="3877" y="8345"/>
                  <a:pt x="3854" y="8344"/>
                  <a:pt x="3771" y="8416"/>
                </a:cubicBezTo>
                <a:cubicBezTo>
                  <a:pt x="3716" y="8465"/>
                  <a:pt x="3695" y="8468"/>
                  <a:pt x="3645" y="8439"/>
                </a:cubicBezTo>
                <a:cubicBezTo>
                  <a:pt x="3614" y="8421"/>
                  <a:pt x="3598" y="8394"/>
                  <a:pt x="3609" y="8382"/>
                </a:cubicBezTo>
                <a:cubicBezTo>
                  <a:pt x="3643" y="8342"/>
                  <a:pt x="3384" y="8359"/>
                  <a:pt x="3337" y="8399"/>
                </a:cubicBezTo>
                <a:cubicBezTo>
                  <a:pt x="3312" y="8420"/>
                  <a:pt x="3271" y="8437"/>
                  <a:pt x="3247" y="8437"/>
                </a:cubicBezTo>
                <a:cubicBezTo>
                  <a:pt x="3184" y="8437"/>
                  <a:pt x="3038" y="8556"/>
                  <a:pt x="3064" y="8586"/>
                </a:cubicBezTo>
                <a:cubicBezTo>
                  <a:pt x="3091" y="8617"/>
                  <a:pt x="3031" y="8647"/>
                  <a:pt x="2926" y="8656"/>
                </a:cubicBezTo>
                <a:cubicBezTo>
                  <a:pt x="2884" y="8659"/>
                  <a:pt x="2838" y="8662"/>
                  <a:pt x="2821" y="8664"/>
                </a:cubicBezTo>
                <a:cubicBezTo>
                  <a:pt x="2804" y="8666"/>
                  <a:pt x="2801" y="8689"/>
                  <a:pt x="2816" y="8713"/>
                </a:cubicBezTo>
                <a:cubicBezTo>
                  <a:pt x="2831" y="8738"/>
                  <a:pt x="2846" y="8934"/>
                  <a:pt x="2849" y="9151"/>
                </a:cubicBezTo>
                <a:cubicBezTo>
                  <a:pt x="2855" y="9537"/>
                  <a:pt x="2857" y="9548"/>
                  <a:pt x="2946" y="9612"/>
                </a:cubicBezTo>
                <a:cubicBezTo>
                  <a:pt x="2997" y="9648"/>
                  <a:pt x="3033" y="9695"/>
                  <a:pt x="3028" y="9716"/>
                </a:cubicBezTo>
                <a:cubicBezTo>
                  <a:pt x="3023" y="9736"/>
                  <a:pt x="3011" y="9779"/>
                  <a:pt x="3003" y="9811"/>
                </a:cubicBezTo>
                <a:cubicBezTo>
                  <a:pt x="2988" y="9871"/>
                  <a:pt x="2955" y="9903"/>
                  <a:pt x="2902" y="9909"/>
                </a:cubicBezTo>
                <a:cubicBezTo>
                  <a:pt x="2884" y="9910"/>
                  <a:pt x="2855" y="9913"/>
                  <a:pt x="2837" y="9914"/>
                </a:cubicBezTo>
                <a:cubicBezTo>
                  <a:pt x="2819" y="9916"/>
                  <a:pt x="2810" y="9941"/>
                  <a:pt x="2821" y="9969"/>
                </a:cubicBezTo>
                <a:cubicBezTo>
                  <a:pt x="2846" y="10038"/>
                  <a:pt x="2696" y="10081"/>
                  <a:pt x="2613" y="10030"/>
                </a:cubicBezTo>
                <a:cubicBezTo>
                  <a:pt x="2550" y="9990"/>
                  <a:pt x="2434" y="9983"/>
                  <a:pt x="2434" y="10018"/>
                </a:cubicBezTo>
                <a:cubicBezTo>
                  <a:pt x="2434" y="10030"/>
                  <a:pt x="2471" y="10045"/>
                  <a:pt x="2512" y="10053"/>
                </a:cubicBezTo>
                <a:cubicBezTo>
                  <a:pt x="2583" y="10066"/>
                  <a:pt x="2582" y="10070"/>
                  <a:pt x="2524" y="10133"/>
                </a:cubicBezTo>
                <a:cubicBezTo>
                  <a:pt x="2490" y="10169"/>
                  <a:pt x="2442" y="10199"/>
                  <a:pt x="2414" y="10199"/>
                </a:cubicBezTo>
                <a:cubicBezTo>
                  <a:pt x="2387" y="10199"/>
                  <a:pt x="2332" y="10223"/>
                  <a:pt x="2292" y="10251"/>
                </a:cubicBezTo>
                <a:cubicBezTo>
                  <a:pt x="2253" y="10279"/>
                  <a:pt x="2189" y="10300"/>
                  <a:pt x="2150" y="10300"/>
                </a:cubicBezTo>
                <a:cubicBezTo>
                  <a:pt x="2111" y="10300"/>
                  <a:pt x="2058" y="10326"/>
                  <a:pt x="2036" y="10355"/>
                </a:cubicBezTo>
                <a:cubicBezTo>
                  <a:pt x="2014" y="10384"/>
                  <a:pt x="1977" y="10402"/>
                  <a:pt x="1951" y="10395"/>
                </a:cubicBezTo>
                <a:cubicBezTo>
                  <a:pt x="1925" y="10388"/>
                  <a:pt x="1860" y="10397"/>
                  <a:pt x="1809" y="10416"/>
                </a:cubicBezTo>
                <a:cubicBezTo>
                  <a:pt x="1754" y="10436"/>
                  <a:pt x="1707" y="10441"/>
                  <a:pt x="1695" y="10427"/>
                </a:cubicBezTo>
                <a:cubicBezTo>
                  <a:pt x="1654" y="10380"/>
                  <a:pt x="1605" y="10404"/>
                  <a:pt x="1642" y="10453"/>
                </a:cubicBezTo>
                <a:cubicBezTo>
                  <a:pt x="1670" y="10490"/>
                  <a:pt x="1661" y="10509"/>
                  <a:pt x="1610" y="10542"/>
                </a:cubicBezTo>
                <a:cubicBezTo>
                  <a:pt x="1537" y="10589"/>
                  <a:pt x="1485" y="10561"/>
                  <a:pt x="1520" y="10496"/>
                </a:cubicBezTo>
                <a:cubicBezTo>
                  <a:pt x="1546" y="10448"/>
                  <a:pt x="1407" y="10387"/>
                  <a:pt x="1370" y="10430"/>
                </a:cubicBezTo>
                <a:cubicBezTo>
                  <a:pt x="1357" y="10445"/>
                  <a:pt x="1365" y="10473"/>
                  <a:pt x="1386" y="10488"/>
                </a:cubicBezTo>
                <a:cubicBezTo>
                  <a:pt x="1408" y="10503"/>
                  <a:pt x="1410" y="10531"/>
                  <a:pt x="1394" y="10554"/>
                </a:cubicBezTo>
                <a:cubicBezTo>
                  <a:pt x="1379" y="10576"/>
                  <a:pt x="1363" y="10654"/>
                  <a:pt x="1358" y="10724"/>
                </a:cubicBezTo>
                <a:cubicBezTo>
                  <a:pt x="1353" y="10794"/>
                  <a:pt x="1340" y="10861"/>
                  <a:pt x="1329" y="10874"/>
                </a:cubicBezTo>
                <a:cubicBezTo>
                  <a:pt x="1294" y="10914"/>
                  <a:pt x="1286" y="11025"/>
                  <a:pt x="1317" y="11066"/>
                </a:cubicBezTo>
                <a:cubicBezTo>
                  <a:pt x="1334" y="11089"/>
                  <a:pt x="1352" y="11159"/>
                  <a:pt x="1358" y="11222"/>
                </a:cubicBezTo>
                <a:cubicBezTo>
                  <a:pt x="1363" y="11285"/>
                  <a:pt x="1383" y="11348"/>
                  <a:pt x="1398" y="11363"/>
                </a:cubicBezTo>
                <a:cubicBezTo>
                  <a:pt x="1442" y="11405"/>
                  <a:pt x="1367" y="11562"/>
                  <a:pt x="1272" y="11625"/>
                </a:cubicBezTo>
                <a:cubicBezTo>
                  <a:pt x="1195" y="11677"/>
                  <a:pt x="1183" y="11678"/>
                  <a:pt x="1138" y="11640"/>
                </a:cubicBezTo>
                <a:cubicBezTo>
                  <a:pt x="1076" y="11587"/>
                  <a:pt x="1056" y="11510"/>
                  <a:pt x="1102" y="11490"/>
                </a:cubicBezTo>
                <a:cubicBezTo>
                  <a:pt x="1121" y="11481"/>
                  <a:pt x="1138" y="11462"/>
                  <a:pt x="1138" y="11447"/>
                </a:cubicBezTo>
                <a:cubicBezTo>
                  <a:pt x="1138" y="11428"/>
                  <a:pt x="1122" y="11427"/>
                  <a:pt x="1089" y="11447"/>
                </a:cubicBezTo>
                <a:cubicBezTo>
                  <a:pt x="1029" y="11482"/>
                  <a:pt x="996" y="11459"/>
                  <a:pt x="996" y="11383"/>
                </a:cubicBezTo>
                <a:cubicBezTo>
                  <a:pt x="996" y="11351"/>
                  <a:pt x="979" y="11320"/>
                  <a:pt x="959" y="11311"/>
                </a:cubicBezTo>
                <a:cubicBezTo>
                  <a:pt x="905" y="11288"/>
                  <a:pt x="917" y="11195"/>
                  <a:pt x="976" y="11179"/>
                </a:cubicBezTo>
                <a:cubicBezTo>
                  <a:pt x="1032" y="11163"/>
                  <a:pt x="1010" y="11092"/>
                  <a:pt x="951" y="11101"/>
                </a:cubicBezTo>
                <a:cubicBezTo>
                  <a:pt x="931" y="11104"/>
                  <a:pt x="903" y="11080"/>
                  <a:pt x="886" y="11049"/>
                </a:cubicBezTo>
                <a:cubicBezTo>
                  <a:pt x="860" y="11000"/>
                  <a:pt x="873" y="10987"/>
                  <a:pt x="980" y="10951"/>
                </a:cubicBezTo>
                <a:cubicBezTo>
                  <a:pt x="1048" y="10928"/>
                  <a:pt x="1092" y="10898"/>
                  <a:pt x="1081" y="10885"/>
                </a:cubicBezTo>
                <a:cubicBezTo>
                  <a:pt x="1070" y="10872"/>
                  <a:pt x="1048" y="10869"/>
                  <a:pt x="1033" y="10876"/>
                </a:cubicBezTo>
                <a:cubicBezTo>
                  <a:pt x="1017" y="10883"/>
                  <a:pt x="977" y="10866"/>
                  <a:pt x="943" y="10839"/>
                </a:cubicBezTo>
                <a:cubicBezTo>
                  <a:pt x="892" y="10799"/>
                  <a:pt x="886" y="10782"/>
                  <a:pt x="923" y="10732"/>
                </a:cubicBezTo>
                <a:cubicBezTo>
                  <a:pt x="947" y="10700"/>
                  <a:pt x="955" y="10681"/>
                  <a:pt x="939" y="10692"/>
                </a:cubicBezTo>
                <a:cubicBezTo>
                  <a:pt x="923" y="10703"/>
                  <a:pt x="886" y="10692"/>
                  <a:pt x="854" y="10672"/>
                </a:cubicBezTo>
                <a:cubicBezTo>
                  <a:pt x="814" y="10646"/>
                  <a:pt x="777" y="10643"/>
                  <a:pt x="740" y="10660"/>
                </a:cubicBezTo>
                <a:cubicBezTo>
                  <a:pt x="694" y="10682"/>
                  <a:pt x="697" y="10689"/>
                  <a:pt x="752" y="10712"/>
                </a:cubicBezTo>
                <a:cubicBezTo>
                  <a:pt x="813" y="10737"/>
                  <a:pt x="813" y="10742"/>
                  <a:pt x="744" y="10804"/>
                </a:cubicBezTo>
                <a:cubicBezTo>
                  <a:pt x="688" y="10855"/>
                  <a:pt x="681" y="10879"/>
                  <a:pt x="712" y="10905"/>
                </a:cubicBezTo>
                <a:cubicBezTo>
                  <a:pt x="742" y="10931"/>
                  <a:pt x="741" y="10949"/>
                  <a:pt x="708" y="10977"/>
                </a:cubicBezTo>
                <a:cubicBezTo>
                  <a:pt x="673" y="11007"/>
                  <a:pt x="670" y="11023"/>
                  <a:pt x="703" y="11052"/>
                </a:cubicBezTo>
                <a:cubicBezTo>
                  <a:pt x="764" y="11104"/>
                  <a:pt x="741" y="11209"/>
                  <a:pt x="667" y="11205"/>
                </a:cubicBezTo>
                <a:cubicBezTo>
                  <a:pt x="613" y="11202"/>
                  <a:pt x="611" y="11210"/>
                  <a:pt x="671" y="11280"/>
                </a:cubicBezTo>
                <a:cubicBezTo>
                  <a:pt x="715" y="11332"/>
                  <a:pt x="731" y="11388"/>
                  <a:pt x="720" y="11452"/>
                </a:cubicBezTo>
                <a:cubicBezTo>
                  <a:pt x="708" y="11519"/>
                  <a:pt x="722" y="11553"/>
                  <a:pt x="756" y="11562"/>
                </a:cubicBezTo>
                <a:cubicBezTo>
                  <a:pt x="784" y="11569"/>
                  <a:pt x="818" y="11625"/>
                  <a:pt x="833" y="11686"/>
                </a:cubicBezTo>
                <a:cubicBezTo>
                  <a:pt x="874" y="11843"/>
                  <a:pt x="872" y="11867"/>
                  <a:pt x="838" y="11902"/>
                </a:cubicBezTo>
                <a:cubicBezTo>
                  <a:pt x="798" y="11942"/>
                  <a:pt x="846" y="11993"/>
                  <a:pt x="907" y="11977"/>
                </a:cubicBezTo>
                <a:cubicBezTo>
                  <a:pt x="932" y="11970"/>
                  <a:pt x="984" y="11981"/>
                  <a:pt x="1020" y="12000"/>
                </a:cubicBezTo>
                <a:cubicBezTo>
                  <a:pt x="1074" y="12028"/>
                  <a:pt x="1077" y="12040"/>
                  <a:pt x="1041" y="12066"/>
                </a:cubicBezTo>
                <a:cubicBezTo>
                  <a:pt x="974" y="12114"/>
                  <a:pt x="985" y="12147"/>
                  <a:pt x="1065" y="12132"/>
                </a:cubicBezTo>
                <a:cubicBezTo>
                  <a:pt x="1104" y="12125"/>
                  <a:pt x="1156" y="12136"/>
                  <a:pt x="1179" y="12155"/>
                </a:cubicBezTo>
                <a:cubicBezTo>
                  <a:pt x="1225" y="12195"/>
                  <a:pt x="1334" y="12205"/>
                  <a:pt x="1301" y="12167"/>
                </a:cubicBezTo>
                <a:cubicBezTo>
                  <a:pt x="1267" y="12128"/>
                  <a:pt x="1354" y="12108"/>
                  <a:pt x="1410" y="12141"/>
                </a:cubicBezTo>
                <a:cubicBezTo>
                  <a:pt x="1454" y="12166"/>
                  <a:pt x="1463" y="12162"/>
                  <a:pt x="1463" y="12118"/>
                </a:cubicBezTo>
                <a:cubicBezTo>
                  <a:pt x="1463" y="12032"/>
                  <a:pt x="1464" y="12027"/>
                  <a:pt x="1524" y="11980"/>
                </a:cubicBezTo>
                <a:cubicBezTo>
                  <a:pt x="1579" y="11937"/>
                  <a:pt x="1587" y="11938"/>
                  <a:pt x="1658" y="11985"/>
                </a:cubicBezTo>
                <a:cubicBezTo>
                  <a:pt x="1736" y="12037"/>
                  <a:pt x="1986" y="12054"/>
                  <a:pt x="2024" y="12011"/>
                </a:cubicBezTo>
                <a:cubicBezTo>
                  <a:pt x="2050" y="11981"/>
                  <a:pt x="2277" y="11981"/>
                  <a:pt x="2357" y="12011"/>
                </a:cubicBezTo>
                <a:cubicBezTo>
                  <a:pt x="2392" y="12024"/>
                  <a:pt x="2447" y="12041"/>
                  <a:pt x="2483" y="12049"/>
                </a:cubicBezTo>
                <a:cubicBezTo>
                  <a:pt x="2519" y="12057"/>
                  <a:pt x="2542" y="12072"/>
                  <a:pt x="2532" y="12083"/>
                </a:cubicBezTo>
                <a:cubicBezTo>
                  <a:pt x="2522" y="12095"/>
                  <a:pt x="2527" y="12121"/>
                  <a:pt x="2544" y="12141"/>
                </a:cubicBezTo>
                <a:cubicBezTo>
                  <a:pt x="2563" y="12163"/>
                  <a:pt x="2563" y="12191"/>
                  <a:pt x="2540" y="12210"/>
                </a:cubicBezTo>
                <a:cubicBezTo>
                  <a:pt x="2513" y="12233"/>
                  <a:pt x="2524" y="12264"/>
                  <a:pt x="2585" y="12320"/>
                </a:cubicBezTo>
                <a:cubicBezTo>
                  <a:pt x="2665" y="12393"/>
                  <a:pt x="2683" y="12395"/>
                  <a:pt x="2906" y="12389"/>
                </a:cubicBezTo>
                <a:lnTo>
                  <a:pt x="3137" y="12383"/>
                </a:lnTo>
                <a:lnTo>
                  <a:pt x="3133" y="12478"/>
                </a:lnTo>
                <a:cubicBezTo>
                  <a:pt x="3132" y="12536"/>
                  <a:pt x="3152" y="12576"/>
                  <a:pt x="3182" y="12585"/>
                </a:cubicBezTo>
                <a:cubicBezTo>
                  <a:pt x="3221" y="12595"/>
                  <a:pt x="3221" y="12587"/>
                  <a:pt x="3190" y="12547"/>
                </a:cubicBezTo>
                <a:cubicBezTo>
                  <a:pt x="3160" y="12507"/>
                  <a:pt x="3164" y="12493"/>
                  <a:pt x="3211" y="12481"/>
                </a:cubicBezTo>
                <a:cubicBezTo>
                  <a:pt x="3336" y="12447"/>
                  <a:pt x="3415" y="12588"/>
                  <a:pt x="3365" y="12757"/>
                </a:cubicBezTo>
                <a:cubicBezTo>
                  <a:pt x="3359" y="12776"/>
                  <a:pt x="3384" y="12792"/>
                  <a:pt x="3418" y="12792"/>
                </a:cubicBezTo>
                <a:cubicBezTo>
                  <a:pt x="3452" y="12792"/>
                  <a:pt x="3498" y="12810"/>
                  <a:pt x="3524" y="12832"/>
                </a:cubicBezTo>
                <a:cubicBezTo>
                  <a:pt x="3592" y="12893"/>
                  <a:pt x="3686" y="12909"/>
                  <a:pt x="3735" y="12867"/>
                </a:cubicBezTo>
                <a:cubicBezTo>
                  <a:pt x="3768" y="12838"/>
                  <a:pt x="3790" y="12836"/>
                  <a:pt x="3828" y="12858"/>
                </a:cubicBezTo>
                <a:cubicBezTo>
                  <a:pt x="3864" y="12879"/>
                  <a:pt x="3868" y="12898"/>
                  <a:pt x="3840" y="12922"/>
                </a:cubicBezTo>
                <a:cubicBezTo>
                  <a:pt x="3794" y="12961"/>
                  <a:pt x="3911" y="12994"/>
                  <a:pt x="4015" y="12970"/>
                </a:cubicBezTo>
                <a:cubicBezTo>
                  <a:pt x="4052" y="12962"/>
                  <a:pt x="4130" y="12973"/>
                  <a:pt x="4186" y="12994"/>
                </a:cubicBezTo>
                <a:cubicBezTo>
                  <a:pt x="4242" y="13014"/>
                  <a:pt x="4299" y="13024"/>
                  <a:pt x="4316" y="13017"/>
                </a:cubicBezTo>
                <a:cubicBezTo>
                  <a:pt x="4333" y="13009"/>
                  <a:pt x="4376" y="13012"/>
                  <a:pt x="4409" y="13022"/>
                </a:cubicBezTo>
                <a:cubicBezTo>
                  <a:pt x="4490" y="13046"/>
                  <a:pt x="4719" y="13048"/>
                  <a:pt x="4771" y="13025"/>
                </a:cubicBezTo>
                <a:cubicBezTo>
                  <a:pt x="4794" y="13015"/>
                  <a:pt x="4905" y="13002"/>
                  <a:pt x="5019" y="12996"/>
                </a:cubicBezTo>
                <a:cubicBezTo>
                  <a:pt x="5173" y="12988"/>
                  <a:pt x="5242" y="12971"/>
                  <a:pt x="5283" y="12933"/>
                </a:cubicBezTo>
                <a:cubicBezTo>
                  <a:pt x="5333" y="12886"/>
                  <a:pt x="5384" y="12881"/>
                  <a:pt x="5515" y="12910"/>
                </a:cubicBezTo>
                <a:cubicBezTo>
                  <a:pt x="5534" y="12914"/>
                  <a:pt x="5593" y="12903"/>
                  <a:pt x="5641" y="12884"/>
                </a:cubicBezTo>
                <a:cubicBezTo>
                  <a:pt x="5717" y="12854"/>
                  <a:pt x="5718" y="12847"/>
                  <a:pt x="5665" y="12826"/>
                </a:cubicBezTo>
                <a:cubicBezTo>
                  <a:pt x="5610" y="12805"/>
                  <a:pt x="5610" y="12795"/>
                  <a:pt x="5661" y="12726"/>
                </a:cubicBezTo>
                <a:cubicBezTo>
                  <a:pt x="5691" y="12684"/>
                  <a:pt x="5735" y="12656"/>
                  <a:pt x="5754" y="12665"/>
                </a:cubicBezTo>
                <a:cubicBezTo>
                  <a:pt x="5774" y="12674"/>
                  <a:pt x="5814" y="12665"/>
                  <a:pt x="5844" y="12648"/>
                </a:cubicBezTo>
                <a:cubicBezTo>
                  <a:pt x="5874" y="12630"/>
                  <a:pt x="5968" y="12617"/>
                  <a:pt x="6051" y="12616"/>
                </a:cubicBezTo>
                <a:cubicBezTo>
                  <a:pt x="6159" y="12615"/>
                  <a:pt x="6201" y="12603"/>
                  <a:pt x="6201" y="12576"/>
                </a:cubicBezTo>
                <a:cubicBezTo>
                  <a:pt x="6202" y="12555"/>
                  <a:pt x="6231" y="12536"/>
                  <a:pt x="6266" y="12538"/>
                </a:cubicBezTo>
                <a:cubicBezTo>
                  <a:pt x="6316" y="12541"/>
                  <a:pt x="6319" y="12537"/>
                  <a:pt x="6287" y="12510"/>
                </a:cubicBezTo>
                <a:cubicBezTo>
                  <a:pt x="6255" y="12482"/>
                  <a:pt x="6260" y="12471"/>
                  <a:pt x="6307" y="12458"/>
                </a:cubicBezTo>
                <a:cubicBezTo>
                  <a:pt x="6340" y="12449"/>
                  <a:pt x="6386" y="12453"/>
                  <a:pt x="6409" y="12469"/>
                </a:cubicBezTo>
                <a:cubicBezTo>
                  <a:pt x="6468" y="12511"/>
                  <a:pt x="6524" y="12503"/>
                  <a:pt x="6474" y="12461"/>
                </a:cubicBezTo>
                <a:cubicBezTo>
                  <a:pt x="6419" y="12414"/>
                  <a:pt x="6470" y="12392"/>
                  <a:pt x="6616" y="12400"/>
                </a:cubicBezTo>
                <a:cubicBezTo>
                  <a:pt x="6678" y="12404"/>
                  <a:pt x="6742" y="12425"/>
                  <a:pt x="6758" y="12446"/>
                </a:cubicBezTo>
                <a:cubicBezTo>
                  <a:pt x="6786" y="12484"/>
                  <a:pt x="6773" y="12715"/>
                  <a:pt x="6742" y="12752"/>
                </a:cubicBezTo>
                <a:cubicBezTo>
                  <a:pt x="6734" y="12761"/>
                  <a:pt x="6741" y="12812"/>
                  <a:pt x="6758" y="12864"/>
                </a:cubicBezTo>
                <a:cubicBezTo>
                  <a:pt x="6783" y="12943"/>
                  <a:pt x="6775" y="12965"/>
                  <a:pt x="6717" y="12994"/>
                </a:cubicBezTo>
                <a:cubicBezTo>
                  <a:pt x="6651" y="13027"/>
                  <a:pt x="6652" y="13028"/>
                  <a:pt x="6742" y="13091"/>
                </a:cubicBezTo>
                <a:cubicBezTo>
                  <a:pt x="6822" y="13148"/>
                  <a:pt x="6830" y="13165"/>
                  <a:pt x="6791" y="13210"/>
                </a:cubicBezTo>
                <a:cubicBezTo>
                  <a:pt x="6756" y="13249"/>
                  <a:pt x="6756" y="13274"/>
                  <a:pt x="6787" y="13319"/>
                </a:cubicBezTo>
                <a:cubicBezTo>
                  <a:pt x="6874" y="13447"/>
                  <a:pt x="6898" y="13539"/>
                  <a:pt x="6856" y="13570"/>
                </a:cubicBezTo>
                <a:cubicBezTo>
                  <a:pt x="6799" y="13610"/>
                  <a:pt x="6898" y="13656"/>
                  <a:pt x="6961" y="13619"/>
                </a:cubicBezTo>
                <a:cubicBezTo>
                  <a:pt x="7014" y="13587"/>
                  <a:pt x="7083" y="13665"/>
                  <a:pt x="7083" y="13757"/>
                </a:cubicBezTo>
                <a:cubicBezTo>
                  <a:pt x="7083" y="13794"/>
                  <a:pt x="7125" y="13836"/>
                  <a:pt x="7189" y="13869"/>
                </a:cubicBezTo>
                <a:cubicBezTo>
                  <a:pt x="7308" y="13932"/>
                  <a:pt x="7347" y="14057"/>
                  <a:pt x="7274" y="14131"/>
                </a:cubicBezTo>
                <a:cubicBezTo>
                  <a:pt x="7241" y="14165"/>
                  <a:pt x="7240" y="14186"/>
                  <a:pt x="7266" y="14198"/>
                </a:cubicBezTo>
                <a:cubicBezTo>
                  <a:pt x="7318" y="14220"/>
                  <a:pt x="7232" y="14289"/>
                  <a:pt x="7177" y="14270"/>
                </a:cubicBezTo>
                <a:cubicBezTo>
                  <a:pt x="7154" y="14262"/>
                  <a:pt x="7169" y="14276"/>
                  <a:pt x="7209" y="14298"/>
                </a:cubicBezTo>
                <a:cubicBezTo>
                  <a:pt x="7249" y="14321"/>
                  <a:pt x="7276" y="14357"/>
                  <a:pt x="7270" y="14376"/>
                </a:cubicBezTo>
                <a:cubicBezTo>
                  <a:pt x="7264" y="14396"/>
                  <a:pt x="7295" y="14424"/>
                  <a:pt x="7335" y="14440"/>
                </a:cubicBezTo>
                <a:cubicBezTo>
                  <a:pt x="7401" y="14465"/>
                  <a:pt x="7408" y="14491"/>
                  <a:pt x="7408" y="14719"/>
                </a:cubicBezTo>
                <a:cubicBezTo>
                  <a:pt x="7408" y="14858"/>
                  <a:pt x="7425" y="15003"/>
                  <a:pt x="7445" y="15039"/>
                </a:cubicBezTo>
                <a:cubicBezTo>
                  <a:pt x="7469" y="15084"/>
                  <a:pt x="7466" y="15123"/>
                  <a:pt x="7437" y="15168"/>
                </a:cubicBezTo>
                <a:cubicBezTo>
                  <a:pt x="7404" y="15219"/>
                  <a:pt x="7402" y="15247"/>
                  <a:pt x="7437" y="15286"/>
                </a:cubicBezTo>
                <a:cubicBezTo>
                  <a:pt x="7461" y="15314"/>
                  <a:pt x="7473" y="15358"/>
                  <a:pt x="7461" y="15384"/>
                </a:cubicBezTo>
                <a:cubicBezTo>
                  <a:pt x="7449" y="15411"/>
                  <a:pt x="7469" y="15461"/>
                  <a:pt x="7502" y="15497"/>
                </a:cubicBezTo>
                <a:cubicBezTo>
                  <a:pt x="7567" y="15567"/>
                  <a:pt x="7545" y="15647"/>
                  <a:pt x="7469" y="15626"/>
                </a:cubicBezTo>
                <a:cubicBezTo>
                  <a:pt x="7434" y="15617"/>
                  <a:pt x="7421" y="15647"/>
                  <a:pt x="7416" y="15742"/>
                </a:cubicBezTo>
                <a:cubicBezTo>
                  <a:pt x="7409" y="15880"/>
                  <a:pt x="7354" y="15982"/>
                  <a:pt x="7299" y="15958"/>
                </a:cubicBezTo>
                <a:cubicBezTo>
                  <a:pt x="7280" y="15949"/>
                  <a:pt x="7262" y="15952"/>
                  <a:pt x="7262" y="15963"/>
                </a:cubicBezTo>
                <a:cubicBezTo>
                  <a:pt x="7262" y="15975"/>
                  <a:pt x="7295" y="15998"/>
                  <a:pt x="7335" y="16015"/>
                </a:cubicBezTo>
                <a:cubicBezTo>
                  <a:pt x="7387" y="16038"/>
                  <a:pt x="7408" y="16076"/>
                  <a:pt x="7408" y="16145"/>
                </a:cubicBezTo>
                <a:cubicBezTo>
                  <a:pt x="7408" y="16198"/>
                  <a:pt x="7424" y="16254"/>
                  <a:pt x="7445" y="16269"/>
                </a:cubicBezTo>
                <a:cubicBezTo>
                  <a:pt x="7471" y="16287"/>
                  <a:pt x="7457" y="16308"/>
                  <a:pt x="7392" y="16338"/>
                </a:cubicBezTo>
                <a:cubicBezTo>
                  <a:pt x="7341" y="16362"/>
                  <a:pt x="7306" y="16393"/>
                  <a:pt x="7319" y="16407"/>
                </a:cubicBezTo>
                <a:cubicBezTo>
                  <a:pt x="7355" y="16449"/>
                  <a:pt x="7225" y="16539"/>
                  <a:pt x="7173" y="16508"/>
                </a:cubicBezTo>
                <a:cubicBezTo>
                  <a:pt x="7141" y="16489"/>
                  <a:pt x="7122" y="16492"/>
                  <a:pt x="7108" y="16519"/>
                </a:cubicBezTo>
                <a:cubicBezTo>
                  <a:pt x="7096" y="16541"/>
                  <a:pt x="7064" y="16560"/>
                  <a:pt x="7034" y="16560"/>
                </a:cubicBezTo>
                <a:cubicBezTo>
                  <a:pt x="7000" y="16560"/>
                  <a:pt x="6984" y="16576"/>
                  <a:pt x="6994" y="16611"/>
                </a:cubicBezTo>
                <a:cubicBezTo>
                  <a:pt x="7004" y="16648"/>
                  <a:pt x="6987" y="16669"/>
                  <a:pt x="6941" y="16678"/>
                </a:cubicBezTo>
                <a:cubicBezTo>
                  <a:pt x="6876" y="16690"/>
                  <a:pt x="6873" y="16702"/>
                  <a:pt x="6900" y="16848"/>
                </a:cubicBezTo>
                <a:cubicBezTo>
                  <a:pt x="6903" y="16860"/>
                  <a:pt x="6927" y="16856"/>
                  <a:pt x="6957" y="16839"/>
                </a:cubicBezTo>
                <a:cubicBezTo>
                  <a:pt x="7000" y="16814"/>
                  <a:pt x="7024" y="16814"/>
                  <a:pt x="7067" y="16839"/>
                </a:cubicBezTo>
                <a:cubicBezTo>
                  <a:pt x="7096" y="16856"/>
                  <a:pt x="7110" y="16881"/>
                  <a:pt x="7099" y="16894"/>
                </a:cubicBezTo>
                <a:cubicBezTo>
                  <a:pt x="7089" y="16906"/>
                  <a:pt x="7104" y="16917"/>
                  <a:pt x="7136" y="16917"/>
                </a:cubicBezTo>
                <a:cubicBezTo>
                  <a:pt x="7231" y="16917"/>
                  <a:pt x="7241" y="16985"/>
                  <a:pt x="7156" y="17069"/>
                </a:cubicBezTo>
                <a:cubicBezTo>
                  <a:pt x="7099" y="17126"/>
                  <a:pt x="7062" y="17141"/>
                  <a:pt x="7034" y="17121"/>
                </a:cubicBezTo>
                <a:cubicBezTo>
                  <a:pt x="7013" y="17106"/>
                  <a:pt x="6972" y="17095"/>
                  <a:pt x="6941" y="17095"/>
                </a:cubicBezTo>
                <a:cubicBezTo>
                  <a:pt x="6895" y="17096"/>
                  <a:pt x="6897" y="17100"/>
                  <a:pt x="6949" y="17121"/>
                </a:cubicBezTo>
                <a:cubicBezTo>
                  <a:pt x="7033" y="17156"/>
                  <a:pt x="7027" y="17214"/>
                  <a:pt x="6937" y="17248"/>
                </a:cubicBezTo>
                <a:cubicBezTo>
                  <a:pt x="6897" y="17263"/>
                  <a:pt x="6873" y="17287"/>
                  <a:pt x="6884" y="17300"/>
                </a:cubicBezTo>
                <a:cubicBezTo>
                  <a:pt x="6895" y="17312"/>
                  <a:pt x="6890" y="17326"/>
                  <a:pt x="6872" y="17334"/>
                </a:cubicBezTo>
                <a:cubicBezTo>
                  <a:pt x="6808" y="17362"/>
                  <a:pt x="6854" y="17569"/>
                  <a:pt x="6937" y="17628"/>
                </a:cubicBezTo>
                <a:cubicBezTo>
                  <a:pt x="7019" y="17687"/>
                  <a:pt x="7022" y="17746"/>
                  <a:pt x="6941" y="17746"/>
                </a:cubicBezTo>
                <a:cubicBezTo>
                  <a:pt x="6886" y="17746"/>
                  <a:pt x="6855" y="17877"/>
                  <a:pt x="6904" y="17899"/>
                </a:cubicBezTo>
                <a:cubicBezTo>
                  <a:pt x="6923" y="17907"/>
                  <a:pt x="6894" y="17949"/>
                  <a:pt x="6839" y="17988"/>
                </a:cubicBezTo>
                <a:cubicBezTo>
                  <a:pt x="6764" y="18043"/>
                  <a:pt x="6730" y="18053"/>
                  <a:pt x="6693" y="18032"/>
                </a:cubicBezTo>
                <a:cubicBezTo>
                  <a:pt x="6629" y="17995"/>
                  <a:pt x="6543" y="17987"/>
                  <a:pt x="6543" y="18017"/>
                </a:cubicBezTo>
                <a:cubicBezTo>
                  <a:pt x="6543" y="18030"/>
                  <a:pt x="6502" y="18053"/>
                  <a:pt x="6453" y="18069"/>
                </a:cubicBezTo>
                <a:cubicBezTo>
                  <a:pt x="6404" y="18085"/>
                  <a:pt x="6375" y="18107"/>
                  <a:pt x="6384" y="18118"/>
                </a:cubicBezTo>
                <a:cubicBezTo>
                  <a:pt x="6410" y="18148"/>
                  <a:pt x="6340" y="18170"/>
                  <a:pt x="6218" y="18173"/>
                </a:cubicBezTo>
                <a:cubicBezTo>
                  <a:pt x="6053" y="18176"/>
                  <a:pt x="6016" y="18231"/>
                  <a:pt x="6092" y="18354"/>
                </a:cubicBezTo>
                <a:cubicBezTo>
                  <a:pt x="6108" y="18380"/>
                  <a:pt x="6101" y="18413"/>
                  <a:pt x="6075" y="18435"/>
                </a:cubicBezTo>
                <a:cubicBezTo>
                  <a:pt x="6051" y="18456"/>
                  <a:pt x="6042" y="18475"/>
                  <a:pt x="6055" y="18475"/>
                </a:cubicBezTo>
                <a:cubicBezTo>
                  <a:pt x="6068" y="18475"/>
                  <a:pt x="6060" y="18498"/>
                  <a:pt x="6039" y="18527"/>
                </a:cubicBezTo>
                <a:cubicBezTo>
                  <a:pt x="6017" y="18555"/>
                  <a:pt x="5984" y="18570"/>
                  <a:pt x="5966" y="18562"/>
                </a:cubicBezTo>
                <a:cubicBezTo>
                  <a:pt x="5947" y="18553"/>
                  <a:pt x="5905" y="18572"/>
                  <a:pt x="5872" y="18599"/>
                </a:cubicBezTo>
                <a:cubicBezTo>
                  <a:pt x="5839" y="18626"/>
                  <a:pt x="5794" y="18643"/>
                  <a:pt x="5771" y="18636"/>
                </a:cubicBezTo>
                <a:cubicBezTo>
                  <a:pt x="5748" y="18630"/>
                  <a:pt x="5667" y="18655"/>
                  <a:pt x="5592" y="18691"/>
                </a:cubicBezTo>
                <a:cubicBezTo>
                  <a:pt x="5516" y="18727"/>
                  <a:pt x="5444" y="18751"/>
                  <a:pt x="5433" y="18743"/>
                </a:cubicBezTo>
                <a:cubicBezTo>
                  <a:pt x="5423" y="18735"/>
                  <a:pt x="5398" y="18739"/>
                  <a:pt x="5376" y="18752"/>
                </a:cubicBezTo>
                <a:cubicBezTo>
                  <a:pt x="5355" y="18764"/>
                  <a:pt x="5273" y="18779"/>
                  <a:pt x="5194" y="18783"/>
                </a:cubicBezTo>
                <a:cubicBezTo>
                  <a:pt x="5114" y="18787"/>
                  <a:pt x="5027" y="18802"/>
                  <a:pt x="5003" y="18815"/>
                </a:cubicBezTo>
                <a:cubicBezTo>
                  <a:pt x="4974" y="18830"/>
                  <a:pt x="4937" y="18828"/>
                  <a:pt x="4901" y="18806"/>
                </a:cubicBezTo>
                <a:cubicBezTo>
                  <a:pt x="4854" y="18779"/>
                  <a:pt x="4838" y="18782"/>
                  <a:pt x="4791" y="18829"/>
                </a:cubicBezTo>
                <a:cubicBezTo>
                  <a:pt x="4747" y="18874"/>
                  <a:pt x="4725" y="18879"/>
                  <a:pt x="4686" y="18855"/>
                </a:cubicBezTo>
                <a:cubicBezTo>
                  <a:pt x="4658" y="18839"/>
                  <a:pt x="4642" y="18816"/>
                  <a:pt x="4653" y="18803"/>
                </a:cubicBezTo>
                <a:cubicBezTo>
                  <a:pt x="4664" y="18791"/>
                  <a:pt x="4647" y="18786"/>
                  <a:pt x="4617" y="18795"/>
                </a:cubicBezTo>
                <a:cubicBezTo>
                  <a:pt x="4553" y="18812"/>
                  <a:pt x="4544" y="18847"/>
                  <a:pt x="4596" y="18870"/>
                </a:cubicBezTo>
                <a:cubicBezTo>
                  <a:pt x="4617" y="18879"/>
                  <a:pt x="4602" y="18917"/>
                  <a:pt x="4556" y="18962"/>
                </a:cubicBezTo>
                <a:cubicBezTo>
                  <a:pt x="4503" y="19013"/>
                  <a:pt x="4462" y="19028"/>
                  <a:pt x="4438" y="19011"/>
                </a:cubicBezTo>
                <a:cubicBezTo>
                  <a:pt x="4393" y="18979"/>
                  <a:pt x="4333" y="18977"/>
                  <a:pt x="4361" y="19008"/>
                </a:cubicBezTo>
                <a:cubicBezTo>
                  <a:pt x="4372" y="19021"/>
                  <a:pt x="4322" y="19056"/>
                  <a:pt x="4251" y="19086"/>
                </a:cubicBezTo>
                <a:cubicBezTo>
                  <a:pt x="4150" y="19128"/>
                  <a:pt x="4130" y="19145"/>
                  <a:pt x="4161" y="19172"/>
                </a:cubicBezTo>
                <a:cubicBezTo>
                  <a:pt x="4191" y="19198"/>
                  <a:pt x="4190" y="19214"/>
                  <a:pt x="4153" y="19236"/>
                </a:cubicBezTo>
                <a:cubicBezTo>
                  <a:pt x="4127" y="19251"/>
                  <a:pt x="4092" y="19257"/>
                  <a:pt x="4076" y="19247"/>
                </a:cubicBezTo>
                <a:cubicBezTo>
                  <a:pt x="4060" y="19237"/>
                  <a:pt x="4056" y="19240"/>
                  <a:pt x="4068" y="19256"/>
                </a:cubicBezTo>
                <a:cubicBezTo>
                  <a:pt x="4080" y="19271"/>
                  <a:pt x="4071" y="19304"/>
                  <a:pt x="4044" y="19331"/>
                </a:cubicBezTo>
                <a:cubicBezTo>
                  <a:pt x="4004" y="19369"/>
                  <a:pt x="3982" y="19374"/>
                  <a:pt x="3938" y="19348"/>
                </a:cubicBezTo>
                <a:cubicBezTo>
                  <a:pt x="3869" y="19307"/>
                  <a:pt x="3848" y="19343"/>
                  <a:pt x="3861" y="19483"/>
                </a:cubicBezTo>
                <a:cubicBezTo>
                  <a:pt x="3871" y="19594"/>
                  <a:pt x="3792" y="19685"/>
                  <a:pt x="3706" y="19662"/>
                </a:cubicBezTo>
                <a:cubicBezTo>
                  <a:pt x="3674" y="19653"/>
                  <a:pt x="3668" y="19661"/>
                  <a:pt x="3686" y="19682"/>
                </a:cubicBezTo>
                <a:cubicBezTo>
                  <a:pt x="3730" y="19732"/>
                  <a:pt x="3739" y="19778"/>
                  <a:pt x="3747" y="19956"/>
                </a:cubicBezTo>
                <a:cubicBezTo>
                  <a:pt x="3751" y="20047"/>
                  <a:pt x="3741" y="20137"/>
                  <a:pt x="3723" y="20154"/>
                </a:cubicBezTo>
                <a:cubicBezTo>
                  <a:pt x="3702" y="20174"/>
                  <a:pt x="3702" y="20196"/>
                  <a:pt x="3727" y="20218"/>
                </a:cubicBezTo>
                <a:cubicBezTo>
                  <a:pt x="3749" y="20237"/>
                  <a:pt x="3759" y="20261"/>
                  <a:pt x="3747" y="20270"/>
                </a:cubicBezTo>
                <a:cubicBezTo>
                  <a:pt x="3735" y="20278"/>
                  <a:pt x="3743" y="20318"/>
                  <a:pt x="3763" y="20359"/>
                </a:cubicBezTo>
                <a:cubicBezTo>
                  <a:pt x="3809" y="20452"/>
                  <a:pt x="3759" y="20503"/>
                  <a:pt x="3662" y="20460"/>
                </a:cubicBezTo>
                <a:cubicBezTo>
                  <a:pt x="3612" y="20438"/>
                  <a:pt x="3573" y="20443"/>
                  <a:pt x="3499" y="20477"/>
                </a:cubicBezTo>
                <a:cubicBezTo>
                  <a:pt x="3423" y="20513"/>
                  <a:pt x="3395" y="20513"/>
                  <a:pt x="3353" y="20489"/>
                </a:cubicBezTo>
                <a:cubicBezTo>
                  <a:pt x="3310" y="20464"/>
                  <a:pt x="3285" y="20468"/>
                  <a:pt x="3219" y="20512"/>
                </a:cubicBezTo>
                <a:cubicBezTo>
                  <a:pt x="3145" y="20561"/>
                  <a:pt x="3127" y="20562"/>
                  <a:pt x="3060" y="20529"/>
                </a:cubicBezTo>
                <a:cubicBezTo>
                  <a:pt x="3000" y="20499"/>
                  <a:pt x="2965" y="20499"/>
                  <a:pt x="2873" y="20523"/>
                </a:cubicBezTo>
                <a:cubicBezTo>
                  <a:pt x="2806" y="20541"/>
                  <a:pt x="2762" y="20569"/>
                  <a:pt x="2768" y="20592"/>
                </a:cubicBezTo>
                <a:cubicBezTo>
                  <a:pt x="2774" y="20622"/>
                  <a:pt x="2744" y="20633"/>
                  <a:pt x="2630" y="20633"/>
                </a:cubicBezTo>
                <a:cubicBezTo>
                  <a:pt x="2547" y="20633"/>
                  <a:pt x="2465" y="20640"/>
                  <a:pt x="2451" y="20650"/>
                </a:cubicBezTo>
                <a:cubicBezTo>
                  <a:pt x="2436" y="20660"/>
                  <a:pt x="2387" y="20662"/>
                  <a:pt x="2337" y="20653"/>
                </a:cubicBezTo>
                <a:cubicBezTo>
                  <a:pt x="2277" y="20642"/>
                  <a:pt x="2252" y="20646"/>
                  <a:pt x="2268" y="20664"/>
                </a:cubicBezTo>
                <a:cubicBezTo>
                  <a:pt x="2305" y="20707"/>
                  <a:pt x="2224" y="20729"/>
                  <a:pt x="2162" y="20693"/>
                </a:cubicBezTo>
                <a:cubicBezTo>
                  <a:pt x="2117" y="20667"/>
                  <a:pt x="2102" y="20668"/>
                  <a:pt x="2077" y="20696"/>
                </a:cubicBezTo>
                <a:cubicBezTo>
                  <a:pt x="2060" y="20715"/>
                  <a:pt x="2022" y="20733"/>
                  <a:pt x="1996" y="20736"/>
                </a:cubicBezTo>
                <a:cubicBezTo>
                  <a:pt x="1969" y="20739"/>
                  <a:pt x="1878" y="20754"/>
                  <a:pt x="1792" y="20771"/>
                </a:cubicBezTo>
                <a:cubicBezTo>
                  <a:pt x="1670" y="20794"/>
                  <a:pt x="1624" y="20793"/>
                  <a:pt x="1581" y="20768"/>
                </a:cubicBezTo>
                <a:cubicBezTo>
                  <a:pt x="1536" y="20742"/>
                  <a:pt x="1523" y="20745"/>
                  <a:pt x="1496" y="20779"/>
                </a:cubicBezTo>
                <a:cubicBezTo>
                  <a:pt x="1469" y="20813"/>
                  <a:pt x="1426" y="20818"/>
                  <a:pt x="1280" y="20805"/>
                </a:cubicBezTo>
                <a:cubicBezTo>
                  <a:pt x="1119" y="20792"/>
                  <a:pt x="1089" y="20797"/>
                  <a:pt x="1000" y="20857"/>
                </a:cubicBezTo>
                <a:cubicBezTo>
                  <a:pt x="906" y="20921"/>
                  <a:pt x="896" y="20922"/>
                  <a:pt x="817" y="20883"/>
                </a:cubicBezTo>
                <a:cubicBezTo>
                  <a:pt x="740" y="20845"/>
                  <a:pt x="728" y="20845"/>
                  <a:pt x="638" y="20892"/>
                </a:cubicBezTo>
                <a:cubicBezTo>
                  <a:pt x="586" y="20920"/>
                  <a:pt x="545" y="20957"/>
                  <a:pt x="545" y="20972"/>
                </a:cubicBezTo>
                <a:cubicBezTo>
                  <a:pt x="545" y="21049"/>
                  <a:pt x="282" y="21100"/>
                  <a:pt x="147" y="21050"/>
                </a:cubicBezTo>
                <a:cubicBezTo>
                  <a:pt x="48" y="21014"/>
                  <a:pt x="3" y="21044"/>
                  <a:pt x="0" y="21151"/>
                </a:cubicBezTo>
                <a:cubicBezTo>
                  <a:pt x="-1" y="21212"/>
                  <a:pt x="12" y="21265"/>
                  <a:pt x="29" y="21272"/>
                </a:cubicBezTo>
                <a:cubicBezTo>
                  <a:pt x="45" y="21279"/>
                  <a:pt x="52" y="21297"/>
                  <a:pt x="41" y="21309"/>
                </a:cubicBezTo>
                <a:cubicBezTo>
                  <a:pt x="30" y="21322"/>
                  <a:pt x="69" y="21322"/>
                  <a:pt x="130" y="21309"/>
                </a:cubicBezTo>
                <a:cubicBezTo>
                  <a:pt x="249" y="21285"/>
                  <a:pt x="419" y="21313"/>
                  <a:pt x="419" y="21358"/>
                </a:cubicBezTo>
                <a:cubicBezTo>
                  <a:pt x="419" y="21373"/>
                  <a:pt x="436" y="21384"/>
                  <a:pt x="456" y="21384"/>
                </a:cubicBezTo>
                <a:cubicBezTo>
                  <a:pt x="475" y="21384"/>
                  <a:pt x="485" y="21370"/>
                  <a:pt x="480" y="21353"/>
                </a:cubicBezTo>
                <a:cubicBezTo>
                  <a:pt x="475" y="21334"/>
                  <a:pt x="513" y="21322"/>
                  <a:pt x="569" y="21321"/>
                </a:cubicBezTo>
                <a:cubicBezTo>
                  <a:pt x="622" y="21320"/>
                  <a:pt x="691" y="21303"/>
                  <a:pt x="724" y="21284"/>
                </a:cubicBezTo>
                <a:cubicBezTo>
                  <a:pt x="775" y="21253"/>
                  <a:pt x="783" y="21256"/>
                  <a:pt x="801" y="21304"/>
                </a:cubicBezTo>
                <a:cubicBezTo>
                  <a:pt x="827" y="21373"/>
                  <a:pt x="842" y="21372"/>
                  <a:pt x="927" y="21301"/>
                </a:cubicBezTo>
                <a:lnTo>
                  <a:pt x="992" y="21246"/>
                </a:lnTo>
                <a:lnTo>
                  <a:pt x="1016" y="21301"/>
                </a:lnTo>
                <a:cubicBezTo>
                  <a:pt x="1029" y="21332"/>
                  <a:pt x="1059" y="21362"/>
                  <a:pt x="1081" y="21364"/>
                </a:cubicBezTo>
                <a:cubicBezTo>
                  <a:pt x="1218" y="21378"/>
                  <a:pt x="1314" y="21371"/>
                  <a:pt x="1309" y="21350"/>
                </a:cubicBezTo>
                <a:cubicBezTo>
                  <a:pt x="1305" y="21336"/>
                  <a:pt x="1330" y="21321"/>
                  <a:pt x="1366" y="21315"/>
                </a:cubicBezTo>
                <a:cubicBezTo>
                  <a:pt x="1445" y="21303"/>
                  <a:pt x="1577" y="21382"/>
                  <a:pt x="1545" y="21422"/>
                </a:cubicBezTo>
                <a:cubicBezTo>
                  <a:pt x="1532" y="21438"/>
                  <a:pt x="1562" y="21423"/>
                  <a:pt x="1610" y="21393"/>
                </a:cubicBezTo>
                <a:cubicBezTo>
                  <a:pt x="1677" y="21350"/>
                  <a:pt x="1738" y="21340"/>
                  <a:pt x="1874" y="21344"/>
                </a:cubicBezTo>
                <a:cubicBezTo>
                  <a:pt x="1970" y="21347"/>
                  <a:pt x="2087" y="21335"/>
                  <a:pt x="2134" y="21318"/>
                </a:cubicBezTo>
                <a:cubicBezTo>
                  <a:pt x="2181" y="21301"/>
                  <a:pt x="2249" y="21287"/>
                  <a:pt x="2284" y="21286"/>
                </a:cubicBezTo>
                <a:cubicBezTo>
                  <a:pt x="2319" y="21286"/>
                  <a:pt x="2399" y="21279"/>
                  <a:pt x="2463" y="21272"/>
                </a:cubicBezTo>
                <a:cubicBezTo>
                  <a:pt x="2544" y="21263"/>
                  <a:pt x="2588" y="21271"/>
                  <a:pt x="2609" y="21298"/>
                </a:cubicBezTo>
                <a:cubicBezTo>
                  <a:pt x="2634" y="21330"/>
                  <a:pt x="2657" y="21330"/>
                  <a:pt x="2743" y="21307"/>
                </a:cubicBezTo>
                <a:cubicBezTo>
                  <a:pt x="2801" y="21291"/>
                  <a:pt x="2880" y="21262"/>
                  <a:pt x="2914" y="21240"/>
                </a:cubicBezTo>
                <a:cubicBezTo>
                  <a:pt x="2971" y="21204"/>
                  <a:pt x="2979" y="21202"/>
                  <a:pt x="2999" y="21240"/>
                </a:cubicBezTo>
                <a:cubicBezTo>
                  <a:pt x="3030" y="21297"/>
                  <a:pt x="3108" y="21295"/>
                  <a:pt x="3154" y="21235"/>
                </a:cubicBezTo>
                <a:cubicBezTo>
                  <a:pt x="3174" y="21207"/>
                  <a:pt x="3221" y="21185"/>
                  <a:pt x="3255" y="21186"/>
                </a:cubicBezTo>
                <a:cubicBezTo>
                  <a:pt x="3290" y="21186"/>
                  <a:pt x="3381" y="21179"/>
                  <a:pt x="3454" y="21171"/>
                </a:cubicBezTo>
                <a:cubicBezTo>
                  <a:pt x="3528" y="21163"/>
                  <a:pt x="3597" y="21169"/>
                  <a:pt x="3609" y="21183"/>
                </a:cubicBezTo>
                <a:cubicBezTo>
                  <a:pt x="3644" y="21223"/>
                  <a:pt x="3782" y="21208"/>
                  <a:pt x="3950" y="21148"/>
                </a:cubicBezTo>
                <a:cubicBezTo>
                  <a:pt x="4076" y="21103"/>
                  <a:pt x="4177" y="21093"/>
                  <a:pt x="4426" y="21091"/>
                </a:cubicBezTo>
                <a:cubicBezTo>
                  <a:pt x="4663" y="21088"/>
                  <a:pt x="4758" y="21076"/>
                  <a:pt x="4808" y="21044"/>
                </a:cubicBezTo>
                <a:cubicBezTo>
                  <a:pt x="4885" y="20995"/>
                  <a:pt x="4930" y="20993"/>
                  <a:pt x="4986" y="21033"/>
                </a:cubicBezTo>
                <a:cubicBezTo>
                  <a:pt x="5051" y="21079"/>
                  <a:pt x="4970" y="21157"/>
                  <a:pt x="4860" y="21157"/>
                </a:cubicBezTo>
                <a:cubicBezTo>
                  <a:pt x="4786" y="21157"/>
                  <a:pt x="4779" y="21163"/>
                  <a:pt x="4812" y="21191"/>
                </a:cubicBezTo>
                <a:cubicBezTo>
                  <a:pt x="4859" y="21232"/>
                  <a:pt x="4821" y="21258"/>
                  <a:pt x="4649" y="21307"/>
                </a:cubicBezTo>
                <a:cubicBezTo>
                  <a:pt x="4553" y="21334"/>
                  <a:pt x="4537" y="21348"/>
                  <a:pt x="4539" y="21430"/>
                </a:cubicBezTo>
                <a:cubicBezTo>
                  <a:pt x="4541" y="21483"/>
                  <a:pt x="4556" y="21540"/>
                  <a:pt x="4572" y="21557"/>
                </a:cubicBezTo>
                <a:cubicBezTo>
                  <a:pt x="4605" y="21594"/>
                  <a:pt x="4655" y="21599"/>
                  <a:pt x="4682" y="21569"/>
                </a:cubicBezTo>
                <a:cubicBezTo>
                  <a:pt x="4698" y="21550"/>
                  <a:pt x="5072" y="21550"/>
                  <a:pt x="5389" y="21569"/>
                </a:cubicBezTo>
                <a:cubicBezTo>
                  <a:pt x="5502" y="21575"/>
                  <a:pt x="5515" y="21568"/>
                  <a:pt x="5515" y="21511"/>
                </a:cubicBezTo>
                <a:cubicBezTo>
                  <a:pt x="5515" y="21473"/>
                  <a:pt x="5539" y="21449"/>
                  <a:pt x="5572" y="21448"/>
                </a:cubicBezTo>
                <a:cubicBezTo>
                  <a:pt x="5601" y="21447"/>
                  <a:pt x="5687" y="21432"/>
                  <a:pt x="5767" y="21416"/>
                </a:cubicBezTo>
                <a:cubicBezTo>
                  <a:pt x="5990" y="21372"/>
                  <a:pt x="6241" y="21366"/>
                  <a:pt x="6230" y="21405"/>
                </a:cubicBezTo>
                <a:cubicBezTo>
                  <a:pt x="6216" y="21454"/>
                  <a:pt x="6283" y="21443"/>
                  <a:pt x="6409" y="21376"/>
                </a:cubicBezTo>
                <a:cubicBezTo>
                  <a:pt x="6487" y="21334"/>
                  <a:pt x="6567" y="21315"/>
                  <a:pt x="6652" y="21318"/>
                </a:cubicBezTo>
                <a:cubicBezTo>
                  <a:pt x="6722" y="21321"/>
                  <a:pt x="6818" y="21310"/>
                  <a:pt x="6868" y="21292"/>
                </a:cubicBezTo>
                <a:cubicBezTo>
                  <a:pt x="6974" y="21253"/>
                  <a:pt x="7070" y="21247"/>
                  <a:pt x="7099" y="21281"/>
                </a:cubicBezTo>
                <a:cubicBezTo>
                  <a:pt x="7111" y="21294"/>
                  <a:pt x="7094" y="21318"/>
                  <a:pt x="7059" y="21333"/>
                </a:cubicBezTo>
                <a:cubicBezTo>
                  <a:pt x="7024" y="21347"/>
                  <a:pt x="7011" y="21358"/>
                  <a:pt x="7034" y="21358"/>
                </a:cubicBezTo>
                <a:cubicBezTo>
                  <a:pt x="7058" y="21359"/>
                  <a:pt x="7088" y="21348"/>
                  <a:pt x="7099" y="21335"/>
                </a:cubicBezTo>
                <a:cubicBezTo>
                  <a:pt x="7111" y="21322"/>
                  <a:pt x="7169" y="21305"/>
                  <a:pt x="7229" y="21295"/>
                </a:cubicBezTo>
                <a:cubicBezTo>
                  <a:pt x="7290" y="21286"/>
                  <a:pt x="7380" y="21264"/>
                  <a:pt x="7429" y="21246"/>
                </a:cubicBezTo>
                <a:cubicBezTo>
                  <a:pt x="7477" y="21228"/>
                  <a:pt x="7562" y="21216"/>
                  <a:pt x="7615" y="21220"/>
                </a:cubicBezTo>
                <a:cubicBezTo>
                  <a:pt x="7669" y="21224"/>
                  <a:pt x="7731" y="21219"/>
                  <a:pt x="7754" y="21206"/>
                </a:cubicBezTo>
                <a:cubicBezTo>
                  <a:pt x="7801" y="21178"/>
                  <a:pt x="8115" y="21171"/>
                  <a:pt x="8339" y="21194"/>
                </a:cubicBezTo>
                <a:cubicBezTo>
                  <a:pt x="8467" y="21208"/>
                  <a:pt x="8517" y="21202"/>
                  <a:pt x="8603" y="21157"/>
                </a:cubicBezTo>
                <a:cubicBezTo>
                  <a:pt x="8661" y="21126"/>
                  <a:pt x="8723" y="21109"/>
                  <a:pt x="8741" y="21117"/>
                </a:cubicBezTo>
                <a:cubicBezTo>
                  <a:pt x="8759" y="21124"/>
                  <a:pt x="8782" y="21121"/>
                  <a:pt x="8794" y="21108"/>
                </a:cubicBezTo>
                <a:cubicBezTo>
                  <a:pt x="8805" y="21095"/>
                  <a:pt x="8897" y="21084"/>
                  <a:pt x="9001" y="21085"/>
                </a:cubicBezTo>
                <a:cubicBezTo>
                  <a:pt x="9105" y="21085"/>
                  <a:pt x="9216" y="21077"/>
                  <a:pt x="9249" y="21068"/>
                </a:cubicBezTo>
                <a:cubicBezTo>
                  <a:pt x="9315" y="21048"/>
                  <a:pt x="9376" y="21091"/>
                  <a:pt x="9318" y="21117"/>
                </a:cubicBezTo>
                <a:cubicBezTo>
                  <a:pt x="9276" y="21135"/>
                  <a:pt x="9305" y="21180"/>
                  <a:pt x="9359" y="21180"/>
                </a:cubicBezTo>
                <a:cubicBezTo>
                  <a:pt x="9379" y="21180"/>
                  <a:pt x="9385" y="21171"/>
                  <a:pt x="9375" y="21160"/>
                </a:cubicBezTo>
                <a:cubicBezTo>
                  <a:pt x="9338" y="21117"/>
                  <a:pt x="9464" y="21030"/>
                  <a:pt x="9562" y="21030"/>
                </a:cubicBezTo>
                <a:cubicBezTo>
                  <a:pt x="9693" y="21030"/>
                  <a:pt x="10021" y="21009"/>
                  <a:pt x="10021" y="21001"/>
                </a:cubicBezTo>
                <a:cubicBezTo>
                  <a:pt x="10021" y="20994"/>
                  <a:pt x="10152" y="20985"/>
                  <a:pt x="10488" y="20967"/>
                </a:cubicBezTo>
                <a:cubicBezTo>
                  <a:pt x="10607" y="20960"/>
                  <a:pt x="10786" y="20947"/>
                  <a:pt x="10887" y="20938"/>
                </a:cubicBezTo>
                <a:cubicBezTo>
                  <a:pt x="11029" y="20925"/>
                  <a:pt x="11081" y="20932"/>
                  <a:pt x="11118" y="20964"/>
                </a:cubicBezTo>
                <a:cubicBezTo>
                  <a:pt x="11158" y="20998"/>
                  <a:pt x="11157" y="21011"/>
                  <a:pt x="11106" y="21047"/>
                </a:cubicBezTo>
                <a:cubicBezTo>
                  <a:pt x="11072" y="21072"/>
                  <a:pt x="11023" y="21115"/>
                  <a:pt x="10996" y="21142"/>
                </a:cubicBezTo>
                <a:cubicBezTo>
                  <a:pt x="10957" y="21183"/>
                  <a:pt x="10938" y="21185"/>
                  <a:pt x="10895" y="21160"/>
                </a:cubicBezTo>
                <a:cubicBezTo>
                  <a:pt x="10823" y="21117"/>
                  <a:pt x="10761" y="21170"/>
                  <a:pt x="10748" y="21286"/>
                </a:cubicBezTo>
                <a:cubicBezTo>
                  <a:pt x="10739" y="21369"/>
                  <a:pt x="10748" y="21372"/>
                  <a:pt x="10858" y="21376"/>
                </a:cubicBezTo>
                <a:cubicBezTo>
                  <a:pt x="10922" y="21378"/>
                  <a:pt x="10985" y="21371"/>
                  <a:pt x="10996" y="21358"/>
                </a:cubicBezTo>
                <a:cubicBezTo>
                  <a:pt x="11024" y="21326"/>
                  <a:pt x="11325" y="21328"/>
                  <a:pt x="11354" y="21361"/>
                </a:cubicBezTo>
                <a:cubicBezTo>
                  <a:pt x="11370" y="21380"/>
                  <a:pt x="11390" y="21378"/>
                  <a:pt x="11423" y="21358"/>
                </a:cubicBezTo>
                <a:cubicBezTo>
                  <a:pt x="11467" y="21333"/>
                  <a:pt x="11733" y="21312"/>
                  <a:pt x="12183" y="21298"/>
                </a:cubicBezTo>
                <a:cubicBezTo>
                  <a:pt x="12282" y="21295"/>
                  <a:pt x="12391" y="21283"/>
                  <a:pt x="12427" y="21272"/>
                </a:cubicBezTo>
                <a:cubicBezTo>
                  <a:pt x="12462" y="21261"/>
                  <a:pt x="12500" y="21258"/>
                  <a:pt x="12512" y="21266"/>
                </a:cubicBezTo>
                <a:cubicBezTo>
                  <a:pt x="12524" y="21275"/>
                  <a:pt x="12555" y="21273"/>
                  <a:pt x="12577" y="21261"/>
                </a:cubicBezTo>
                <a:cubicBezTo>
                  <a:pt x="12599" y="21248"/>
                  <a:pt x="12704" y="21230"/>
                  <a:pt x="12813" y="21223"/>
                </a:cubicBezTo>
                <a:cubicBezTo>
                  <a:pt x="12921" y="21216"/>
                  <a:pt x="13081" y="21198"/>
                  <a:pt x="13166" y="21183"/>
                </a:cubicBezTo>
                <a:cubicBezTo>
                  <a:pt x="13252" y="21168"/>
                  <a:pt x="13338" y="21160"/>
                  <a:pt x="13357" y="21168"/>
                </a:cubicBezTo>
                <a:cubicBezTo>
                  <a:pt x="13376" y="21177"/>
                  <a:pt x="13444" y="21173"/>
                  <a:pt x="13512" y="21157"/>
                </a:cubicBezTo>
                <a:cubicBezTo>
                  <a:pt x="13606" y="21135"/>
                  <a:pt x="13651" y="21135"/>
                  <a:pt x="13707" y="21160"/>
                </a:cubicBezTo>
                <a:cubicBezTo>
                  <a:pt x="13765" y="21186"/>
                  <a:pt x="13797" y="21184"/>
                  <a:pt x="13869" y="21157"/>
                </a:cubicBezTo>
                <a:cubicBezTo>
                  <a:pt x="13918" y="21138"/>
                  <a:pt x="14077" y="21121"/>
                  <a:pt x="14223" y="21117"/>
                </a:cubicBezTo>
                <a:cubicBezTo>
                  <a:pt x="14368" y="21112"/>
                  <a:pt x="14487" y="21105"/>
                  <a:pt x="14487" y="21102"/>
                </a:cubicBezTo>
                <a:cubicBezTo>
                  <a:pt x="14487" y="21084"/>
                  <a:pt x="15511" y="21092"/>
                  <a:pt x="15564" y="21111"/>
                </a:cubicBezTo>
                <a:cubicBezTo>
                  <a:pt x="15600" y="21124"/>
                  <a:pt x="15649" y="21127"/>
                  <a:pt x="15677" y="21119"/>
                </a:cubicBezTo>
                <a:cubicBezTo>
                  <a:pt x="15706" y="21112"/>
                  <a:pt x="15744" y="21105"/>
                  <a:pt x="15759" y="21102"/>
                </a:cubicBezTo>
                <a:cubicBezTo>
                  <a:pt x="15773" y="21100"/>
                  <a:pt x="15802" y="21080"/>
                  <a:pt x="15824" y="21059"/>
                </a:cubicBezTo>
                <a:cubicBezTo>
                  <a:pt x="15846" y="21037"/>
                  <a:pt x="15913" y="21014"/>
                  <a:pt x="15970" y="21010"/>
                </a:cubicBezTo>
                <a:cubicBezTo>
                  <a:pt x="16027" y="21006"/>
                  <a:pt x="16139" y="20999"/>
                  <a:pt x="16218" y="20993"/>
                </a:cubicBezTo>
                <a:cubicBezTo>
                  <a:pt x="16297" y="20986"/>
                  <a:pt x="16478" y="20975"/>
                  <a:pt x="16624" y="20967"/>
                </a:cubicBezTo>
                <a:cubicBezTo>
                  <a:pt x="16770" y="20959"/>
                  <a:pt x="16904" y="20945"/>
                  <a:pt x="16921" y="20938"/>
                </a:cubicBezTo>
                <a:cubicBezTo>
                  <a:pt x="16938" y="20930"/>
                  <a:pt x="16985" y="20935"/>
                  <a:pt x="17022" y="20949"/>
                </a:cubicBezTo>
                <a:cubicBezTo>
                  <a:pt x="17060" y="20964"/>
                  <a:pt x="17102" y="20965"/>
                  <a:pt x="17116" y="20955"/>
                </a:cubicBezTo>
                <a:cubicBezTo>
                  <a:pt x="17130" y="20945"/>
                  <a:pt x="17175" y="20938"/>
                  <a:pt x="17218" y="20938"/>
                </a:cubicBezTo>
                <a:cubicBezTo>
                  <a:pt x="17260" y="20937"/>
                  <a:pt x="17385" y="20922"/>
                  <a:pt x="17494" y="20906"/>
                </a:cubicBezTo>
                <a:cubicBezTo>
                  <a:pt x="17603" y="20890"/>
                  <a:pt x="17819" y="20877"/>
                  <a:pt x="17973" y="20877"/>
                </a:cubicBezTo>
                <a:cubicBezTo>
                  <a:pt x="18128" y="20878"/>
                  <a:pt x="18274" y="20868"/>
                  <a:pt x="18298" y="20854"/>
                </a:cubicBezTo>
                <a:cubicBezTo>
                  <a:pt x="18322" y="20841"/>
                  <a:pt x="18413" y="20831"/>
                  <a:pt x="18498" y="20834"/>
                </a:cubicBezTo>
                <a:cubicBezTo>
                  <a:pt x="18582" y="20838"/>
                  <a:pt x="18659" y="20834"/>
                  <a:pt x="18668" y="20823"/>
                </a:cubicBezTo>
                <a:cubicBezTo>
                  <a:pt x="18678" y="20812"/>
                  <a:pt x="18771" y="20802"/>
                  <a:pt x="18875" y="20803"/>
                </a:cubicBezTo>
                <a:cubicBezTo>
                  <a:pt x="18979" y="20803"/>
                  <a:pt x="19085" y="20799"/>
                  <a:pt x="19115" y="20791"/>
                </a:cubicBezTo>
                <a:cubicBezTo>
                  <a:pt x="19178" y="20774"/>
                  <a:pt x="19761" y="20743"/>
                  <a:pt x="20180" y="20733"/>
                </a:cubicBezTo>
                <a:cubicBezTo>
                  <a:pt x="20338" y="20730"/>
                  <a:pt x="20468" y="20722"/>
                  <a:pt x="20468" y="20719"/>
                </a:cubicBezTo>
                <a:cubicBezTo>
                  <a:pt x="20468" y="20716"/>
                  <a:pt x="20605" y="20712"/>
                  <a:pt x="20773" y="20707"/>
                </a:cubicBezTo>
                <a:cubicBezTo>
                  <a:pt x="21186" y="20697"/>
                  <a:pt x="21207" y="20695"/>
                  <a:pt x="21062" y="20670"/>
                </a:cubicBezTo>
                <a:cubicBezTo>
                  <a:pt x="20917" y="20646"/>
                  <a:pt x="20262" y="20634"/>
                  <a:pt x="20009" y="20653"/>
                </a:cubicBezTo>
                <a:cubicBezTo>
                  <a:pt x="19915" y="20660"/>
                  <a:pt x="19829" y="20654"/>
                  <a:pt x="19818" y="20641"/>
                </a:cubicBezTo>
                <a:cubicBezTo>
                  <a:pt x="19789" y="20608"/>
                  <a:pt x="19534" y="20615"/>
                  <a:pt x="19485" y="20650"/>
                </a:cubicBezTo>
                <a:cubicBezTo>
                  <a:pt x="19453" y="20672"/>
                  <a:pt x="19432" y="20671"/>
                  <a:pt x="19391" y="20647"/>
                </a:cubicBezTo>
                <a:cubicBezTo>
                  <a:pt x="19361" y="20629"/>
                  <a:pt x="19316" y="20624"/>
                  <a:pt x="19290" y="20635"/>
                </a:cubicBezTo>
                <a:cubicBezTo>
                  <a:pt x="19264" y="20647"/>
                  <a:pt x="19169" y="20657"/>
                  <a:pt x="19079" y="20659"/>
                </a:cubicBezTo>
                <a:cubicBezTo>
                  <a:pt x="18988" y="20660"/>
                  <a:pt x="18898" y="20666"/>
                  <a:pt x="18879" y="20673"/>
                </a:cubicBezTo>
                <a:cubicBezTo>
                  <a:pt x="18840" y="20688"/>
                  <a:pt x="18261" y="20706"/>
                  <a:pt x="17766" y="20707"/>
                </a:cubicBezTo>
                <a:lnTo>
                  <a:pt x="17404" y="20707"/>
                </a:lnTo>
                <a:lnTo>
                  <a:pt x="17404" y="20586"/>
                </a:lnTo>
                <a:cubicBezTo>
                  <a:pt x="17404" y="20454"/>
                  <a:pt x="17332" y="20392"/>
                  <a:pt x="17213" y="20428"/>
                </a:cubicBezTo>
                <a:cubicBezTo>
                  <a:pt x="17117" y="20457"/>
                  <a:pt x="16892" y="20471"/>
                  <a:pt x="16872" y="20448"/>
                </a:cubicBezTo>
                <a:cubicBezTo>
                  <a:pt x="16862" y="20437"/>
                  <a:pt x="16597" y="20431"/>
                  <a:pt x="16283" y="20437"/>
                </a:cubicBezTo>
                <a:cubicBezTo>
                  <a:pt x="15592" y="20448"/>
                  <a:pt x="15269" y="20451"/>
                  <a:pt x="15174" y="20445"/>
                </a:cubicBezTo>
                <a:cubicBezTo>
                  <a:pt x="15134" y="20443"/>
                  <a:pt x="15033" y="20446"/>
                  <a:pt x="14954" y="20451"/>
                </a:cubicBezTo>
                <a:cubicBezTo>
                  <a:pt x="14729" y="20465"/>
                  <a:pt x="14649" y="20416"/>
                  <a:pt x="14735" y="20319"/>
                </a:cubicBezTo>
                <a:cubicBezTo>
                  <a:pt x="14752" y="20299"/>
                  <a:pt x="14739" y="20257"/>
                  <a:pt x="14702" y="20218"/>
                </a:cubicBezTo>
                <a:cubicBezTo>
                  <a:pt x="14653" y="20165"/>
                  <a:pt x="14645" y="20111"/>
                  <a:pt x="14658" y="19953"/>
                </a:cubicBezTo>
                <a:cubicBezTo>
                  <a:pt x="14666" y="19843"/>
                  <a:pt x="14693" y="19735"/>
                  <a:pt x="14718" y="19714"/>
                </a:cubicBezTo>
                <a:cubicBezTo>
                  <a:pt x="14744" y="19692"/>
                  <a:pt x="14757" y="19652"/>
                  <a:pt x="14747" y="19624"/>
                </a:cubicBezTo>
                <a:cubicBezTo>
                  <a:pt x="14737" y="19597"/>
                  <a:pt x="14750" y="19561"/>
                  <a:pt x="14779" y="19544"/>
                </a:cubicBezTo>
                <a:cubicBezTo>
                  <a:pt x="14825" y="19517"/>
                  <a:pt x="14825" y="19508"/>
                  <a:pt x="14771" y="19486"/>
                </a:cubicBezTo>
                <a:cubicBezTo>
                  <a:pt x="14712" y="19463"/>
                  <a:pt x="14711" y="19460"/>
                  <a:pt x="14771" y="19429"/>
                </a:cubicBezTo>
                <a:cubicBezTo>
                  <a:pt x="14841" y="19392"/>
                  <a:pt x="14815" y="19330"/>
                  <a:pt x="14739" y="19351"/>
                </a:cubicBezTo>
                <a:cubicBezTo>
                  <a:pt x="14712" y="19358"/>
                  <a:pt x="14673" y="19348"/>
                  <a:pt x="14649" y="19328"/>
                </a:cubicBezTo>
                <a:cubicBezTo>
                  <a:pt x="14626" y="19308"/>
                  <a:pt x="14592" y="19298"/>
                  <a:pt x="14576" y="19305"/>
                </a:cubicBezTo>
                <a:cubicBezTo>
                  <a:pt x="14540" y="19321"/>
                  <a:pt x="14430" y="19214"/>
                  <a:pt x="14454" y="19187"/>
                </a:cubicBezTo>
                <a:cubicBezTo>
                  <a:pt x="14464" y="19176"/>
                  <a:pt x="14440" y="19155"/>
                  <a:pt x="14402" y="19140"/>
                </a:cubicBezTo>
                <a:cubicBezTo>
                  <a:pt x="14346" y="19120"/>
                  <a:pt x="14334" y="19093"/>
                  <a:pt x="14349" y="19028"/>
                </a:cubicBezTo>
                <a:cubicBezTo>
                  <a:pt x="14359" y="18982"/>
                  <a:pt x="14370" y="18884"/>
                  <a:pt x="14373" y="18806"/>
                </a:cubicBezTo>
                <a:cubicBezTo>
                  <a:pt x="14377" y="18729"/>
                  <a:pt x="14398" y="18640"/>
                  <a:pt x="14422" y="18610"/>
                </a:cubicBezTo>
                <a:cubicBezTo>
                  <a:pt x="14457" y="18566"/>
                  <a:pt x="14457" y="18549"/>
                  <a:pt x="14406" y="18518"/>
                </a:cubicBezTo>
                <a:cubicBezTo>
                  <a:pt x="14372" y="18498"/>
                  <a:pt x="14317" y="18475"/>
                  <a:pt x="14284" y="18466"/>
                </a:cubicBezTo>
                <a:cubicBezTo>
                  <a:pt x="14233" y="18454"/>
                  <a:pt x="14228" y="18437"/>
                  <a:pt x="14255" y="18369"/>
                </a:cubicBezTo>
                <a:cubicBezTo>
                  <a:pt x="14281" y="18305"/>
                  <a:pt x="14276" y="18277"/>
                  <a:pt x="14235" y="18245"/>
                </a:cubicBezTo>
                <a:cubicBezTo>
                  <a:pt x="14205" y="18222"/>
                  <a:pt x="14190" y="18196"/>
                  <a:pt x="14202" y="18187"/>
                </a:cubicBezTo>
                <a:cubicBezTo>
                  <a:pt x="14215" y="18178"/>
                  <a:pt x="14195" y="18170"/>
                  <a:pt x="14158" y="18170"/>
                </a:cubicBezTo>
                <a:cubicBezTo>
                  <a:pt x="13824" y="18169"/>
                  <a:pt x="13784" y="18139"/>
                  <a:pt x="13768" y="17902"/>
                </a:cubicBezTo>
                <a:cubicBezTo>
                  <a:pt x="13762" y="17816"/>
                  <a:pt x="13752" y="17746"/>
                  <a:pt x="13747" y="17746"/>
                </a:cubicBezTo>
                <a:cubicBezTo>
                  <a:pt x="13737" y="17746"/>
                  <a:pt x="13712" y="17641"/>
                  <a:pt x="13694" y="17516"/>
                </a:cubicBezTo>
                <a:cubicBezTo>
                  <a:pt x="13687" y="17460"/>
                  <a:pt x="13678" y="17410"/>
                  <a:pt x="13674" y="17406"/>
                </a:cubicBezTo>
                <a:cubicBezTo>
                  <a:pt x="13670" y="17403"/>
                  <a:pt x="13665" y="17382"/>
                  <a:pt x="13662" y="17357"/>
                </a:cubicBezTo>
                <a:cubicBezTo>
                  <a:pt x="13659" y="17333"/>
                  <a:pt x="13646" y="17298"/>
                  <a:pt x="13629" y="17280"/>
                </a:cubicBezTo>
                <a:cubicBezTo>
                  <a:pt x="13613" y="17261"/>
                  <a:pt x="13608" y="17226"/>
                  <a:pt x="13621" y="17202"/>
                </a:cubicBezTo>
                <a:cubicBezTo>
                  <a:pt x="13643" y="17162"/>
                  <a:pt x="13651" y="17162"/>
                  <a:pt x="13699" y="17208"/>
                </a:cubicBezTo>
                <a:cubicBezTo>
                  <a:pt x="13727" y="17235"/>
                  <a:pt x="13747" y="17244"/>
                  <a:pt x="13747" y="17228"/>
                </a:cubicBezTo>
                <a:cubicBezTo>
                  <a:pt x="13747" y="17212"/>
                  <a:pt x="13731" y="17193"/>
                  <a:pt x="13711" y="17185"/>
                </a:cubicBezTo>
                <a:cubicBezTo>
                  <a:pt x="13663" y="17164"/>
                  <a:pt x="13667" y="17050"/>
                  <a:pt x="13715" y="17029"/>
                </a:cubicBezTo>
                <a:cubicBezTo>
                  <a:pt x="13735" y="17020"/>
                  <a:pt x="13743" y="16993"/>
                  <a:pt x="13731" y="16966"/>
                </a:cubicBezTo>
                <a:cubicBezTo>
                  <a:pt x="13716" y="16932"/>
                  <a:pt x="13741" y="16893"/>
                  <a:pt x="13812" y="16842"/>
                </a:cubicBezTo>
                <a:cubicBezTo>
                  <a:pt x="13902" y="16779"/>
                  <a:pt x="13909" y="16762"/>
                  <a:pt x="13869" y="16724"/>
                </a:cubicBezTo>
                <a:cubicBezTo>
                  <a:pt x="13814" y="16670"/>
                  <a:pt x="13841" y="16625"/>
                  <a:pt x="13918" y="16646"/>
                </a:cubicBezTo>
                <a:cubicBezTo>
                  <a:pt x="13963" y="16658"/>
                  <a:pt x="13965" y="16655"/>
                  <a:pt x="13930" y="16626"/>
                </a:cubicBezTo>
                <a:cubicBezTo>
                  <a:pt x="13882" y="16584"/>
                  <a:pt x="13937" y="16545"/>
                  <a:pt x="14003" y="16574"/>
                </a:cubicBezTo>
                <a:cubicBezTo>
                  <a:pt x="14028" y="16585"/>
                  <a:pt x="14039" y="16569"/>
                  <a:pt x="14032" y="16531"/>
                </a:cubicBezTo>
                <a:cubicBezTo>
                  <a:pt x="14026" y="16498"/>
                  <a:pt x="14036" y="16454"/>
                  <a:pt x="14052" y="16436"/>
                </a:cubicBezTo>
                <a:cubicBezTo>
                  <a:pt x="14091" y="16391"/>
                  <a:pt x="13969" y="16326"/>
                  <a:pt x="13877" y="16341"/>
                </a:cubicBezTo>
                <a:cubicBezTo>
                  <a:pt x="13793" y="16355"/>
                  <a:pt x="13671" y="16310"/>
                  <a:pt x="13678" y="16269"/>
                </a:cubicBezTo>
                <a:cubicBezTo>
                  <a:pt x="13697" y="16161"/>
                  <a:pt x="13638" y="16121"/>
                  <a:pt x="13443" y="16113"/>
                </a:cubicBezTo>
                <a:cubicBezTo>
                  <a:pt x="13381" y="16111"/>
                  <a:pt x="13372" y="16096"/>
                  <a:pt x="13382" y="16009"/>
                </a:cubicBezTo>
                <a:cubicBezTo>
                  <a:pt x="13396" y="15886"/>
                  <a:pt x="13449" y="15832"/>
                  <a:pt x="13516" y="15871"/>
                </a:cubicBezTo>
                <a:cubicBezTo>
                  <a:pt x="13553" y="15893"/>
                  <a:pt x="13562" y="15877"/>
                  <a:pt x="13552" y="15793"/>
                </a:cubicBezTo>
                <a:cubicBezTo>
                  <a:pt x="13544" y="15720"/>
                  <a:pt x="13554" y="15682"/>
                  <a:pt x="13589" y="15672"/>
                </a:cubicBezTo>
                <a:cubicBezTo>
                  <a:pt x="13617" y="15665"/>
                  <a:pt x="13631" y="15649"/>
                  <a:pt x="13621" y="15638"/>
                </a:cubicBezTo>
                <a:cubicBezTo>
                  <a:pt x="13582" y="15592"/>
                  <a:pt x="13833" y="15331"/>
                  <a:pt x="13906" y="15341"/>
                </a:cubicBezTo>
                <a:cubicBezTo>
                  <a:pt x="13927" y="15344"/>
                  <a:pt x="13945" y="15328"/>
                  <a:pt x="13946" y="15307"/>
                </a:cubicBezTo>
                <a:cubicBezTo>
                  <a:pt x="13947" y="15285"/>
                  <a:pt x="13984" y="15265"/>
                  <a:pt x="14028" y="15260"/>
                </a:cubicBezTo>
                <a:cubicBezTo>
                  <a:pt x="14093" y="15254"/>
                  <a:pt x="14102" y="15238"/>
                  <a:pt x="14093" y="15168"/>
                </a:cubicBezTo>
                <a:cubicBezTo>
                  <a:pt x="14087" y="15122"/>
                  <a:pt x="14070" y="15072"/>
                  <a:pt x="14056" y="15056"/>
                </a:cubicBezTo>
                <a:cubicBezTo>
                  <a:pt x="14042" y="15040"/>
                  <a:pt x="14044" y="15013"/>
                  <a:pt x="14060" y="14995"/>
                </a:cubicBezTo>
                <a:cubicBezTo>
                  <a:pt x="14076" y="14978"/>
                  <a:pt x="14093" y="14940"/>
                  <a:pt x="14093" y="14912"/>
                </a:cubicBezTo>
                <a:cubicBezTo>
                  <a:pt x="14093" y="14876"/>
                  <a:pt x="14110" y="14863"/>
                  <a:pt x="14158" y="14869"/>
                </a:cubicBezTo>
                <a:cubicBezTo>
                  <a:pt x="14206" y="14875"/>
                  <a:pt x="14222" y="14865"/>
                  <a:pt x="14206" y="14837"/>
                </a:cubicBezTo>
                <a:cubicBezTo>
                  <a:pt x="14195" y="14815"/>
                  <a:pt x="14200" y="14791"/>
                  <a:pt x="14219" y="14782"/>
                </a:cubicBezTo>
                <a:cubicBezTo>
                  <a:pt x="14238" y="14774"/>
                  <a:pt x="14253" y="14696"/>
                  <a:pt x="14251" y="14609"/>
                </a:cubicBezTo>
                <a:cubicBezTo>
                  <a:pt x="14249" y="14523"/>
                  <a:pt x="14251" y="14439"/>
                  <a:pt x="14255" y="14425"/>
                </a:cubicBezTo>
                <a:cubicBezTo>
                  <a:pt x="14259" y="14411"/>
                  <a:pt x="14265" y="14383"/>
                  <a:pt x="14267" y="14362"/>
                </a:cubicBezTo>
                <a:cubicBezTo>
                  <a:pt x="14270" y="14341"/>
                  <a:pt x="14290" y="14327"/>
                  <a:pt x="14312" y="14330"/>
                </a:cubicBezTo>
                <a:cubicBezTo>
                  <a:pt x="14334" y="14333"/>
                  <a:pt x="14384" y="14310"/>
                  <a:pt x="14426" y="14278"/>
                </a:cubicBezTo>
                <a:cubicBezTo>
                  <a:pt x="14496" y="14225"/>
                  <a:pt x="14500" y="14214"/>
                  <a:pt x="14450" y="14146"/>
                </a:cubicBezTo>
                <a:cubicBezTo>
                  <a:pt x="14388" y="14060"/>
                  <a:pt x="14432" y="14002"/>
                  <a:pt x="14519" y="14054"/>
                </a:cubicBezTo>
                <a:cubicBezTo>
                  <a:pt x="14562" y="14078"/>
                  <a:pt x="14584" y="14074"/>
                  <a:pt x="14641" y="14031"/>
                </a:cubicBezTo>
                <a:cubicBezTo>
                  <a:pt x="14687" y="13996"/>
                  <a:pt x="14724" y="13984"/>
                  <a:pt x="14739" y="14002"/>
                </a:cubicBezTo>
                <a:cubicBezTo>
                  <a:pt x="14752" y="14017"/>
                  <a:pt x="14777" y="14031"/>
                  <a:pt x="14796" y="14031"/>
                </a:cubicBezTo>
                <a:cubicBezTo>
                  <a:pt x="14843" y="14031"/>
                  <a:pt x="14838" y="13945"/>
                  <a:pt x="14788" y="13910"/>
                </a:cubicBezTo>
                <a:cubicBezTo>
                  <a:pt x="14756" y="13887"/>
                  <a:pt x="14757" y="13870"/>
                  <a:pt x="14792" y="13840"/>
                </a:cubicBezTo>
                <a:cubicBezTo>
                  <a:pt x="14817" y="13819"/>
                  <a:pt x="14824" y="13800"/>
                  <a:pt x="14808" y="13800"/>
                </a:cubicBezTo>
                <a:cubicBezTo>
                  <a:pt x="14792" y="13800"/>
                  <a:pt x="14818" y="13772"/>
                  <a:pt x="14865" y="13737"/>
                </a:cubicBezTo>
                <a:cubicBezTo>
                  <a:pt x="14911" y="13702"/>
                  <a:pt x="14940" y="13673"/>
                  <a:pt x="14926" y="13673"/>
                </a:cubicBezTo>
                <a:cubicBezTo>
                  <a:pt x="14912" y="13673"/>
                  <a:pt x="14916" y="13648"/>
                  <a:pt x="14938" y="13619"/>
                </a:cubicBezTo>
                <a:cubicBezTo>
                  <a:pt x="14968" y="13579"/>
                  <a:pt x="14990" y="13572"/>
                  <a:pt x="15019" y="13593"/>
                </a:cubicBezTo>
                <a:cubicBezTo>
                  <a:pt x="15077" y="13634"/>
                  <a:pt x="15110" y="13627"/>
                  <a:pt x="15104" y="13575"/>
                </a:cubicBezTo>
                <a:cubicBezTo>
                  <a:pt x="15101" y="13547"/>
                  <a:pt x="15127" y="13533"/>
                  <a:pt x="15174" y="13532"/>
                </a:cubicBezTo>
                <a:cubicBezTo>
                  <a:pt x="15213" y="13532"/>
                  <a:pt x="15263" y="13520"/>
                  <a:pt x="15287" y="13509"/>
                </a:cubicBezTo>
                <a:cubicBezTo>
                  <a:pt x="15312" y="13498"/>
                  <a:pt x="15349" y="13498"/>
                  <a:pt x="15369" y="13506"/>
                </a:cubicBezTo>
                <a:cubicBezTo>
                  <a:pt x="15388" y="13515"/>
                  <a:pt x="15405" y="13504"/>
                  <a:pt x="15405" y="13483"/>
                </a:cubicBezTo>
                <a:cubicBezTo>
                  <a:pt x="15405" y="13462"/>
                  <a:pt x="15389" y="13438"/>
                  <a:pt x="15369" y="13428"/>
                </a:cubicBezTo>
                <a:cubicBezTo>
                  <a:pt x="15344" y="13418"/>
                  <a:pt x="15342" y="13402"/>
                  <a:pt x="15365" y="13382"/>
                </a:cubicBezTo>
                <a:cubicBezTo>
                  <a:pt x="15384" y="13366"/>
                  <a:pt x="15407" y="13313"/>
                  <a:pt x="15413" y="13264"/>
                </a:cubicBezTo>
                <a:cubicBezTo>
                  <a:pt x="15424" y="13185"/>
                  <a:pt x="15435" y="13176"/>
                  <a:pt x="15531" y="13175"/>
                </a:cubicBezTo>
                <a:cubicBezTo>
                  <a:pt x="15610" y="13174"/>
                  <a:pt x="15636" y="13162"/>
                  <a:pt x="15629" y="13132"/>
                </a:cubicBezTo>
                <a:cubicBezTo>
                  <a:pt x="15623" y="13109"/>
                  <a:pt x="15680" y="13051"/>
                  <a:pt x="15755" y="13002"/>
                </a:cubicBezTo>
                <a:cubicBezTo>
                  <a:pt x="15920" y="12894"/>
                  <a:pt x="15982" y="12826"/>
                  <a:pt x="15982" y="12743"/>
                </a:cubicBezTo>
                <a:cubicBezTo>
                  <a:pt x="15982" y="12708"/>
                  <a:pt x="16008" y="12669"/>
                  <a:pt x="16039" y="12657"/>
                </a:cubicBezTo>
                <a:cubicBezTo>
                  <a:pt x="16084" y="12639"/>
                  <a:pt x="16086" y="12622"/>
                  <a:pt x="16055" y="12564"/>
                </a:cubicBezTo>
                <a:cubicBezTo>
                  <a:pt x="16027" y="12512"/>
                  <a:pt x="16029" y="12483"/>
                  <a:pt x="16059" y="12458"/>
                </a:cubicBezTo>
                <a:cubicBezTo>
                  <a:pt x="16082" y="12438"/>
                  <a:pt x="16086" y="12420"/>
                  <a:pt x="16072" y="12420"/>
                </a:cubicBezTo>
                <a:cubicBezTo>
                  <a:pt x="16057" y="12420"/>
                  <a:pt x="16067" y="12404"/>
                  <a:pt x="16092" y="12383"/>
                </a:cubicBezTo>
                <a:cubicBezTo>
                  <a:pt x="16117" y="12362"/>
                  <a:pt x="16123" y="12345"/>
                  <a:pt x="16108" y="12345"/>
                </a:cubicBezTo>
                <a:cubicBezTo>
                  <a:pt x="16093" y="12345"/>
                  <a:pt x="16100" y="12328"/>
                  <a:pt x="16124" y="12308"/>
                </a:cubicBezTo>
                <a:cubicBezTo>
                  <a:pt x="16148" y="12288"/>
                  <a:pt x="16157" y="12259"/>
                  <a:pt x="16145" y="12245"/>
                </a:cubicBezTo>
                <a:cubicBezTo>
                  <a:pt x="16132" y="12230"/>
                  <a:pt x="16145" y="12193"/>
                  <a:pt x="16169" y="12161"/>
                </a:cubicBezTo>
                <a:cubicBezTo>
                  <a:pt x="16225" y="12089"/>
                  <a:pt x="16241" y="11357"/>
                  <a:pt x="16189" y="11288"/>
                </a:cubicBezTo>
                <a:cubicBezTo>
                  <a:pt x="16165" y="11256"/>
                  <a:pt x="16167" y="11232"/>
                  <a:pt x="16194" y="11213"/>
                </a:cubicBezTo>
                <a:cubicBezTo>
                  <a:pt x="16246" y="11176"/>
                  <a:pt x="16245" y="11142"/>
                  <a:pt x="16189" y="11150"/>
                </a:cubicBezTo>
                <a:cubicBezTo>
                  <a:pt x="16165" y="11154"/>
                  <a:pt x="16142" y="11139"/>
                  <a:pt x="16141" y="11118"/>
                </a:cubicBezTo>
                <a:cubicBezTo>
                  <a:pt x="16139" y="11097"/>
                  <a:pt x="16130" y="11045"/>
                  <a:pt x="16116" y="11003"/>
                </a:cubicBezTo>
                <a:cubicBezTo>
                  <a:pt x="16102" y="10961"/>
                  <a:pt x="16084" y="10904"/>
                  <a:pt x="16076" y="10876"/>
                </a:cubicBezTo>
                <a:cubicBezTo>
                  <a:pt x="16068" y="10848"/>
                  <a:pt x="16046" y="10777"/>
                  <a:pt x="16027" y="10718"/>
                </a:cubicBezTo>
                <a:cubicBezTo>
                  <a:pt x="16004" y="10648"/>
                  <a:pt x="16004" y="10602"/>
                  <a:pt x="16027" y="10585"/>
                </a:cubicBezTo>
                <a:cubicBezTo>
                  <a:pt x="16068" y="10556"/>
                  <a:pt x="16029" y="10499"/>
                  <a:pt x="15982" y="10519"/>
                </a:cubicBezTo>
                <a:cubicBezTo>
                  <a:pt x="15924" y="10545"/>
                  <a:pt x="15902" y="10479"/>
                  <a:pt x="15946" y="10404"/>
                </a:cubicBezTo>
                <a:cubicBezTo>
                  <a:pt x="15970" y="10362"/>
                  <a:pt x="15978" y="10308"/>
                  <a:pt x="15962" y="10283"/>
                </a:cubicBezTo>
                <a:cubicBezTo>
                  <a:pt x="15921" y="10218"/>
                  <a:pt x="15921" y="10191"/>
                  <a:pt x="15954" y="10159"/>
                </a:cubicBezTo>
                <a:cubicBezTo>
                  <a:pt x="15970" y="10144"/>
                  <a:pt x="15978" y="10101"/>
                  <a:pt x="15974" y="10064"/>
                </a:cubicBezTo>
                <a:cubicBezTo>
                  <a:pt x="15967" y="10008"/>
                  <a:pt x="15953" y="9999"/>
                  <a:pt x="15868" y="10006"/>
                </a:cubicBezTo>
                <a:cubicBezTo>
                  <a:pt x="15751" y="10016"/>
                  <a:pt x="15684" y="9968"/>
                  <a:pt x="15677" y="9871"/>
                </a:cubicBezTo>
                <a:cubicBezTo>
                  <a:pt x="15675" y="9833"/>
                  <a:pt x="15661" y="9790"/>
                  <a:pt x="15649" y="9776"/>
                </a:cubicBezTo>
                <a:cubicBezTo>
                  <a:pt x="15637" y="9762"/>
                  <a:pt x="15639" y="9733"/>
                  <a:pt x="15657" y="9713"/>
                </a:cubicBezTo>
                <a:cubicBezTo>
                  <a:pt x="15680" y="9687"/>
                  <a:pt x="15662" y="9655"/>
                  <a:pt x="15596" y="9606"/>
                </a:cubicBezTo>
                <a:cubicBezTo>
                  <a:pt x="15515" y="9546"/>
                  <a:pt x="15512" y="9534"/>
                  <a:pt x="15564" y="9520"/>
                </a:cubicBezTo>
                <a:cubicBezTo>
                  <a:pt x="15596" y="9511"/>
                  <a:pt x="15611" y="9495"/>
                  <a:pt x="15600" y="9482"/>
                </a:cubicBezTo>
                <a:cubicBezTo>
                  <a:pt x="15589" y="9469"/>
                  <a:pt x="15568" y="9464"/>
                  <a:pt x="15551" y="9471"/>
                </a:cubicBezTo>
                <a:cubicBezTo>
                  <a:pt x="15535" y="9478"/>
                  <a:pt x="15498" y="9456"/>
                  <a:pt x="15466" y="9422"/>
                </a:cubicBezTo>
                <a:cubicBezTo>
                  <a:pt x="15423" y="9375"/>
                  <a:pt x="15406" y="9286"/>
                  <a:pt x="15401" y="9070"/>
                </a:cubicBezTo>
                <a:cubicBezTo>
                  <a:pt x="15395" y="8788"/>
                  <a:pt x="15391" y="8780"/>
                  <a:pt x="15312" y="8782"/>
                </a:cubicBezTo>
                <a:cubicBezTo>
                  <a:pt x="15267" y="8784"/>
                  <a:pt x="15207" y="8800"/>
                  <a:pt x="15178" y="8817"/>
                </a:cubicBezTo>
                <a:cubicBezTo>
                  <a:pt x="15109" y="8857"/>
                  <a:pt x="15087" y="8828"/>
                  <a:pt x="15100" y="8719"/>
                </a:cubicBezTo>
                <a:cubicBezTo>
                  <a:pt x="15106" y="8671"/>
                  <a:pt x="15096" y="8606"/>
                  <a:pt x="15076" y="8575"/>
                </a:cubicBezTo>
                <a:cubicBezTo>
                  <a:pt x="15052" y="8537"/>
                  <a:pt x="15049" y="8504"/>
                  <a:pt x="15076" y="8468"/>
                </a:cubicBezTo>
                <a:cubicBezTo>
                  <a:pt x="15105" y="8430"/>
                  <a:pt x="15107" y="8397"/>
                  <a:pt x="15076" y="8344"/>
                </a:cubicBezTo>
                <a:cubicBezTo>
                  <a:pt x="15013" y="8237"/>
                  <a:pt x="15012" y="8102"/>
                  <a:pt x="15072" y="8019"/>
                </a:cubicBezTo>
                <a:cubicBezTo>
                  <a:pt x="15121" y="7952"/>
                  <a:pt x="15119" y="7947"/>
                  <a:pt x="15068" y="7961"/>
                </a:cubicBezTo>
                <a:cubicBezTo>
                  <a:pt x="15032" y="7971"/>
                  <a:pt x="14998" y="7958"/>
                  <a:pt x="14974" y="7927"/>
                </a:cubicBezTo>
                <a:cubicBezTo>
                  <a:pt x="14954" y="7899"/>
                  <a:pt x="14945" y="7875"/>
                  <a:pt x="14958" y="7875"/>
                </a:cubicBezTo>
                <a:cubicBezTo>
                  <a:pt x="14971" y="7875"/>
                  <a:pt x="14966" y="7861"/>
                  <a:pt x="14946" y="7843"/>
                </a:cubicBezTo>
                <a:cubicBezTo>
                  <a:pt x="14926" y="7826"/>
                  <a:pt x="14916" y="7792"/>
                  <a:pt x="14922" y="7768"/>
                </a:cubicBezTo>
                <a:cubicBezTo>
                  <a:pt x="14927" y="7744"/>
                  <a:pt x="14909" y="7710"/>
                  <a:pt x="14881" y="7693"/>
                </a:cubicBezTo>
                <a:cubicBezTo>
                  <a:pt x="14852" y="7677"/>
                  <a:pt x="14837" y="7641"/>
                  <a:pt x="14848" y="7610"/>
                </a:cubicBezTo>
                <a:cubicBezTo>
                  <a:pt x="14864" y="7567"/>
                  <a:pt x="14845" y="7549"/>
                  <a:pt x="14759" y="7526"/>
                </a:cubicBezTo>
                <a:cubicBezTo>
                  <a:pt x="14689" y="7508"/>
                  <a:pt x="14644" y="7475"/>
                  <a:pt x="14629" y="7431"/>
                </a:cubicBezTo>
                <a:cubicBezTo>
                  <a:pt x="14604" y="7362"/>
                  <a:pt x="14402" y="7198"/>
                  <a:pt x="14369" y="7221"/>
                </a:cubicBezTo>
                <a:cubicBezTo>
                  <a:pt x="14338" y="7243"/>
                  <a:pt x="14212" y="7184"/>
                  <a:pt x="14235" y="7158"/>
                </a:cubicBezTo>
                <a:cubicBezTo>
                  <a:pt x="14247" y="7144"/>
                  <a:pt x="14235" y="7135"/>
                  <a:pt x="14206" y="7135"/>
                </a:cubicBezTo>
                <a:cubicBezTo>
                  <a:pt x="14178" y="7135"/>
                  <a:pt x="14110" y="7117"/>
                  <a:pt x="14056" y="7097"/>
                </a:cubicBezTo>
                <a:cubicBezTo>
                  <a:pt x="14002" y="7077"/>
                  <a:pt x="13935" y="7067"/>
                  <a:pt x="13910" y="7074"/>
                </a:cubicBezTo>
                <a:cubicBezTo>
                  <a:pt x="13885" y="7081"/>
                  <a:pt x="13830" y="7055"/>
                  <a:pt x="13788" y="7017"/>
                </a:cubicBezTo>
                <a:cubicBezTo>
                  <a:pt x="13717" y="6953"/>
                  <a:pt x="13715" y="6945"/>
                  <a:pt x="13768" y="6904"/>
                </a:cubicBezTo>
                <a:cubicBezTo>
                  <a:pt x="13843" y="6845"/>
                  <a:pt x="13798" y="6820"/>
                  <a:pt x="13540" y="6786"/>
                </a:cubicBezTo>
                <a:cubicBezTo>
                  <a:pt x="13390" y="6766"/>
                  <a:pt x="13367" y="6736"/>
                  <a:pt x="13447" y="6674"/>
                </a:cubicBezTo>
                <a:cubicBezTo>
                  <a:pt x="13503" y="6630"/>
                  <a:pt x="13517" y="6628"/>
                  <a:pt x="13585" y="6659"/>
                </a:cubicBezTo>
                <a:cubicBezTo>
                  <a:pt x="13627" y="6679"/>
                  <a:pt x="13706" y="6692"/>
                  <a:pt x="13759" y="6688"/>
                </a:cubicBezTo>
                <a:cubicBezTo>
                  <a:pt x="13828" y="6683"/>
                  <a:pt x="13871" y="6696"/>
                  <a:pt x="13898" y="6731"/>
                </a:cubicBezTo>
                <a:cubicBezTo>
                  <a:pt x="13919" y="6759"/>
                  <a:pt x="13957" y="6776"/>
                  <a:pt x="13983" y="6769"/>
                </a:cubicBezTo>
                <a:cubicBezTo>
                  <a:pt x="14009" y="6762"/>
                  <a:pt x="14058" y="6776"/>
                  <a:pt x="14093" y="6803"/>
                </a:cubicBezTo>
                <a:cubicBezTo>
                  <a:pt x="14127" y="6831"/>
                  <a:pt x="14142" y="6852"/>
                  <a:pt x="14125" y="6852"/>
                </a:cubicBezTo>
                <a:cubicBezTo>
                  <a:pt x="14108" y="6852"/>
                  <a:pt x="14114" y="6868"/>
                  <a:pt x="14137" y="6884"/>
                </a:cubicBezTo>
                <a:cubicBezTo>
                  <a:pt x="14169" y="6906"/>
                  <a:pt x="14192" y="6906"/>
                  <a:pt x="14235" y="6881"/>
                </a:cubicBezTo>
                <a:cubicBezTo>
                  <a:pt x="14282" y="6854"/>
                  <a:pt x="14302" y="6855"/>
                  <a:pt x="14357" y="6890"/>
                </a:cubicBezTo>
                <a:cubicBezTo>
                  <a:pt x="14394" y="6914"/>
                  <a:pt x="14449" y="6925"/>
                  <a:pt x="14483" y="6916"/>
                </a:cubicBezTo>
                <a:cubicBezTo>
                  <a:pt x="14516" y="6907"/>
                  <a:pt x="14587" y="6919"/>
                  <a:pt x="14641" y="6945"/>
                </a:cubicBezTo>
                <a:cubicBezTo>
                  <a:pt x="14749" y="6995"/>
                  <a:pt x="14808" y="7006"/>
                  <a:pt x="15031" y="7014"/>
                </a:cubicBezTo>
                <a:cubicBezTo>
                  <a:pt x="15113" y="7017"/>
                  <a:pt x="15202" y="7034"/>
                  <a:pt x="15230" y="7051"/>
                </a:cubicBezTo>
                <a:cubicBezTo>
                  <a:pt x="15262" y="7070"/>
                  <a:pt x="15301" y="7074"/>
                  <a:pt x="15332" y="7060"/>
                </a:cubicBezTo>
                <a:cubicBezTo>
                  <a:pt x="15360" y="7047"/>
                  <a:pt x="15397" y="7041"/>
                  <a:pt x="15413" y="7048"/>
                </a:cubicBezTo>
                <a:cubicBezTo>
                  <a:pt x="15465" y="7071"/>
                  <a:pt x="15565" y="7036"/>
                  <a:pt x="15616" y="6976"/>
                </a:cubicBezTo>
                <a:cubicBezTo>
                  <a:pt x="15666" y="6919"/>
                  <a:pt x="15669" y="6919"/>
                  <a:pt x="15592" y="6968"/>
                </a:cubicBezTo>
                <a:cubicBezTo>
                  <a:pt x="15519" y="7014"/>
                  <a:pt x="15512" y="7013"/>
                  <a:pt x="15446" y="6970"/>
                </a:cubicBezTo>
                <a:cubicBezTo>
                  <a:pt x="15408" y="6946"/>
                  <a:pt x="15384" y="6912"/>
                  <a:pt x="15393" y="6896"/>
                </a:cubicBezTo>
                <a:cubicBezTo>
                  <a:pt x="15418" y="6850"/>
                  <a:pt x="15188" y="6740"/>
                  <a:pt x="15068" y="6740"/>
                </a:cubicBezTo>
                <a:cubicBezTo>
                  <a:pt x="14988" y="6740"/>
                  <a:pt x="14958" y="6727"/>
                  <a:pt x="14954" y="6688"/>
                </a:cubicBezTo>
                <a:cubicBezTo>
                  <a:pt x="14951" y="6660"/>
                  <a:pt x="14907" y="6603"/>
                  <a:pt x="14853" y="6564"/>
                </a:cubicBezTo>
                <a:cubicBezTo>
                  <a:pt x="14776" y="6510"/>
                  <a:pt x="14761" y="6487"/>
                  <a:pt x="14792" y="6461"/>
                </a:cubicBezTo>
                <a:cubicBezTo>
                  <a:pt x="14856" y="6406"/>
                  <a:pt x="14799" y="6337"/>
                  <a:pt x="14702" y="6354"/>
                </a:cubicBezTo>
                <a:cubicBezTo>
                  <a:pt x="14657" y="6362"/>
                  <a:pt x="14609" y="6357"/>
                  <a:pt x="14597" y="6342"/>
                </a:cubicBezTo>
                <a:cubicBezTo>
                  <a:pt x="14582" y="6325"/>
                  <a:pt x="14553" y="6325"/>
                  <a:pt x="14507" y="6342"/>
                </a:cubicBezTo>
                <a:cubicBezTo>
                  <a:pt x="14387" y="6388"/>
                  <a:pt x="14365" y="6268"/>
                  <a:pt x="14483" y="6207"/>
                </a:cubicBezTo>
                <a:cubicBezTo>
                  <a:pt x="14544" y="6175"/>
                  <a:pt x="14543" y="6172"/>
                  <a:pt x="14462" y="6135"/>
                </a:cubicBezTo>
                <a:cubicBezTo>
                  <a:pt x="14416" y="6114"/>
                  <a:pt x="14350" y="6087"/>
                  <a:pt x="14312" y="6077"/>
                </a:cubicBezTo>
                <a:cubicBezTo>
                  <a:pt x="14275" y="6068"/>
                  <a:pt x="14255" y="6055"/>
                  <a:pt x="14267" y="6046"/>
                </a:cubicBezTo>
                <a:cubicBezTo>
                  <a:pt x="14280" y="6037"/>
                  <a:pt x="14269" y="6013"/>
                  <a:pt x="14247" y="5994"/>
                </a:cubicBezTo>
                <a:cubicBezTo>
                  <a:pt x="14225" y="5975"/>
                  <a:pt x="14215" y="5958"/>
                  <a:pt x="14223" y="5957"/>
                </a:cubicBezTo>
                <a:cubicBezTo>
                  <a:pt x="14287" y="5944"/>
                  <a:pt x="14655" y="5944"/>
                  <a:pt x="14666" y="5957"/>
                </a:cubicBezTo>
                <a:cubicBezTo>
                  <a:pt x="14683" y="5977"/>
                  <a:pt x="15510" y="5972"/>
                  <a:pt x="15539" y="5951"/>
                </a:cubicBezTo>
                <a:cubicBezTo>
                  <a:pt x="15551" y="5942"/>
                  <a:pt x="15599" y="5933"/>
                  <a:pt x="15645" y="5933"/>
                </a:cubicBezTo>
                <a:cubicBezTo>
                  <a:pt x="15729" y="5933"/>
                  <a:pt x="15753" y="5909"/>
                  <a:pt x="15702" y="5873"/>
                </a:cubicBezTo>
                <a:cubicBezTo>
                  <a:pt x="15687" y="5862"/>
                  <a:pt x="15677" y="5840"/>
                  <a:pt x="15677" y="5824"/>
                </a:cubicBezTo>
                <a:cubicBezTo>
                  <a:pt x="15677" y="5808"/>
                  <a:pt x="15646" y="5792"/>
                  <a:pt x="15612" y="5792"/>
                </a:cubicBezTo>
                <a:cubicBezTo>
                  <a:pt x="15579" y="5792"/>
                  <a:pt x="15531" y="5778"/>
                  <a:pt x="15507" y="5761"/>
                </a:cubicBezTo>
                <a:cubicBezTo>
                  <a:pt x="15453" y="5723"/>
                  <a:pt x="15394" y="5718"/>
                  <a:pt x="15426" y="5755"/>
                </a:cubicBezTo>
                <a:cubicBezTo>
                  <a:pt x="15460" y="5795"/>
                  <a:pt x="15340" y="5816"/>
                  <a:pt x="15279" y="5781"/>
                </a:cubicBezTo>
                <a:cubicBezTo>
                  <a:pt x="15238" y="5757"/>
                  <a:pt x="15236" y="5741"/>
                  <a:pt x="15267" y="5715"/>
                </a:cubicBezTo>
                <a:cubicBezTo>
                  <a:pt x="15312" y="5676"/>
                  <a:pt x="15265" y="5656"/>
                  <a:pt x="15113" y="5645"/>
                </a:cubicBezTo>
                <a:cubicBezTo>
                  <a:pt x="14975" y="5636"/>
                  <a:pt x="14851" y="5578"/>
                  <a:pt x="14897" y="5545"/>
                </a:cubicBezTo>
                <a:cubicBezTo>
                  <a:pt x="14926" y="5524"/>
                  <a:pt x="14921" y="5504"/>
                  <a:pt x="14885" y="5475"/>
                </a:cubicBezTo>
                <a:cubicBezTo>
                  <a:pt x="14858" y="5454"/>
                  <a:pt x="14831" y="5414"/>
                  <a:pt x="14824" y="5386"/>
                </a:cubicBezTo>
                <a:cubicBezTo>
                  <a:pt x="14815" y="5350"/>
                  <a:pt x="14780" y="5335"/>
                  <a:pt x="14702" y="5334"/>
                </a:cubicBezTo>
                <a:cubicBezTo>
                  <a:pt x="14630" y="5334"/>
                  <a:pt x="14598" y="5323"/>
                  <a:pt x="14605" y="5300"/>
                </a:cubicBezTo>
                <a:cubicBezTo>
                  <a:pt x="14610" y="5280"/>
                  <a:pt x="14586" y="5249"/>
                  <a:pt x="14548" y="5231"/>
                </a:cubicBezTo>
                <a:cubicBezTo>
                  <a:pt x="14491" y="5202"/>
                  <a:pt x="14441" y="5111"/>
                  <a:pt x="14434" y="5023"/>
                </a:cubicBezTo>
                <a:cubicBezTo>
                  <a:pt x="14433" y="5013"/>
                  <a:pt x="14492" y="5001"/>
                  <a:pt x="14564" y="4997"/>
                </a:cubicBezTo>
                <a:cubicBezTo>
                  <a:pt x="14636" y="4994"/>
                  <a:pt x="14701" y="4987"/>
                  <a:pt x="14710" y="4980"/>
                </a:cubicBezTo>
                <a:cubicBezTo>
                  <a:pt x="14720" y="4973"/>
                  <a:pt x="14792" y="4989"/>
                  <a:pt x="14869" y="5017"/>
                </a:cubicBezTo>
                <a:cubicBezTo>
                  <a:pt x="14963" y="5052"/>
                  <a:pt x="15032" y="5065"/>
                  <a:pt x="15088" y="5052"/>
                </a:cubicBezTo>
                <a:cubicBezTo>
                  <a:pt x="15134" y="5041"/>
                  <a:pt x="15227" y="5034"/>
                  <a:pt x="15295" y="5038"/>
                </a:cubicBezTo>
                <a:cubicBezTo>
                  <a:pt x="15396" y="5043"/>
                  <a:pt x="15413" y="5040"/>
                  <a:pt x="15381" y="5012"/>
                </a:cubicBezTo>
                <a:cubicBezTo>
                  <a:pt x="15330" y="4968"/>
                  <a:pt x="15415" y="4874"/>
                  <a:pt x="15507" y="4873"/>
                </a:cubicBezTo>
                <a:cubicBezTo>
                  <a:pt x="15541" y="4873"/>
                  <a:pt x="15567" y="4857"/>
                  <a:pt x="15568" y="4836"/>
                </a:cubicBezTo>
                <a:cubicBezTo>
                  <a:pt x="15569" y="4786"/>
                  <a:pt x="15700" y="4681"/>
                  <a:pt x="15738" y="4698"/>
                </a:cubicBezTo>
                <a:cubicBezTo>
                  <a:pt x="15801" y="4725"/>
                  <a:pt x="15762" y="4579"/>
                  <a:pt x="15694" y="4531"/>
                </a:cubicBezTo>
                <a:cubicBezTo>
                  <a:pt x="15608" y="4470"/>
                  <a:pt x="15584" y="4467"/>
                  <a:pt x="15584" y="4516"/>
                </a:cubicBezTo>
                <a:cubicBezTo>
                  <a:pt x="15584" y="4577"/>
                  <a:pt x="15512" y="4591"/>
                  <a:pt x="15491" y="4534"/>
                </a:cubicBezTo>
                <a:cubicBezTo>
                  <a:pt x="15480" y="4504"/>
                  <a:pt x="15446" y="4479"/>
                  <a:pt x="15417" y="4479"/>
                </a:cubicBezTo>
                <a:cubicBezTo>
                  <a:pt x="15389" y="4479"/>
                  <a:pt x="15373" y="4489"/>
                  <a:pt x="15385" y="4502"/>
                </a:cubicBezTo>
                <a:cubicBezTo>
                  <a:pt x="15396" y="4515"/>
                  <a:pt x="15379" y="4537"/>
                  <a:pt x="15344" y="4551"/>
                </a:cubicBezTo>
                <a:cubicBezTo>
                  <a:pt x="15260" y="4584"/>
                  <a:pt x="15076" y="4520"/>
                  <a:pt x="15104" y="4467"/>
                </a:cubicBezTo>
                <a:cubicBezTo>
                  <a:pt x="15118" y="4443"/>
                  <a:pt x="15093" y="4420"/>
                  <a:pt x="15031" y="4404"/>
                </a:cubicBezTo>
                <a:cubicBezTo>
                  <a:pt x="14980" y="4390"/>
                  <a:pt x="14942" y="4369"/>
                  <a:pt x="14946" y="4358"/>
                </a:cubicBezTo>
                <a:cubicBezTo>
                  <a:pt x="14950" y="4347"/>
                  <a:pt x="14899" y="4295"/>
                  <a:pt x="14832" y="4243"/>
                </a:cubicBezTo>
                <a:cubicBezTo>
                  <a:pt x="14741" y="4171"/>
                  <a:pt x="14696" y="4153"/>
                  <a:pt x="14662" y="4173"/>
                </a:cubicBezTo>
                <a:cubicBezTo>
                  <a:pt x="14636" y="4189"/>
                  <a:pt x="14599" y="4196"/>
                  <a:pt x="14580" y="4188"/>
                </a:cubicBezTo>
                <a:cubicBezTo>
                  <a:pt x="14543" y="4171"/>
                  <a:pt x="14549" y="4142"/>
                  <a:pt x="14601" y="4044"/>
                </a:cubicBezTo>
                <a:cubicBezTo>
                  <a:pt x="14619" y="4009"/>
                  <a:pt x="14630" y="3924"/>
                  <a:pt x="14625" y="3854"/>
                </a:cubicBezTo>
                <a:cubicBezTo>
                  <a:pt x="14620" y="3784"/>
                  <a:pt x="14609" y="3564"/>
                  <a:pt x="14601" y="3367"/>
                </a:cubicBezTo>
                <a:cubicBezTo>
                  <a:pt x="14592" y="3170"/>
                  <a:pt x="14574" y="2993"/>
                  <a:pt x="14564" y="2972"/>
                </a:cubicBezTo>
                <a:cubicBezTo>
                  <a:pt x="14527" y="2898"/>
                  <a:pt x="14510" y="2359"/>
                  <a:pt x="14544" y="2344"/>
                </a:cubicBezTo>
                <a:cubicBezTo>
                  <a:pt x="14562" y="2336"/>
                  <a:pt x="14576" y="2306"/>
                  <a:pt x="14576" y="2278"/>
                </a:cubicBezTo>
                <a:cubicBezTo>
                  <a:pt x="14576" y="2250"/>
                  <a:pt x="14560" y="2235"/>
                  <a:pt x="14540" y="2244"/>
                </a:cubicBezTo>
                <a:cubicBezTo>
                  <a:pt x="14507" y="2258"/>
                  <a:pt x="14425" y="2154"/>
                  <a:pt x="14418" y="2091"/>
                </a:cubicBezTo>
                <a:cubicBezTo>
                  <a:pt x="14416" y="2077"/>
                  <a:pt x="14401" y="2051"/>
                  <a:pt x="14385" y="2033"/>
                </a:cubicBezTo>
                <a:cubicBezTo>
                  <a:pt x="14370" y="2016"/>
                  <a:pt x="14368" y="1990"/>
                  <a:pt x="14381" y="1976"/>
                </a:cubicBezTo>
                <a:cubicBezTo>
                  <a:pt x="14394" y="1961"/>
                  <a:pt x="14385" y="1930"/>
                  <a:pt x="14361" y="1909"/>
                </a:cubicBezTo>
                <a:cubicBezTo>
                  <a:pt x="14337" y="1889"/>
                  <a:pt x="14325" y="1866"/>
                  <a:pt x="14336" y="1858"/>
                </a:cubicBezTo>
                <a:cubicBezTo>
                  <a:pt x="14348" y="1849"/>
                  <a:pt x="14310" y="1815"/>
                  <a:pt x="14251" y="1780"/>
                </a:cubicBezTo>
                <a:cubicBezTo>
                  <a:pt x="14193" y="1745"/>
                  <a:pt x="14151" y="1705"/>
                  <a:pt x="14162" y="1693"/>
                </a:cubicBezTo>
                <a:cubicBezTo>
                  <a:pt x="14172" y="1682"/>
                  <a:pt x="14166" y="1665"/>
                  <a:pt x="14146" y="1656"/>
                </a:cubicBezTo>
                <a:cubicBezTo>
                  <a:pt x="14094" y="1633"/>
                  <a:pt x="14140" y="1585"/>
                  <a:pt x="14198" y="1601"/>
                </a:cubicBezTo>
                <a:cubicBezTo>
                  <a:pt x="14232" y="1610"/>
                  <a:pt x="14243" y="1590"/>
                  <a:pt x="14239" y="1535"/>
                </a:cubicBezTo>
                <a:cubicBezTo>
                  <a:pt x="14233" y="1455"/>
                  <a:pt x="14202" y="1434"/>
                  <a:pt x="14032" y="1391"/>
                </a:cubicBezTo>
                <a:cubicBezTo>
                  <a:pt x="13957" y="1372"/>
                  <a:pt x="13938" y="1353"/>
                  <a:pt x="13946" y="1302"/>
                </a:cubicBezTo>
                <a:cubicBezTo>
                  <a:pt x="13954" y="1250"/>
                  <a:pt x="13946" y="1240"/>
                  <a:pt x="13910" y="1261"/>
                </a:cubicBezTo>
                <a:cubicBezTo>
                  <a:pt x="13876" y="1281"/>
                  <a:pt x="13835" y="1278"/>
                  <a:pt x="13768" y="1247"/>
                </a:cubicBezTo>
                <a:cubicBezTo>
                  <a:pt x="13717" y="1223"/>
                  <a:pt x="13678" y="1214"/>
                  <a:pt x="13678" y="1224"/>
                </a:cubicBezTo>
                <a:cubicBezTo>
                  <a:pt x="13678" y="1234"/>
                  <a:pt x="13651" y="1227"/>
                  <a:pt x="13621" y="1209"/>
                </a:cubicBezTo>
                <a:cubicBezTo>
                  <a:pt x="13580" y="1185"/>
                  <a:pt x="13578" y="1170"/>
                  <a:pt x="13609" y="1143"/>
                </a:cubicBezTo>
                <a:cubicBezTo>
                  <a:pt x="13632" y="1124"/>
                  <a:pt x="13635" y="1107"/>
                  <a:pt x="13617" y="1106"/>
                </a:cubicBezTo>
                <a:cubicBezTo>
                  <a:pt x="13541" y="1099"/>
                  <a:pt x="13508" y="1089"/>
                  <a:pt x="13406" y="1057"/>
                </a:cubicBezTo>
                <a:cubicBezTo>
                  <a:pt x="13346" y="1038"/>
                  <a:pt x="13259" y="1019"/>
                  <a:pt x="13211" y="1014"/>
                </a:cubicBezTo>
                <a:cubicBezTo>
                  <a:pt x="13163" y="1008"/>
                  <a:pt x="13074" y="974"/>
                  <a:pt x="13016" y="939"/>
                </a:cubicBezTo>
                <a:cubicBezTo>
                  <a:pt x="12942" y="895"/>
                  <a:pt x="12875" y="879"/>
                  <a:pt x="12796" y="884"/>
                </a:cubicBezTo>
                <a:cubicBezTo>
                  <a:pt x="12716" y="889"/>
                  <a:pt x="12687" y="880"/>
                  <a:pt x="12695" y="855"/>
                </a:cubicBezTo>
                <a:cubicBezTo>
                  <a:pt x="12701" y="833"/>
                  <a:pt x="12685" y="825"/>
                  <a:pt x="12650" y="835"/>
                </a:cubicBezTo>
                <a:cubicBezTo>
                  <a:pt x="12585" y="853"/>
                  <a:pt x="12498" y="744"/>
                  <a:pt x="12508" y="656"/>
                </a:cubicBezTo>
                <a:lnTo>
                  <a:pt x="12512" y="599"/>
                </a:lnTo>
                <a:lnTo>
                  <a:pt x="12406" y="654"/>
                </a:lnTo>
                <a:lnTo>
                  <a:pt x="12297" y="708"/>
                </a:lnTo>
                <a:lnTo>
                  <a:pt x="12240" y="651"/>
                </a:lnTo>
                <a:cubicBezTo>
                  <a:pt x="12207" y="620"/>
                  <a:pt x="12149" y="596"/>
                  <a:pt x="12110" y="596"/>
                </a:cubicBezTo>
                <a:cubicBezTo>
                  <a:pt x="12071" y="596"/>
                  <a:pt x="11951" y="595"/>
                  <a:pt x="11846" y="596"/>
                </a:cubicBezTo>
                <a:cubicBezTo>
                  <a:pt x="11613" y="597"/>
                  <a:pt x="11577" y="584"/>
                  <a:pt x="11626" y="518"/>
                </a:cubicBezTo>
                <a:cubicBezTo>
                  <a:pt x="11671" y="459"/>
                  <a:pt x="11631" y="454"/>
                  <a:pt x="11525" y="507"/>
                </a:cubicBezTo>
                <a:cubicBezTo>
                  <a:pt x="11453" y="542"/>
                  <a:pt x="11444" y="542"/>
                  <a:pt x="11411" y="498"/>
                </a:cubicBezTo>
                <a:cubicBezTo>
                  <a:pt x="11386" y="465"/>
                  <a:pt x="11386" y="444"/>
                  <a:pt x="11415" y="423"/>
                </a:cubicBezTo>
                <a:cubicBezTo>
                  <a:pt x="11444" y="403"/>
                  <a:pt x="11446" y="391"/>
                  <a:pt x="11419" y="391"/>
                </a:cubicBezTo>
                <a:cubicBezTo>
                  <a:pt x="11397" y="391"/>
                  <a:pt x="11368" y="407"/>
                  <a:pt x="11358" y="426"/>
                </a:cubicBezTo>
                <a:cubicBezTo>
                  <a:pt x="11332" y="475"/>
                  <a:pt x="10880" y="469"/>
                  <a:pt x="10895" y="420"/>
                </a:cubicBezTo>
                <a:cubicBezTo>
                  <a:pt x="10902" y="397"/>
                  <a:pt x="10879" y="390"/>
                  <a:pt x="10826" y="400"/>
                </a:cubicBezTo>
                <a:cubicBezTo>
                  <a:pt x="10728" y="418"/>
                  <a:pt x="10578" y="350"/>
                  <a:pt x="10578" y="288"/>
                </a:cubicBezTo>
                <a:cubicBezTo>
                  <a:pt x="10578" y="262"/>
                  <a:pt x="10561" y="236"/>
                  <a:pt x="10541" y="227"/>
                </a:cubicBezTo>
                <a:cubicBezTo>
                  <a:pt x="10521" y="218"/>
                  <a:pt x="10516" y="196"/>
                  <a:pt x="10529" y="181"/>
                </a:cubicBezTo>
                <a:cubicBezTo>
                  <a:pt x="10543" y="165"/>
                  <a:pt x="10535" y="163"/>
                  <a:pt x="10513" y="173"/>
                </a:cubicBezTo>
                <a:cubicBezTo>
                  <a:pt x="10453" y="198"/>
                  <a:pt x="10425" y="146"/>
                  <a:pt x="10468" y="89"/>
                </a:cubicBezTo>
                <a:cubicBezTo>
                  <a:pt x="10492" y="58"/>
                  <a:pt x="10493" y="32"/>
                  <a:pt x="10472" y="23"/>
                </a:cubicBezTo>
                <a:cubicBezTo>
                  <a:pt x="10453" y="14"/>
                  <a:pt x="10421" y="31"/>
                  <a:pt x="10399" y="60"/>
                </a:cubicBezTo>
                <a:cubicBezTo>
                  <a:pt x="10360" y="112"/>
                  <a:pt x="10266" y="117"/>
                  <a:pt x="10281" y="66"/>
                </a:cubicBezTo>
                <a:cubicBezTo>
                  <a:pt x="10286" y="51"/>
                  <a:pt x="10234" y="44"/>
                  <a:pt x="10159" y="52"/>
                </a:cubicBezTo>
                <a:cubicBezTo>
                  <a:pt x="10081" y="59"/>
                  <a:pt x="10004" y="50"/>
                  <a:pt x="9952" y="26"/>
                </a:cubicBezTo>
                <a:cubicBezTo>
                  <a:pt x="9917" y="9"/>
                  <a:pt x="9892" y="0"/>
                  <a:pt x="9867" y="0"/>
                </a:cubicBezTo>
                <a:close/>
                <a:moveTo>
                  <a:pt x="6616" y="852"/>
                </a:moveTo>
                <a:cubicBezTo>
                  <a:pt x="6596" y="852"/>
                  <a:pt x="6579" y="864"/>
                  <a:pt x="6579" y="878"/>
                </a:cubicBezTo>
                <a:cubicBezTo>
                  <a:pt x="6579" y="892"/>
                  <a:pt x="6596" y="904"/>
                  <a:pt x="6616" y="904"/>
                </a:cubicBezTo>
                <a:cubicBezTo>
                  <a:pt x="6636" y="904"/>
                  <a:pt x="6652" y="892"/>
                  <a:pt x="6652" y="878"/>
                </a:cubicBezTo>
                <a:cubicBezTo>
                  <a:pt x="6652" y="864"/>
                  <a:pt x="6636" y="852"/>
                  <a:pt x="6616" y="852"/>
                </a:cubicBezTo>
                <a:close/>
                <a:moveTo>
                  <a:pt x="7229" y="16367"/>
                </a:moveTo>
                <a:cubicBezTo>
                  <a:pt x="7210" y="16358"/>
                  <a:pt x="7193" y="16363"/>
                  <a:pt x="7193" y="16378"/>
                </a:cubicBezTo>
                <a:cubicBezTo>
                  <a:pt x="7193" y="16393"/>
                  <a:pt x="7210" y="16404"/>
                  <a:pt x="7229" y="16404"/>
                </a:cubicBezTo>
                <a:cubicBezTo>
                  <a:pt x="7249" y="16404"/>
                  <a:pt x="7262" y="16402"/>
                  <a:pt x="7262" y="16395"/>
                </a:cubicBezTo>
                <a:cubicBezTo>
                  <a:pt x="7262" y="16389"/>
                  <a:pt x="7249" y="16375"/>
                  <a:pt x="7229" y="16367"/>
                </a:cubicBezTo>
                <a:close/>
                <a:moveTo>
                  <a:pt x="1427" y="20644"/>
                </a:moveTo>
                <a:cubicBezTo>
                  <a:pt x="1406" y="20644"/>
                  <a:pt x="1398" y="20656"/>
                  <a:pt x="1410" y="20670"/>
                </a:cubicBezTo>
                <a:cubicBezTo>
                  <a:pt x="1423" y="20684"/>
                  <a:pt x="1438" y="20696"/>
                  <a:pt x="1447" y="20696"/>
                </a:cubicBezTo>
                <a:cubicBezTo>
                  <a:pt x="1456" y="20696"/>
                  <a:pt x="1463" y="20684"/>
                  <a:pt x="1463" y="20670"/>
                </a:cubicBezTo>
                <a:cubicBezTo>
                  <a:pt x="1463" y="20656"/>
                  <a:pt x="1448" y="20644"/>
                  <a:pt x="1427" y="20644"/>
                </a:cubicBezTo>
                <a:close/>
                <a:moveTo>
                  <a:pt x="21488" y="20673"/>
                </a:moveTo>
                <a:cubicBezTo>
                  <a:pt x="21389" y="20674"/>
                  <a:pt x="21379" y="20678"/>
                  <a:pt x="21439" y="20696"/>
                </a:cubicBezTo>
                <a:cubicBezTo>
                  <a:pt x="21537" y="20726"/>
                  <a:pt x="21560" y="20726"/>
                  <a:pt x="21586" y="20696"/>
                </a:cubicBezTo>
                <a:cubicBezTo>
                  <a:pt x="21599" y="20681"/>
                  <a:pt x="21559" y="20672"/>
                  <a:pt x="21488" y="20673"/>
                </a:cubicBezTo>
                <a:close/>
                <a:moveTo>
                  <a:pt x="17803" y="20926"/>
                </a:moveTo>
                <a:cubicBezTo>
                  <a:pt x="17783" y="20926"/>
                  <a:pt x="17789" y="20939"/>
                  <a:pt x="17819" y="20952"/>
                </a:cubicBezTo>
                <a:cubicBezTo>
                  <a:pt x="17849" y="20966"/>
                  <a:pt x="17888" y="20975"/>
                  <a:pt x="17908" y="20975"/>
                </a:cubicBezTo>
                <a:cubicBezTo>
                  <a:pt x="17928" y="20975"/>
                  <a:pt x="17922" y="20966"/>
                  <a:pt x="17892" y="20952"/>
                </a:cubicBezTo>
                <a:cubicBezTo>
                  <a:pt x="17862" y="20939"/>
                  <a:pt x="17822" y="20926"/>
                  <a:pt x="17803" y="2092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sp>
        <p:nvSpPr>
          <p:cNvPr id="224" name="Shape 224"/>
          <p:cNvSpPr/>
          <p:nvPr/>
        </p:nvSpPr>
        <p:spPr>
          <a:xfrm>
            <a:off x="3352800" y="1739900"/>
            <a:ext cx="57897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buClr>
                <a:srgbClr val="FF2600"/>
              </a:buClr>
              <a:buFont typeface="Arial"/>
              <a:defRPr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CLASSROOM TREATY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1168400"/>
            <a:ext cx="13208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66300" y="1143000"/>
            <a:ext cx="1638300" cy="15748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9" name="Table 229"/>
          <p:cNvGraphicFramePr/>
          <p:nvPr/>
        </p:nvGraphicFramePr>
        <p:xfrm>
          <a:off x="1562100" y="2882900"/>
          <a:ext cx="9893299" cy="50546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501155"/>
                <a:gridCol w="6392144"/>
              </a:tblGrid>
              <a:tr h="568667"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400" b="1">
                          <a:solidFill>
                            <a:srgbClr val="212121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212121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Key </a:t>
                      </a:r>
                      <a:r>
                        <a:rPr>
                          <a:solidFill>
                            <a:srgbClr val="FF2600"/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</a:rPr>
                        <a:t>“Doing”</a:t>
                      </a:r>
                      <a:r>
                        <a:t> Words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300" b="1">
                          <a:solidFill>
                            <a:srgbClr val="FF2600"/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</a:rPr>
                        <a:t>Actions to match our</a:t>
                      </a:r>
                      <a:r>
                        <a:t> “DOING” </a:t>
                      </a:r>
                      <a:r>
                        <a:rPr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</a:rPr>
                        <a:t>words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485933"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18 VAG Rounded Light   02390"/>
                          <a:ea typeface="18 VAG Rounded Light   02390"/>
                          <a:cs typeface="18 VAG Rounded Light   02390"/>
                          <a:sym typeface="18 VAG Rounded Light   02390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18 VAG Rounded Light   02390"/>
                          <a:ea typeface="18 VAG Rounded Light   02390"/>
                          <a:cs typeface="18 VAG Rounded Light   02390"/>
                          <a:sym typeface="18 VAG Rounded Light   02390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30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23769" t="18348" r="17714" b="23277"/>
          <a:stretch>
            <a:fillRect/>
          </a:stretch>
        </p:blipFill>
        <p:spPr>
          <a:xfrm>
            <a:off x="10110902" y="5804596"/>
            <a:ext cx="1460671" cy="206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1" extrusionOk="0">
                <a:moveTo>
                  <a:pt x="9773" y="21"/>
                </a:moveTo>
                <a:cubicBezTo>
                  <a:pt x="9722" y="40"/>
                  <a:pt x="9672" y="49"/>
                  <a:pt x="9661" y="42"/>
                </a:cubicBezTo>
                <a:cubicBezTo>
                  <a:pt x="9650" y="34"/>
                  <a:pt x="9629" y="57"/>
                  <a:pt x="9608" y="96"/>
                </a:cubicBezTo>
                <a:cubicBezTo>
                  <a:pt x="9579" y="150"/>
                  <a:pt x="9557" y="159"/>
                  <a:pt x="9520" y="137"/>
                </a:cubicBezTo>
                <a:cubicBezTo>
                  <a:pt x="9461" y="102"/>
                  <a:pt x="9413" y="133"/>
                  <a:pt x="9462" y="175"/>
                </a:cubicBezTo>
                <a:cubicBezTo>
                  <a:pt x="9553" y="253"/>
                  <a:pt x="9267" y="491"/>
                  <a:pt x="9127" y="453"/>
                </a:cubicBezTo>
                <a:cubicBezTo>
                  <a:pt x="9100" y="446"/>
                  <a:pt x="8989" y="466"/>
                  <a:pt x="8881" y="499"/>
                </a:cubicBezTo>
                <a:cubicBezTo>
                  <a:pt x="8594" y="588"/>
                  <a:pt x="8490" y="604"/>
                  <a:pt x="8464" y="557"/>
                </a:cubicBezTo>
                <a:cubicBezTo>
                  <a:pt x="8448" y="526"/>
                  <a:pt x="8428" y="530"/>
                  <a:pt x="8371" y="582"/>
                </a:cubicBezTo>
                <a:cubicBezTo>
                  <a:pt x="8312" y="635"/>
                  <a:pt x="8278" y="647"/>
                  <a:pt x="8171" y="640"/>
                </a:cubicBezTo>
                <a:cubicBezTo>
                  <a:pt x="8099" y="636"/>
                  <a:pt x="8015" y="622"/>
                  <a:pt x="7989" y="611"/>
                </a:cubicBezTo>
                <a:cubicBezTo>
                  <a:pt x="7964" y="600"/>
                  <a:pt x="7919" y="603"/>
                  <a:pt x="7890" y="620"/>
                </a:cubicBezTo>
                <a:cubicBezTo>
                  <a:pt x="7849" y="643"/>
                  <a:pt x="7829" y="647"/>
                  <a:pt x="7790" y="624"/>
                </a:cubicBezTo>
                <a:cubicBezTo>
                  <a:pt x="7756" y="604"/>
                  <a:pt x="7729" y="602"/>
                  <a:pt x="7714" y="620"/>
                </a:cubicBezTo>
                <a:cubicBezTo>
                  <a:pt x="7701" y="634"/>
                  <a:pt x="7631" y="641"/>
                  <a:pt x="7555" y="636"/>
                </a:cubicBezTo>
                <a:cubicBezTo>
                  <a:pt x="7449" y="630"/>
                  <a:pt x="7417" y="639"/>
                  <a:pt x="7420" y="669"/>
                </a:cubicBezTo>
                <a:cubicBezTo>
                  <a:pt x="7423" y="691"/>
                  <a:pt x="7388" y="720"/>
                  <a:pt x="7344" y="736"/>
                </a:cubicBezTo>
                <a:cubicBezTo>
                  <a:pt x="7287" y="757"/>
                  <a:pt x="7275" y="774"/>
                  <a:pt x="7303" y="794"/>
                </a:cubicBezTo>
                <a:cubicBezTo>
                  <a:pt x="7331" y="814"/>
                  <a:pt x="7312" y="831"/>
                  <a:pt x="7233" y="861"/>
                </a:cubicBezTo>
                <a:cubicBezTo>
                  <a:pt x="7089" y="913"/>
                  <a:pt x="7061" y="914"/>
                  <a:pt x="6969" y="848"/>
                </a:cubicBezTo>
                <a:cubicBezTo>
                  <a:pt x="6914" y="809"/>
                  <a:pt x="6878" y="798"/>
                  <a:pt x="6840" y="815"/>
                </a:cubicBezTo>
                <a:cubicBezTo>
                  <a:pt x="6810" y="828"/>
                  <a:pt x="6786" y="851"/>
                  <a:pt x="6787" y="865"/>
                </a:cubicBezTo>
                <a:cubicBezTo>
                  <a:pt x="6791" y="907"/>
                  <a:pt x="6684" y="974"/>
                  <a:pt x="6634" y="960"/>
                </a:cubicBezTo>
                <a:cubicBezTo>
                  <a:pt x="6609" y="953"/>
                  <a:pt x="6577" y="962"/>
                  <a:pt x="6564" y="977"/>
                </a:cubicBezTo>
                <a:cubicBezTo>
                  <a:pt x="6551" y="992"/>
                  <a:pt x="6476" y="1002"/>
                  <a:pt x="6400" y="1002"/>
                </a:cubicBezTo>
                <a:cubicBezTo>
                  <a:pt x="6265" y="1002"/>
                  <a:pt x="6260" y="1006"/>
                  <a:pt x="6265" y="1089"/>
                </a:cubicBezTo>
                <a:cubicBezTo>
                  <a:pt x="6269" y="1154"/>
                  <a:pt x="6246" y="1194"/>
                  <a:pt x="6159" y="1256"/>
                </a:cubicBezTo>
                <a:cubicBezTo>
                  <a:pt x="6097" y="1300"/>
                  <a:pt x="6026" y="1335"/>
                  <a:pt x="6007" y="1335"/>
                </a:cubicBezTo>
                <a:cubicBezTo>
                  <a:pt x="5988" y="1335"/>
                  <a:pt x="5975" y="1356"/>
                  <a:pt x="5977" y="1380"/>
                </a:cubicBezTo>
                <a:cubicBezTo>
                  <a:pt x="5981" y="1414"/>
                  <a:pt x="5964" y="1423"/>
                  <a:pt x="5895" y="1418"/>
                </a:cubicBezTo>
                <a:cubicBezTo>
                  <a:pt x="5820" y="1411"/>
                  <a:pt x="5794" y="1427"/>
                  <a:pt x="5743" y="1509"/>
                </a:cubicBezTo>
                <a:cubicBezTo>
                  <a:pt x="5680" y="1610"/>
                  <a:pt x="5657" y="1747"/>
                  <a:pt x="5702" y="1779"/>
                </a:cubicBezTo>
                <a:cubicBezTo>
                  <a:pt x="5741" y="1807"/>
                  <a:pt x="5750" y="1872"/>
                  <a:pt x="5714" y="1887"/>
                </a:cubicBezTo>
                <a:cubicBezTo>
                  <a:pt x="5695" y="1895"/>
                  <a:pt x="5678" y="1942"/>
                  <a:pt x="5678" y="1991"/>
                </a:cubicBezTo>
                <a:cubicBezTo>
                  <a:pt x="5678" y="2041"/>
                  <a:pt x="5663" y="2099"/>
                  <a:pt x="5643" y="2124"/>
                </a:cubicBezTo>
                <a:cubicBezTo>
                  <a:pt x="5617" y="2158"/>
                  <a:pt x="5620" y="2177"/>
                  <a:pt x="5655" y="2187"/>
                </a:cubicBezTo>
                <a:cubicBezTo>
                  <a:pt x="5693" y="2197"/>
                  <a:pt x="5697" y="2230"/>
                  <a:pt x="5672" y="2336"/>
                </a:cubicBezTo>
                <a:cubicBezTo>
                  <a:pt x="5618" y="2573"/>
                  <a:pt x="5599" y="2672"/>
                  <a:pt x="5590" y="2773"/>
                </a:cubicBezTo>
                <a:cubicBezTo>
                  <a:pt x="5586" y="2827"/>
                  <a:pt x="5563" y="2882"/>
                  <a:pt x="5538" y="2893"/>
                </a:cubicBezTo>
                <a:cubicBezTo>
                  <a:pt x="5502" y="2909"/>
                  <a:pt x="5499" y="2925"/>
                  <a:pt x="5532" y="2968"/>
                </a:cubicBezTo>
                <a:cubicBezTo>
                  <a:pt x="5555" y="2999"/>
                  <a:pt x="5564" y="3049"/>
                  <a:pt x="5549" y="3080"/>
                </a:cubicBezTo>
                <a:cubicBezTo>
                  <a:pt x="5535" y="3111"/>
                  <a:pt x="5527" y="3171"/>
                  <a:pt x="5532" y="3213"/>
                </a:cubicBezTo>
                <a:cubicBezTo>
                  <a:pt x="5536" y="3256"/>
                  <a:pt x="5522" y="3322"/>
                  <a:pt x="5502" y="3359"/>
                </a:cubicBezTo>
                <a:cubicBezTo>
                  <a:pt x="5462" y="3433"/>
                  <a:pt x="5243" y="3520"/>
                  <a:pt x="5156" y="3496"/>
                </a:cubicBezTo>
                <a:cubicBezTo>
                  <a:pt x="5093" y="3479"/>
                  <a:pt x="5087" y="3510"/>
                  <a:pt x="5145" y="3550"/>
                </a:cubicBezTo>
                <a:cubicBezTo>
                  <a:pt x="5220" y="3604"/>
                  <a:pt x="5025" y="3641"/>
                  <a:pt x="4652" y="3646"/>
                </a:cubicBezTo>
                <a:cubicBezTo>
                  <a:pt x="4453" y="3648"/>
                  <a:pt x="4263" y="3660"/>
                  <a:pt x="4230" y="3671"/>
                </a:cubicBezTo>
                <a:cubicBezTo>
                  <a:pt x="4196" y="3681"/>
                  <a:pt x="4155" y="3683"/>
                  <a:pt x="4136" y="3675"/>
                </a:cubicBezTo>
                <a:cubicBezTo>
                  <a:pt x="4116" y="3666"/>
                  <a:pt x="4090" y="3668"/>
                  <a:pt x="4077" y="3683"/>
                </a:cubicBezTo>
                <a:cubicBezTo>
                  <a:pt x="4064" y="3698"/>
                  <a:pt x="4022" y="3704"/>
                  <a:pt x="3983" y="3696"/>
                </a:cubicBezTo>
                <a:cubicBezTo>
                  <a:pt x="3944" y="3687"/>
                  <a:pt x="3888" y="3692"/>
                  <a:pt x="3860" y="3708"/>
                </a:cubicBezTo>
                <a:cubicBezTo>
                  <a:pt x="3832" y="3724"/>
                  <a:pt x="3776" y="3733"/>
                  <a:pt x="3737" y="3725"/>
                </a:cubicBezTo>
                <a:cubicBezTo>
                  <a:pt x="3698" y="3716"/>
                  <a:pt x="3656" y="3718"/>
                  <a:pt x="3643" y="3733"/>
                </a:cubicBezTo>
                <a:cubicBezTo>
                  <a:pt x="3629" y="3749"/>
                  <a:pt x="3597" y="3754"/>
                  <a:pt x="3561" y="3741"/>
                </a:cubicBezTo>
                <a:cubicBezTo>
                  <a:pt x="3527" y="3729"/>
                  <a:pt x="3435" y="3722"/>
                  <a:pt x="3356" y="3725"/>
                </a:cubicBezTo>
                <a:cubicBezTo>
                  <a:pt x="3276" y="3728"/>
                  <a:pt x="3189" y="3715"/>
                  <a:pt x="3162" y="3700"/>
                </a:cubicBezTo>
                <a:cubicBezTo>
                  <a:pt x="3124" y="3678"/>
                  <a:pt x="3093" y="3688"/>
                  <a:pt x="3033" y="3741"/>
                </a:cubicBezTo>
                <a:cubicBezTo>
                  <a:pt x="2990" y="3780"/>
                  <a:pt x="2925" y="3818"/>
                  <a:pt x="2886" y="3824"/>
                </a:cubicBezTo>
                <a:cubicBezTo>
                  <a:pt x="2848" y="3830"/>
                  <a:pt x="2763" y="3848"/>
                  <a:pt x="2699" y="3862"/>
                </a:cubicBezTo>
                <a:cubicBezTo>
                  <a:pt x="2634" y="3876"/>
                  <a:pt x="2566" y="3881"/>
                  <a:pt x="2552" y="3879"/>
                </a:cubicBezTo>
                <a:cubicBezTo>
                  <a:pt x="2530" y="3875"/>
                  <a:pt x="2528" y="4032"/>
                  <a:pt x="2546" y="4203"/>
                </a:cubicBezTo>
                <a:cubicBezTo>
                  <a:pt x="2552" y="4263"/>
                  <a:pt x="2608" y="4280"/>
                  <a:pt x="2669" y="4244"/>
                </a:cubicBezTo>
                <a:cubicBezTo>
                  <a:pt x="2709" y="4221"/>
                  <a:pt x="2744" y="4223"/>
                  <a:pt x="2822" y="4253"/>
                </a:cubicBezTo>
                <a:cubicBezTo>
                  <a:pt x="2877" y="4274"/>
                  <a:pt x="2955" y="4298"/>
                  <a:pt x="2992" y="4307"/>
                </a:cubicBezTo>
                <a:cubicBezTo>
                  <a:pt x="3050" y="4320"/>
                  <a:pt x="3051" y="4331"/>
                  <a:pt x="3009" y="4369"/>
                </a:cubicBezTo>
                <a:cubicBezTo>
                  <a:pt x="2983" y="4393"/>
                  <a:pt x="2975" y="4404"/>
                  <a:pt x="2992" y="4394"/>
                </a:cubicBezTo>
                <a:cubicBezTo>
                  <a:pt x="3009" y="4384"/>
                  <a:pt x="3044" y="4384"/>
                  <a:pt x="3068" y="4398"/>
                </a:cubicBezTo>
                <a:cubicBezTo>
                  <a:pt x="3100" y="4417"/>
                  <a:pt x="3121" y="4414"/>
                  <a:pt x="3139" y="4381"/>
                </a:cubicBezTo>
                <a:cubicBezTo>
                  <a:pt x="3160" y="4342"/>
                  <a:pt x="3166" y="4340"/>
                  <a:pt x="3203" y="4373"/>
                </a:cubicBezTo>
                <a:cubicBezTo>
                  <a:pt x="3226" y="4394"/>
                  <a:pt x="3273" y="4411"/>
                  <a:pt x="3303" y="4411"/>
                </a:cubicBezTo>
                <a:cubicBezTo>
                  <a:pt x="3339" y="4411"/>
                  <a:pt x="3360" y="4444"/>
                  <a:pt x="3367" y="4510"/>
                </a:cubicBezTo>
                <a:cubicBezTo>
                  <a:pt x="3375" y="4579"/>
                  <a:pt x="3393" y="4602"/>
                  <a:pt x="3426" y="4593"/>
                </a:cubicBezTo>
                <a:cubicBezTo>
                  <a:pt x="3452" y="4586"/>
                  <a:pt x="3487" y="4596"/>
                  <a:pt x="3508" y="4610"/>
                </a:cubicBezTo>
                <a:cubicBezTo>
                  <a:pt x="3548" y="4639"/>
                  <a:pt x="3843" y="4648"/>
                  <a:pt x="3901" y="4623"/>
                </a:cubicBezTo>
                <a:cubicBezTo>
                  <a:pt x="3931" y="4610"/>
                  <a:pt x="4050" y="4622"/>
                  <a:pt x="4218" y="4656"/>
                </a:cubicBezTo>
                <a:cubicBezTo>
                  <a:pt x="4238" y="4660"/>
                  <a:pt x="4283" y="4654"/>
                  <a:pt x="4318" y="4643"/>
                </a:cubicBezTo>
                <a:cubicBezTo>
                  <a:pt x="4352" y="4633"/>
                  <a:pt x="4407" y="4632"/>
                  <a:pt x="4435" y="4639"/>
                </a:cubicBezTo>
                <a:cubicBezTo>
                  <a:pt x="4524" y="4664"/>
                  <a:pt x="4473" y="4735"/>
                  <a:pt x="4335" y="4781"/>
                </a:cubicBezTo>
                <a:cubicBezTo>
                  <a:pt x="4262" y="4805"/>
                  <a:pt x="4211" y="4829"/>
                  <a:pt x="4224" y="4839"/>
                </a:cubicBezTo>
                <a:cubicBezTo>
                  <a:pt x="4237" y="4848"/>
                  <a:pt x="4214" y="4863"/>
                  <a:pt x="4177" y="4872"/>
                </a:cubicBezTo>
                <a:cubicBezTo>
                  <a:pt x="4139" y="4881"/>
                  <a:pt x="4089" y="4897"/>
                  <a:pt x="4059" y="4905"/>
                </a:cubicBezTo>
                <a:cubicBezTo>
                  <a:pt x="4030" y="4913"/>
                  <a:pt x="3932" y="4919"/>
                  <a:pt x="3842" y="4922"/>
                </a:cubicBezTo>
                <a:cubicBezTo>
                  <a:pt x="3753" y="4925"/>
                  <a:pt x="3670" y="4928"/>
                  <a:pt x="3661" y="4930"/>
                </a:cubicBezTo>
                <a:cubicBezTo>
                  <a:pt x="3625" y="4937"/>
                  <a:pt x="3877" y="5038"/>
                  <a:pt x="3930" y="5038"/>
                </a:cubicBezTo>
                <a:cubicBezTo>
                  <a:pt x="3960" y="5038"/>
                  <a:pt x="3996" y="5052"/>
                  <a:pt x="4007" y="5072"/>
                </a:cubicBezTo>
                <a:cubicBezTo>
                  <a:pt x="4017" y="5091"/>
                  <a:pt x="4063" y="5109"/>
                  <a:pt x="4106" y="5109"/>
                </a:cubicBezTo>
                <a:cubicBezTo>
                  <a:pt x="4249" y="5110"/>
                  <a:pt x="4379" y="5130"/>
                  <a:pt x="4435" y="5163"/>
                </a:cubicBezTo>
                <a:cubicBezTo>
                  <a:pt x="4479" y="5189"/>
                  <a:pt x="4502" y="5189"/>
                  <a:pt x="4546" y="5163"/>
                </a:cubicBezTo>
                <a:cubicBezTo>
                  <a:pt x="4588" y="5138"/>
                  <a:pt x="4609" y="5141"/>
                  <a:pt x="4640" y="5163"/>
                </a:cubicBezTo>
                <a:cubicBezTo>
                  <a:pt x="4663" y="5179"/>
                  <a:pt x="4728" y="5192"/>
                  <a:pt x="4781" y="5192"/>
                </a:cubicBezTo>
                <a:cubicBezTo>
                  <a:pt x="4834" y="5192"/>
                  <a:pt x="4898" y="5209"/>
                  <a:pt x="4922" y="5229"/>
                </a:cubicBezTo>
                <a:cubicBezTo>
                  <a:pt x="4958" y="5260"/>
                  <a:pt x="4944" y="5280"/>
                  <a:pt x="4857" y="5338"/>
                </a:cubicBezTo>
                <a:cubicBezTo>
                  <a:pt x="4799" y="5377"/>
                  <a:pt x="4740" y="5429"/>
                  <a:pt x="4728" y="5454"/>
                </a:cubicBezTo>
                <a:cubicBezTo>
                  <a:pt x="4708" y="5494"/>
                  <a:pt x="4643" y="5509"/>
                  <a:pt x="4570" y="5491"/>
                </a:cubicBezTo>
                <a:cubicBezTo>
                  <a:pt x="4555" y="5488"/>
                  <a:pt x="4539" y="5516"/>
                  <a:pt x="4529" y="5558"/>
                </a:cubicBezTo>
                <a:cubicBezTo>
                  <a:pt x="4517" y="5605"/>
                  <a:pt x="4480" y="5641"/>
                  <a:pt x="4435" y="5649"/>
                </a:cubicBezTo>
                <a:cubicBezTo>
                  <a:pt x="4362" y="5663"/>
                  <a:pt x="4339" y="5706"/>
                  <a:pt x="4388" y="5741"/>
                </a:cubicBezTo>
                <a:cubicBezTo>
                  <a:pt x="4403" y="5751"/>
                  <a:pt x="4400" y="5775"/>
                  <a:pt x="4376" y="5795"/>
                </a:cubicBezTo>
                <a:cubicBezTo>
                  <a:pt x="4340" y="5825"/>
                  <a:pt x="4323" y="5824"/>
                  <a:pt x="4265" y="5774"/>
                </a:cubicBezTo>
                <a:cubicBezTo>
                  <a:pt x="4227" y="5741"/>
                  <a:pt x="4206" y="5728"/>
                  <a:pt x="4218" y="5745"/>
                </a:cubicBezTo>
                <a:cubicBezTo>
                  <a:pt x="4230" y="5762"/>
                  <a:pt x="4207" y="5787"/>
                  <a:pt x="4165" y="5803"/>
                </a:cubicBezTo>
                <a:cubicBezTo>
                  <a:pt x="4120" y="5820"/>
                  <a:pt x="4094" y="5847"/>
                  <a:pt x="4106" y="5870"/>
                </a:cubicBezTo>
                <a:cubicBezTo>
                  <a:pt x="4137" y="5926"/>
                  <a:pt x="3775" y="6041"/>
                  <a:pt x="3702" y="5998"/>
                </a:cubicBezTo>
                <a:cubicBezTo>
                  <a:pt x="3659" y="5974"/>
                  <a:pt x="3652" y="5976"/>
                  <a:pt x="3666" y="6007"/>
                </a:cubicBezTo>
                <a:cubicBezTo>
                  <a:pt x="3676" y="6028"/>
                  <a:pt x="3724" y="6048"/>
                  <a:pt x="3772" y="6053"/>
                </a:cubicBezTo>
                <a:cubicBezTo>
                  <a:pt x="3820" y="6057"/>
                  <a:pt x="3896" y="6074"/>
                  <a:pt x="3942" y="6090"/>
                </a:cubicBezTo>
                <a:cubicBezTo>
                  <a:pt x="4006" y="6113"/>
                  <a:pt x="4040" y="6114"/>
                  <a:pt x="4095" y="6090"/>
                </a:cubicBezTo>
                <a:cubicBezTo>
                  <a:pt x="4134" y="6073"/>
                  <a:pt x="4263" y="6052"/>
                  <a:pt x="4376" y="6044"/>
                </a:cubicBezTo>
                <a:cubicBezTo>
                  <a:pt x="4679" y="6022"/>
                  <a:pt x="4685" y="6020"/>
                  <a:pt x="4734" y="5998"/>
                </a:cubicBezTo>
                <a:cubicBezTo>
                  <a:pt x="4761" y="5987"/>
                  <a:pt x="4785" y="5995"/>
                  <a:pt x="4798" y="6019"/>
                </a:cubicBezTo>
                <a:cubicBezTo>
                  <a:pt x="4814" y="6048"/>
                  <a:pt x="4856" y="6055"/>
                  <a:pt x="4945" y="6048"/>
                </a:cubicBezTo>
                <a:cubicBezTo>
                  <a:pt x="5037" y="6041"/>
                  <a:pt x="5079" y="6051"/>
                  <a:pt x="5092" y="6082"/>
                </a:cubicBezTo>
                <a:cubicBezTo>
                  <a:pt x="5102" y="6104"/>
                  <a:pt x="5125" y="6143"/>
                  <a:pt x="5145" y="6169"/>
                </a:cubicBezTo>
                <a:cubicBezTo>
                  <a:pt x="5171" y="6204"/>
                  <a:pt x="5161" y="6229"/>
                  <a:pt x="5115" y="6265"/>
                </a:cubicBezTo>
                <a:cubicBezTo>
                  <a:pt x="5065" y="6304"/>
                  <a:pt x="5060" y="6342"/>
                  <a:pt x="5080" y="6460"/>
                </a:cubicBezTo>
                <a:cubicBezTo>
                  <a:pt x="5106" y="6614"/>
                  <a:pt x="5159" y="6684"/>
                  <a:pt x="5233" y="6664"/>
                </a:cubicBezTo>
                <a:cubicBezTo>
                  <a:pt x="5284" y="6650"/>
                  <a:pt x="5408" y="6706"/>
                  <a:pt x="5414" y="6747"/>
                </a:cubicBezTo>
                <a:cubicBezTo>
                  <a:pt x="5417" y="6762"/>
                  <a:pt x="5418" y="6784"/>
                  <a:pt x="5420" y="6797"/>
                </a:cubicBezTo>
                <a:cubicBezTo>
                  <a:pt x="5423" y="6809"/>
                  <a:pt x="5456" y="6819"/>
                  <a:pt x="5491" y="6817"/>
                </a:cubicBezTo>
                <a:cubicBezTo>
                  <a:pt x="5525" y="6815"/>
                  <a:pt x="5553" y="6830"/>
                  <a:pt x="5555" y="6851"/>
                </a:cubicBezTo>
                <a:cubicBezTo>
                  <a:pt x="5558" y="6872"/>
                  <a:pt x="5564" y="6914"/>
                  <a:pt x="5567" y="6946"/>
                </a:cubicBezTo>
                <a:cubicBezTo>
                  <a:pt x="5570" y="6979"/>
                  <a:pt x="5584" y="7000"/>
                  <a:pt x="5602" y="6992"/>
                </a:cubicBezTo>
                <a:cubicBezTo>
                  <a:pt x="5636" y="6977"/>
                  <a:pt x="5749" y="7115"/>
                  <a:pt x="5749" y="7171"/>
                </a:cubicBezTo>
                <a:cubicBezTo>
                  <a:pt x="5749" y="7188"/>
                  <a:pt x="5776" y="7215"/>
                  <a:pt x="5807" y="7233"/>
                </a:cubicBezTo>
                <a:cubicBezTo>
                  <a:pt x="5853" y="7260"/>
                  <a:pt x="5878" y="7263"/>
                  <a:pt x="5936" y="7237"/>
                </a:cubicBezTo>
                <a:cubicBezTo>
                  <a:pt x="6011" y="7204"/>
                  <a:pt x="6059" y="7214"/>
                  <a:pt x="6060" y="7266"/>
                </a:cubicBezTo>
                <a:cubicBezTo>
                  <a:pt x="6060" y="7283"/>
                  <a:pt x="6090" y="7295"/>
                  <a:pt x="6130" y="7295"/>
                </a:cubicBezTo>
                <a:cubicBezTo>
                  <a:pt x="6243" y="7295"/>
                  <a:pt x="6281" y="7326"/>
                  <a:pt x="6265" y="7404"/>
                </a:cubicBezTo>
                <a:cubicBezTo>
                  <a:pt x="6251" y="7469"/>
                  <a:pt x="6258" y="7477"/>
                  <a:pt x="6365" y="7482"/>
                </a:cubicBezTo>
                <a:cubicBezTo>
                  <a:pt x="6505" y="7490"/>
                  <a:pt x="6582" y="7529"/>
                  <a:pt x="6582" y="7595"/>
                </a:cubicBezTo>
                <a:cubicBezTo>
                  <a:pt x="6582" y="7621"/>
                  <a:pt x="6590" y="7644"/>
                  <a:pt x="6605" y="7645"/>
                </a:cubicBezTo>
                <a:cubicBezTo>
                  <a:pt x="6620" y="7646"/>
                  <a:pt x="6659" y="7648"/>
                  <a:pt x="6693" y="7653"/>
                </a:cubicBezTo>
                <a:cubicBezTo>
                  <a:pt x="6727" y="7658"/>
                  <a:pt x="6756" y="7652"/>
                  <a:pt x="6752" y="7636"/>
                </a:cubicBezTo>
                <a:cubicBezTo>
                  <a:pt x="6747" y="7621"/>
                  <a:pt x="6768" y="7604"/>
                  <a:pt x="6799" y="7599"/>
                </a:cubicBezTo>
                <a:cubicBezTo>
                  <a:pt x="6872" y="7587"/>
                  <a:pt x="7053" y="7688"/>
                  <a:pt x="7022" y="7724"/>
                </a:cubicBezTo>
                <a:cubicBezTo>
                  <a:pt x="7007" y="7740"/>
                  <a:pt x="7020" y="7743"/>
                  <a:pt x="7045" y="7732"/>
                </a:cubicBezTo>
                <a:cubicBezTo>
                  <a:pt x="7070" y="7721"/>
                  <a:pt x="7108" y="7744"/>
                  <a:pt x="7145" y="7790"/>
                </a:cubicBezTo>
                <a:cubicBezTo>
                  <a:pt x="7190" y="7846"/>
                  <a:pt x="7231" y="7868"/>
                  <a:pt x="7297" y="7865"/>
                </a:cubicBezTo>
                <a:cubicBezTo>
                  <a:pt x="7381" y="7861"/>
                  <a:pt x="7392" y="7868"/>
                  <a:pt x="7397" y="7969"/>
                </a:cubicBezTo>
                <a:cubicBezTo>
                  <a:pt x="7401" y="8051"/>
                  <a:pt x="7382" y="8084"/>
                  <a:pt x="7338" y="8094"/>
                </a:cubicBezTo>
                <a:cubicBezTo>
                  <a:pt x="7306" y="8101"/>
                  <a:pt x="7250" y="8117"/>
                  <a:pt x="7209" y="8131"/>
                </a:cubicBezTo>
                <a:cubicBezTo>
                  <a:pt x="7169" y="8145"/>
                  <a:pt x="7109" y="8160"/>
                  <a:pt x="7080" y="8164"/>
                </a:cubicBezTo>
                <a:cubicBezTo>
                  <a:pt x="7051" y="8168"/>
                  <a:pt x="6983" y="8181"/>
                  <a:pt x="6928" y="8197"/>
                </a:cubicBezTo>
                <a:cubicBezTo>
                  <a:pt x="6841" y="8223"/>
                  <a:pt x="6835" y="8236"/>
                  <a:pt x="6869" y="8281"/>
                </a:cubicBezTo>
                <a:cubicBezTo>
                  <a:pt x="6916" y="8343"/>
                  <a:pt x="6885" y="8384"/>
                  <a:pt x="6810" y="8364"/>
                </a:cubicBezTo>
                <a:cubicBezTo>
                  <a:pt x="6781" y="8356"/>
                  <a:pt x="6714" y="8364"/>
                  <a:pt x="6658" y="8380"/>
                </a:cubicBezTo>
                <a:cubicBezTo>
                  <a:pt x="6574" y="8405"/>
                  <a:pt x="6557" y="8427"/>
                  <a:pt x="6564" y="8488"/>
                </a:cubicBezTo>
                <a:cubicBezTo>
                  <a:pt x="6569" y="8530"/>
                  <a:pt x="6553" y="8568"/>
                  <a:pt x="6535" y="8576"/>
                </a:cubicBezTo>
                <a:cubicBezTo>
                  <a:pt x="6516" y="8584"/>
                  <a:pt x="6512" y="8609"/>
                  <a:pt x="6523" y="8634"/>
                </a:cubicBezTo>
                <a:cubicBezTo>
                  <a:pt x="6545" y="8684"/>
                  <a:pt x="6426" y="8779"/>
                  <a:pt x="6370" y="8754"/>
                </a:cubicBezTo>
                <a:cubicBezTo>
                  <a:pt x="6292" y="8720"/>
                  <a:pt x="6244" y="8825"/>
                  <a:pt x="6241" y="9033"/>
                </a:cubicBezTo>
                <a:cubicBezTo>
                  <a:pt x="6239" y="9262"/>
                  <a:pt x="6204" y="9319"/>
                  <a:pt x="6124" y="9241"/>
                </a:cubicBezTo>
                <a:cubicBezTo>
                  <a:pt x="6096" y="9214"/>
                  <a:pt x="6067" y="9198"/>
                  <a:pt x="6054" y="9208"/>
                </a:cubicBezTo>
                <a:cubicBezTo>
                  <a:pt x="6040" y="9217"/>
                  <a:pt x="6059" y="9246"/>
                  <a:pt x="6095" y="9274"/>
                </a:cubicBezTo>
                <a:cubicBezTo>
                  <a:pt x="6143" y="9312"/>
                  <a:pt x="6147" y="9333"/>
                  <a:pt x="6118" y="9357"/>
                </a:cubicBezTo>
                <a:cubicBezTo>
                  <a:pt x="6094" y="9378"/>
                  <a:pt x="6093" y="9405"/>
                  <a:pt x="6112" y="9428"/>
                </a:cubicBezTo>
                <a:cubicBezTo>
                  <a:pt x="6133" y="9452"/>
                  <a:pt x="6125" y="9483"/>
                  <a:pt x="6089" y="9511"/>
                </a:cubicBezTo>
                <a:cubicBezTo>
                  <a:pt x="6045" y="9545"/>
                  <a:pt x="6044" y="9563"/>
                  <a:pt x="6077" y="9607"/>
                </a:cubicBezTo>
                <a:cubicBezTo>
                  <a:pt x="6109" y="9648"/>
                  <a:pt x="6104" y="9670"/>
                  <a:pt x="6071" y="9698"/>
                </a:cubicBezTo>
                <a:cubicBezTo>
                  <a:pt x="6048" y="9718"/>
                  <a:pt x="6040" y="9736"/>
                  <a:pt x="6054" y="9736"/>
                </a:cubicBezTo>
                <a:cubicBezTo>
                  <a:pt x="6067" y="9736"/>
                  <a:pt x="6063" y="9751"/>
                  <a:pt x="6048" y="9769"/>
                </a:cubicBezTo>
                <a:cubicBezTo>
                  <a:pt x="6032" y="9786"/>
                  <a:pt x="6025" y="9818"/>
                  <a:pt x="6024" y="9839"/>
                </a:cubicBezTo>
                <a:cubicBezTo>
                  <a:pt x="6024" y="9860"/>
                  <a:pt x="5995" y="9877"/>
                  <a:pt x="5966" y="9877"/>
                </a:cubicBezTo>
                <a:cubicBezTo>
                  <a:pt x="5936" y="9877"/>
                  <a:pt x="5906" y="9899"/>
                  <a:pt x="5895" y="9927"/>
                </a:cubicBezTo>
                <a:cubicBezTo>
                  <a:pt x="5885" y="9955"/>
                  <a:pt x="5839" y="9980"/>
                  <a:pt x="5796" y="9985"/>
                </a:cubicBezTo>
                <a:cubicBezTo>
                  <a:pt x="5752" y="9989"/>
                  <a:pt x="5694" y="10019"/>
                  <a:pt x="5672" y="10047"/>
                </a:cubicBezTo>
                <a:cubicBezTo>
                  <a:pt x="5634" y="10099"/>
                  <a:pt x="5638" y="10098"/>
                  <a:pt x="5555" y="10043"/>
                </a:cubicBezTo>
                <a:cubicBezTo>
                  <a:pt x="5501" y="10007"/>
                  <a:pt x="5460" y="9996"/>
                  <a:pt x="5444" y="10014"/>
                </a:cubicBezTo>
                <a:cubicBezTo>
                  <a:pt x="5410" y="10052"/>
                  <a:pt x="5356" y="10024"/>
                  <a:pt x="5315" y="9948"/>
                </a:cubicBezTo>
                <a:cubicBezTo>
                  <a:pt x="5293" y="9907"/>
                  <a:pt x="5260" y="9889"/>
                  <a:pt x="5227" y="9898"/>
                </a:cubicBezTo>
                <a:cubicBezTo>
                  <a:pt x="5198" y="9905"/>
                  <a:pt x="5168" y="9903"/>
                  <a:pt x="5156" y="9889"/>
                </a:cubicBezTo>
                <a:cubicBezTo>
                  <a:pt x="5143" y="9874"/>
                  <a:pt x="5112" y="9871"/>
                  <a:pt x="5074" y="9885"/>
                </a:cubicBezTo>
                <a:cubicBezTo>
                  <a:pt x="5039" y="9898"/>
                  <a:pt x="4943" y="9901"/>
                  <a:pt x="4851" y="9889"/>
                </a:cubicBezTo>
                <a:cubicBezTo>
                  <a:pt x="4763" y="9878"/>
                  <a:pt x="4678" y="9875"/>
                  <a:pt x="4664" y="9881"/>
                </a:cubicBezTo>
                <a:cubicBezTo>
                  <a:pt x="4617" y="9901"/>
                  <a:pt x="4452" y="9808"/>
                  <a:pt x="4452" y="9760"/>
                </a:cubicBezTo>
                <a:cubicBezTo>
                  <a:pt x="4452" y="9718"/>
                  <a:pt x="4268" y="9646"/>
                  <a:pt x="4230" y="9673"/>
                </a:cubicBezTo>
                <a:cubicBezTo>
                  <a:pt x="4221" y="9679"/>
                  <a:pt x="4192" y="9671"/>
                  <a:pt x="4171" y="9652"/>
                </a:cubicBezTo>
                <a:cubicBezTo>
                  <a:pt x="4122" y="9611"/>
                  <a:pt x="4078" y="8571"/>
                  <a:pt x="4124" y="8551"/>
                </a:cubicBezTo>
                <a:cubicBezTo>
                  <a:pt x="4150" y="8539"/>
                  <a:pt x="4152" y="8496"/>
                  <a:pt x="4130" y="8439"/>
                </a:cubicBezTo>
                <a:cubicBezTo>
                  <a:pt x="4128" y="8435"/>
                  <a:pt x="4081" y="8451"/>
                  <a:pt x="4024" y="8472"/>
                </a:cubicBezTo>
                <a:cubicBezTo>
                  <a:pt x="3907" y="8515"/>
                  <a:pt x="3878" y="8503"/>
                  <a:pt x="3878" y="8418"/>
                </a:cubicBezTo>
                <a:cubicBezTo>
                  <a:pt x="3878" y="8343"/>
                  <a:pt x="3854" y="8342"/>
                  <a:pt x="3772" y="8414"/>
                </a:cubicBezTo>
                <a:cubicBezTo>
                  <a:pt x="3717" y="8462"/>
                  <a:pt x="3698" y="8463"/>
                  <a:pt x="3649" y="8434"/>
                </a:cubicBezTo>
                <a:cubicBezTo>
                  <a:pt x="3617" y="8416"/>
                  <a:pt x="3597" y="8393"/>
                  <a:pt x="3608" y="8380"/>
                </a:cubicBezTo>
                <a:cubicBezTo>
                  <a:pt x="3642" y="8341"/>
                  <a:pt x="3385" y="8357"/>
                  <a:pt x="3338" y="8397"/>
                </a:cubicBezTo>
                <a:cubicBezTo>
                  <a:pt x="3313" y="8418"/>
                  <a:pt x="3274" y="8434"/>
                  <a:pt x="3250" y="8434"/>
                </a:cubicBezTo>
                <a:cubicBezTo>
                  <a:pt x="3187" y="8434"/>
                  <a:pt x="3036" y="8554"/>
                  <a:pt x="3062" y="8584"/>
                </a:cubicBezTo>
                <a:cubicBezTo>
                  <a:pt x="3089" y="8615"/>
                  <a:pt x="3032" y="8643"/>
                  <a:pt x="2927" y="8651"/>
                </a:cubicBezTo>
                <a:cubicBezTo>
                  <a:pt x="2885" y="8654"/>
                  <a:pt x="2839" y="8657"/>
                  <a:pt x="2822" y="8659"/>
                </a:cubicBezTo>
                <a:cubicBezTo>
                  <a:pt x="2805" y="8661"/>
                  <a:pt x="2801" y="8684"/>
                  <a:pt x="2816" y="8709"/>
                </a:cubicBezTo>
                <a:cubicBezTo>
                  <a:pt x="2831" y="8733"/>
                  <a:pt x="2848" y="8928"/>
                  <a:pt x="2851" y="9145"/>
                </a:cubicBezTo>
                <a:cubicBezTo>
                  <a:pt x="2857" y="9531"/>
                  <a:pt x="2856" y="9543"/>
                  <a:pt x="2945" y="9607"/>
                </a:cubicBezTo>
                <a:cubicBezTo>
                  <a:pt x="2995" y="9643"/>
                  <a:pt x="3032" y="9690"/>
                  <a:pt x="3027" y="9711"/>
                </a:cubicBezTo>
                <a:cubicBezTo>
                  <a:pt x="3022" y="9731"/>
                  <a:pt x="3011" y="9775"/>
                  <a:pt x="3004" y="9806"/>
                </a:cubicBezTo>
                <a:cubicBezTo>
                  <a:pt x="2989" y="9867"/>
                  <a:pt x="2957" y="9901"/>
                  <a:pt x="2904" y="9906"/>
                </a:cubicBezTo>
                <a:cubicBezTo>
                  <a:pt x="2886" y="9908"/>
                  <a:pt x="2851" y="9908"/>
                  <a:pt x="2834" y="9910"/>
                </a:cubicBezTo>
                <a:cubicBezTo>
                  <a:pt x="2816" y="9912"/>
                  <a:pt x="2811" y="9936"/>
                  <a:pt x="2822" y="9964"/>
                </a:cubicBezTo>
                <a:cubicBezTo>
                  <a:pt x="2847" y="10033"/>
                  <a:pt x="2694" y="10078"/>
                  <a:pt x="2611" y="10026"/>
                </a:cubicBezTo>
                <a:cubicBezTo>
                  <a:pt x="2547" y="9987"/>
                  <a:pt x="2435" y="9979"/>
                  <a:pt x="2435" y="10014"/>
                </a:cubicBezTo>
                <a:cubicBezTo>
                  <a:pt x="2435" y="10026"/>
                  <a:pt x="2470" y="10044"/>
                  <a:pt x="2511" y="10051"/>
                </a:cubicBezTo>
                <a:cubicBezTo>
                  <a:pt x="2583" y="10065"/>
                  <a:pt x="2581" y="10067"/>
                  <a:pt x="2523" y="10130"/>
                </a:cubicBezTo>
                <a:cubicBezTo>
                  <a:pt x="2489" y="10167"/>
                  <a:pt x="2439" y="10197"/>
                  <a:pt x="2411" y="10197"/>
                </a:cubicBezTo>
                <a:cubicBezTo>
                  <a:pt x="2384" y="10197"/>
                  <a:pt x="2334" y="10219"/>
                  <a:pt x="2294" y="10247"/>
                </a:cubicBezTo>
                <a:cubicBezTo>
                  <a:pt x="2254" y="10275"/>
                  <a:pt x="2186" y="10297"/>
                  <a:pt x="2147" y="10297"/>
                </a:cubicBezTo>
                <a:cubicBezTo>
                  <a:pt x="2108" y="10297"/>
                  <a:pt x="2058" y="10322"/>
                  <a:pt x="2036" y="10351"/>
                </a:cubicBezTo>
                <a:cubicBezTo>
                  <a:pt x="2014" y="10380"/>
                  <a:pt x="1979" y="10399"/>
                  <a:pt x="1954" y="10392"/>
                </a:cubicBezTo>
                <a:cubicBezTo>
                  <a:pt x="1928" y="10385"/>
                  <a:pt x="1865" y="10394"/>
                  <a:pt x="1813" y="10413"/>
                </a:cubicBezTo>
                <a:cubicBezTo>
                  <a:pt x="1758" y="10433"/>
                  <a:pt x="1708" y="10435"/>
                  <a:pt x="1696" y="10421"/>
                </a:cubicBezTo>
                <a:cubicBezTo>
                  <a:pt x="1654" y="10374"/>
                  <a:pt x="1606" y="10397"/>
                  <a:pt x="1643" y="10446"/>
                </a:cubicBezTo>
                <a:cubicBezTo>
                  <a:pt x="1670" y="10483"/>
                  <a:pt x="1659" y="10505"/>
                  <a:pt x="1608" y="10538"/>
                </a:cubicBezTo>
                <a:cubicBezTo>
                  <a:pt x="1535" y="10584"/>
                  <a:pt x="1484" y="10557"/>
                  <a:pt x="1520" y="10492"/>
                </a:cubicBezTo>
                <a:cubicBezTo>
                  <a:pt x="1546" y="10444"/>
                  <a:pt x="1410" y="10383"/>
                  <a:pt x="1373" y="10426"/>
                </a:cubicBezTo>
                <a:cubicBezTo>
                  <a:pt x="1360" y="10441"/>
                  <a:pt x="1364" y="10469"/>
                  <a:pt x="1385" y="10484"/>
                </a:cubicBezTo>
                <a:cubicBezTo>
                  <a:pt x="1406" y="10499"/>
                  <a:pt x="1412" y="10527"/>
                  <a:pt x="1396" y="10550"/>
                </a:cubicBezTo>
                <a:cubicBezTo>
                  <a:pt x="1381" y="10573"/>
                  <a:pt x="1360" y="10646"/>
                  <a:pt x="1355" y="10717"/>
                </a:cubicBezTo>
                <a:cubicBezTo>
                  <a:pt x="1350" y="10787"/>
                  <a:pt x="1337" y="10858"/>
                  <a:pt x="1326" y="10870"/>
                </a:cubicBezTo>
                <a:cubicBezTo>
                  <a:pt x="1290" y="10911"/>
                  <a:pt x="1289" y="11020"/>
                  <a:pt x="1320" y="11062"/>
                </a:cubicBezTo>
                <a:cubicBezTo>
                  <a:pt x="1337" y="11084"/>
                  <a:pt x="1350" y="11152"/>
                  <a:pt x="1355" y="11215"/>
                </a:cubicBezTo>
                <a:cubicBezTo>
                  <a:pt x="1361" y="11278"/>
                  <a:pt x="1381" y="11342"/>
                  <a:pt x="1396" y="11357"/>
                </a:cubicBezTo>
                <a:cubicBezTo>
                  <a:pt x="1441" y="11399"/>
                  <a:pt x="1368" y="11560"/>
                  <a:pt x="1273" y="11623"/>
                </a:cubicBezTo>
                <a:cubicBezTo>
                  <a:pt x="1196" y="11674"/>
                  <a:pt x="1183" y="11673"/>
                  <a:pt x="1138" y="11635"/>
                </a:cubicBezTo>
                <a:cubicBezTo>
                  <a:pt x="1076" y="11582"/>
                  <a:pt x="1057" y="11506"/>
                  <a:pt x="1103" y="11486"/>
                </a:cubicBezTo>
                <a:cubicBezTo>
                  <a:pt x="1123" y="11477"/>
                  <a:pt x="1138" y="11455"/>
                  <a:pt x="1138" y="11440"/>
                </a:cubicBezTo>
                <a:cubicBezTo>
                  <a:pt x="1138" y="11421"/>
                  <a:pt x="1124" y="11425"/>
                  <a:pt x="1091" y="11444"/>
                </a:cubicBezTo>
                <a:cubicBezTo>
                  <a:pt x="1031" y="11480"/>
                  <a:pt x="998" y="11453"/>
                  <a:pt x="998" y="11377"/>
                </a:cubicBezTo>
                <a:cubicBezTo>
                  <a:pt x="998" y="11346"/>
                  <a:pt x="976" y="11315"/>
                  <a:pt x="957" y="11307"/>
                </a:cubicBezTo>
                <a:cubicBezTo>
                  <a:pt x="902" y="11283"/>
                  <a:pt x="915" y="11190"/>
                  <a:pt x="974" y="11174"/>
                </a:cubicBezTo>
                <a:cubicBezTo>
                  <a:pt x="1031" y="11158"/>
                  <a:pt x="1009" y="11086"/>
                  <a:pt x="951" y="11095"/>
                </a:cubicBezTo>
                <a:cubicBezTo>
                  <a:pt x="931" y="11098"/>
                  <a:pt x="903" y="11076"/>
                  <a:pt x="886" y="11045"/>
                </a:cubicBezTo>
                <a:cubicBezTo>
                  <a:pt x="859" y="10996"/>
                  <a:pt x="873" y="10981"/>
                  <a:pt x="980" y="10945"/>
                </a:cubicBezTo>
                <a:cubicBezTo>
                  <a:pt x="1048" y="10922"/>
                  <a:pt x="1091" y="10896"/>
                  <a:pt x="1080" y="10883"/>
                </a:cubicBezTo>
                <a:cubicBezTo>
                  <a:pt x="1069" y="10870"/>
                  <a:pt x="1049" y="10863"/>
                  <a:pt x="1033" y="10870"/>
                </a:cubicBezTo>
                <a:cubicBezTo>
                  <a:pt x="1017" y="10877"/>
                  <a:pt x="979" y="10859"/>
                  <a:pt x="945" y="10833"/>
                </a:cubicBezTo>
                <a:cubicBezTo>
                  <a:pt x="893" y="10793"/>
                  <a:pt x="891" y="10779"/>
                  <a:pt x="927" y="10729"/>
                </a:cubicBezTo>
                <a:cubicBezTo>
                  <a:pt x="951" y="10696"/>
                  <a:pt x="955" y="10677"/>
                  <a:pt x="939" y="10687"/>
                </a:cubicBezTo>
                <a:cubicBezTo>
                  <a:pt x="923" y="10698"/>
                  <a:pt x="883" y="10691"/>
                  <a:pt x="851" y="10671"/>
                </a:cubicBezTo>
                <a:cubicBezTo>
                  <a:pt x="811" y="10645"/>
                  <a:pt x="776" y="10641"/>
                  <a:pt x="740" y="10658"/>
                </a:cubicBezTo>
                <a:cubicBezTo>
                  <a:pt x="694" y="10680"/>
                  <a:pt x="696" y="10685"/>
                  <a:pt x="751" y="10708"/>
                </a:cubicBezTo>
                <a:cubicBezTo>
                  <a:pt x="812" y="10733"/>
                  <a:pt x="815" y="10737"/>
                  <a:pt x="745" y="10800"/>
                </a:cubicBezTo>
                <a:cubicBezTo>
                  <a:pt x="690" y="10850"/>
                  <a:pt x="679" y="10873"/>
                  <a:pt x="710" y="10899"/>
                </a:cubicBezTo>
                <a:cubicBezTo>
                  <a:pt x="741" y="10925"/>
                  <a:pt x="738" y="10946"/>
                  <a:pt x="704" y="10974"/>
                </a:cubicBezTo>
                <a:cubicBezTo>
                  <a:pt x="669" y="11004"/>
                  <a:pt x="671" y="11020"/>
                  <a:pt x="704" y="11049"/>
                </a:cubicBezTo>
                <a:cubicBezTo>
                  <a:pt x="765" y="11101"/>
                  <a:pt x="737" y="11203"/>
                  <a:pt x="663" y="11199"/>
                </a:cubicBezTo>
                <a:cubicBezTo>
                  <a:pt x="609" y="11196"/>
                  <a:pt x="609" y="11204"/>
                  <a:pt x="669" y="11274"/>
                </a:cubicBezTo>
                <a:cubicBezTo>
                  <a:pt x="714" y="11325"/>
                  <a:pt x="733" y="11384"/>
                  <a:pt x="722" y="11448"/>
                </a:cubicBezTo>
                <a:cubicBezTo>
                  <a:pt x="711" y="11514"/>
                  <a:pt x="723" y="11547"/>
                  <a:pt x="757" y="11556"/>
                </a:cubicBezTo>
                <a:cubicBezTo>
                  <a:pt x="785" y="11564"/>
                  <a:pt x="818" y="11620"/>
                  <a:pt x="833" y="11681"/>
                </a:cubicBezTo>
                <a:cubicBezTo>
                  <a:pt x="874" y="11838"/>
                  <a:pt x="874" y="11862"/>
                  <a:pt x="839" y="11897"/>
                </a:cubicBezTo>
                <a:cubicBezTo>
                  <a:pt x="799" y="11937"/>
                  <a:pt x="843" y="11988"/>
                  <a:pt x="904" y="11972"/>
                </a:cubicBezTo>
                <a:cubicBezTo>
                  <a:pt x="930" y="11965"/>
                  <a:pt x="984" y="11978"/>
                  <a:pt x="1021" y="11997"/>
                </a:cubicBezTo>
                <a:cubicBezTo>
                  <a:pt x="1074" y="12025"/>
                  <a:pt x="1075" y="12037"/>
                  <a:pt x="1039" y="12063"/>
                </a:cubicBezTo>
                <a:cubicBezTo>
                  <a:pt x="972" y="12112"/>
                  <a:pt x="988" y="12145"/>
                  <a:pt x="1068" y="12130"/>
                </a:cubicBezTo>
                <a:cubicBezTo>
                  <a:pt x="1107" y="12123"/>
                  <a:pt x="1156" y="12131"/>
                  <a:pt x="1179" y="12151"/>
                </a:cubicBezTo>
                <a:cubicBezTo>
                  <a:pt x="1225" y="12190"/>
                  <a:pt x="1336" y="12201"/>
                  <a:pt x="1303" y="12163"/>
                </a:cubicBezTo>
                <a:cubicBezTo>
                  <a:pt x="1269" y="12124"/>
                  <a:pt x="1351" y="12105"/>
                  <a:pt x="1408" y="12138"/>
                </a:cubicBezTo>
                <a:cubicBezTo>
                  <a:pt x="1451" y="12164"/>
                  <a:pt x="1461" y="12158"/>
                  <a:pt x="1461" y="12113"/>
                </a:cubicBezTo>
                <a:cubicBezTo>
                  <a:pt x="1461" y="12028"/>
                  <a:pt x="1465" y="12024"/>
                  <a:pt x="1526" y="11976"/>
                </a:cubicBezTo>
                <a:cubicBezTo>
                  <a:pt x="1580" y="11933"/>
                  <a:pt x="1589" y="11933"/>
                  <a:pt x="1660" y="11980"/>
                </a:cubicBezTo>
                <a:cubicBezTo>
                  <a:pt x="1738" y="12031"/>
                  <a:pt x="1986" y="12048"/>
                  <a:pt x="2024" y="12005"/>
                </a:cubicBezTo>
                <a:cubicBezTo>
                  <a:pt x="2050" y="11975"/>
                  <a:pt x="2273" y="11975"/>
                  <a:pt x="2353" y="12005"/>
                </a:cubicBezTo>
                <a:cubicBezTo>
                  <a:pt x="2387" y="12018"/>
                  <a:pt x="2446" y="12035"/>
                  <a:pt x="2482" y="12043"/>
                </a:cubicBezTo>
                <a:cubicBezTo>
                  <a:pt x="2518" y="12051"/>
                  <a:pt x="2538" y="12069"/>
                  <a:pt x="2529" y="12080"/>
                </a:cubicBezTo>
                <a:cubicBezTo>
                  <a:pt x="2519" y="12091"/>
                  <a:pt x="2529" y="12114"/>
                  <a:pt x="2546" y="12134"/>
                </a:cubicBezTo>
                <a:cubicBezTo>
                  <a:pt x="2565" y="12156"/>
                  <a:pt x="2563" y="12185"/>
                  <a:pt x="2540" y="12205"/>
                </a:cubicBezTo>
                <a:cubicBezTo>
                  <a:pt x="2513" y="12228"/>
                  <a:pt x="2526" y="12257"/>
                  <a:pt x="2587" y="12313"/>
                </a:cubicBezTo>
                <a:cubicBezTo>
                  <a:pt x="2668" y="12386"/>
                  <a:pt x="2681" y="12389"/>
                  <a:pt x="2904" y="12383"/>
                </a:cubicBezTo>
                <a:lnTo>
                  <a:pt x="3139" y="12379"/>
                </a:lnTo>
                <a:lnTo>
                  <a:pt x="3133" y="12471"/>
                </a:lnTo>
                <a:cubicBezTo>
                  <a:pt x="3131" y="12529"/>
                  <a:pt x="3150" y="12571"/>
                  <a:pt x="3180" y="12579"/>
                </a:cubicBezTo>
                <a:cubicBezTo>
                  <a:pt x="3218" y="12589"/>
                  <a:pt x="3222" y="12581"/>
                  <a:pt x="3191" y="12541"/>
                </a:cubicBezTo>
                <a:cubicBezTo>
                  <a:pt x="3161" y="12501"/>
                  <a:pt x="3163" y="12487"/>
                  <a:pt x="3209" y="12475"/>
                </a:cubicBezTo>
                <a:cubicBezTo>
                  <a:pt x="3334" y="12441"/>
                  <a:pt x="3417" y="12584"/>
                  <a:pt x="3367" y="12753"/>
                </a:cubicBezTo>
                <a:cubicBezTo>
                  <a:pt x="3362" y="12772"/>
                  <a:pt x="3380" y="12786"/>
                  <a:pt x="3414" y="12787"/>
                </a:cubicBezTo>
                <a:cubicBezTo>
                  <a:pt x="3448" y="12787"/>
                  <a:pt x="3500" y="12806"/>
                  <a:pt x="3526" y="12828"/>
                </a:cubicBezTo>
                <a:cubicBezTo>
                  <a:pt x="3594" y="12889"/>
                  <a:pt x="3688" y="12903"/>
                  <a:pt x="3737" y="12861"/>
                </a:cubicBezTo>
                <a:cubicBezTo>
                  <a:pt x="3770" y="12833"/>
                  <a:pt x="3793" y="12831"/>
                  <a:pt x="3831" y="12853"/>
                </a:cubicBezTo>
                <a:cubicBezTo>
                  <a:pt x="3867" y="12874"/>
                  <a:pt x="3870" y="12892"/>
                  <a:pt x="3842" y="12915"/>
                </a:cubicBezTo>
                <a:cubicBezTo>
                  <a:pt x="3796" y="12955"/>
                  <a:pt x="3915" y="12989"/>
                  <a:pt x="4018" y="12965"/>
                </a:cubicBezTo>
                <a:cubicBezTo>
                  <a:pt x="4055" y="12957"/>
                  <a:pt x="4127" y="12970"/>
                  <a:pt x="4183" y="12990"/>
                </a:cubicBezTo>
                <a:cubicBezTo>
                  <a:pt x="4239" y="13011"/>
                  <a:pt x="4300" y="13019"/>
                  <a:pt x="4318" y="13011"/>
                </a:cubicBezTo>
                <a:cubicBezTo>
                  <a:pt x="4335" y="13004"/>
                  <a:pt x="4378" y="13005"/>
                  <a:pt x="4411" y="13015"/>
                </a:cubicBezTo>
                <a:cubicBezTo>
                  <a:pt x="4492" y="13039"/>
                  <a:pt x="4717" y="13042"/>
                  <a:pt x="4769" y="13019"/>
                </a:cubicBezTo>
                <a:cubicBezTo>
                  <a:pt x="4792" y="13010"/>
                  <a:pt x="4908" y="12996"/>
                  <a:pt x="5021" y="12990"/>
                </a:cubicBezTo>
                <a:cubicBezTo>
                  <a:pt x="5175" y="12982"/>
                  <a:pt x="5239" y="12966"/>
                  <a:pt x="5279" y="12928"/>
                </a:cubicBezTo>
                <a:cubicBezTo>
                  <a:pt x="5329" y="12881"/>
                  <a:pt x="5383" y="12875"/>
                  <a:pt x="5514" y="12903"/>
                </a:cubicBezTo>
                <a:cubicBezTo>
                  <a:pt x="5534" y="12907"/>
                  <a:pt x="5590" y="12897"/>
                  <a:pt x="5637" y="12878"/>
                </a:cubicBezTo>
                <a:cubicBezTo>
                  <a:pt x="5714" y="12848"/>
                  <a:pt x="5719" y="12841"/>
                  <a:pt x="5667" y="12820"/>
                </a:cubicBezTo>
                <a:cubicBezTo>
                  <a:pt x="5612" y="12798"/>
                  <a:pt x="5610" y="12790"/>
                  <a:pt x="5661" y="12720"/>
                </a:cubicBezTo>
                <a:cubicBezTo>
                  <a:pt x="5691" y="12678"/>
                  <a:pt x="5735" y="12653"/>
                  <a:pt x="5755" y="12662"/>
                </a:cubicBezTo>
                <a:cubicBezTo>
                  <a:pt x="5774" y="12671"/>
                  <a:pt x="5813" y="12663"/>
                  <a:pt x="5843" y="12645"/>
                </a:cubicBezTo>
                <a:cubicBezTo>
                  <a:pt x="5872" y="12628"/>
                  <a:pt x="5965" y="12609"/>
                  <a:pt x="6048" y="12608"/>
                </a:cubicBezTo>
                <a:cubicBezTo>
                  <a:pt x="6156" y="12606"/>
                  <a:pt x="6200" y="12598"/>
                  <a:pt x="6200" y="12570"/>
                </a:cubicBezTo>
                <a:cubicBezTo>
                  <a:pt x="6201" y="12549"/>
                  <a:pt x="6230" y="12531"/>
                  <a:pt x="6265" y="12533"/>
                </a:cubicBezTo>
                <a:cubicBezTo>
                  <a:pt x="6315" y="12536"/>
                  <a:pt x="6321" y="12532"/>
                  <a:pt x="6288" y="12504"/>
                </a:cubicBezTo>
                <a:cubicBezTo>
                  <a:pt x="6256" y="12477"/>
                  <a:pt x="6259" y="12463"/>
                  <a:pt x="6306" y="12450"/>
                </a:cubicBezTo>
                <a:cubicBezTo>
                  <a:pt x="6339" y="12441"/>
                  <a:pt x="6383" y="12446"/>
                  <a:pt x="6406" y="12462"/>
                </a:cubicBezTo>
                <a:cubicBezTo>
                  <a:pt x="6465" y="12504"/>
                  <a:pt x="6526" y="12501"/>
                  <a:pt x="6476" y="12458"/>
                </a:cubicBezTo>
                <a:cubicBezTo>
                  <a:pt x="6421" y="12411"/>
                  <a:pt x="6471" y="12388"/>
                  <a:pt x="6617" y="12396"/>
                </a:cubicBezTo>
                <a:cubicBezTo>
                  <a:pt x="6679" y="12399"/>
                  <a:pt x="6742" y="12420"/>
                  <a:pt x="6758" y="12442"/>
                </a:cubicBezTo>
                <a:cubicBezTo>
                  <a:pt x="6785" y="12479"/>
                  <a:pt x="6772" y="12709"/>
                  <a:pt x="6740" y="12745"/>
                </a:cubicBezTo>
                <a:cubicBezTo>
                  <a:pt x="6732" y="12755"/>
                  <a:pt x="6741" y="12805"/>
                  <a:pt x="6758" y="12857"/>
                </a:cubicBezTo>
                <a:cubicBezTo>
                  <a:pt x="6783" y="12936"/>
                  <a:pt x="6774" y="12958"/>
                  <a:pt x="6717" y="12986"/>
                </a:cubicBezTo>
                <a:cubicBezTo>
                  <a:pt x="6650" y="13019"/>
                  <a:pt x="6650" y="13022"/>
                  <a:pt x="6740" y="13086"/>
                </a:cubicBezTo>
                <a:cubicBezTo>
                  <a:pt x="6820" y="13143"/>
                  <a:pt x="6832" y="13158"/>
                  <a:pt x="6793" y="13202"/>
                </a:cubicBezTo>
                <a:cubicBezTo>
                  <a:pt x="6758" y="13241"/>
                  <a:pt x="6756" y="13270"/>
                  <a:pt x="6787" y="13315"/>
                </a:cubicBezTo>
                <a:cubicBezTo>
                  <a:pt x="6874" y="13442"/>
                  <a:pt x="6900" y="13534"/>
                  <a:pt x="6857" y="13564"/>
                </a:cubicBezTo>
                <a:cubicBezTo>
                  <a:pt x="6801" y="13604"/>
                  <a:pt x="6900" y="13651"/>
                  <a:pt x="6963" y="13614"/>
                </a:cubicBezTo>
                <a:cubicBezTo>
                  <a:pt x="7016" y="13583"/>
                  <a:pt x="7086" y="13660"/>
                  <a:pt x="7086" y="13751"/>
                </a:cubicBezTo>
                <a:cubicBezTo>
                  <a:pt x="7086" y="13788"/>
                  <a:pt x="7122" y="13830"/>
                  <a:pt x="7186" y="13863"/>
                </a:cubicBezTo>
                <a:cubicBezTo>
                  <a:pt x="7305" y="13926"/>
                  <a:pt x="7347" y="14051"/>
                  <a:pt x="7274" y="14125"/>
                </a:cubicBezTo>
                <a:cubicBezTo>
                  <a:pt x="7241" y="14158"/>
                  <a:pt x="7242" y="14180"/>
                  <a:pt x="7268" y="14192"/>
                </a:cubicBezTo>
                <a:cubicBezTo>
                  <a:pt x="7320" y="14214"/>
                  <a:pt x="7235" y="14286"/>
                  <a:pt x="7180" y="14266"/>
                </a:cubicBezTo>
                <a:cubicBezTo>
                  <a:pt x="7157" y="14259"/>
                  <a:pt x="7170" y="14269"/>
                  <a:pt x="7209" y="14291"/>
                </a:cubicBezTo>
                <a:cubicBezTo>
                  <a:pt x="7249" y="14314"/>
                  <a:pt x="7279" y="14351"/>
                  <a:pt x="7274" y="14370"/>
                </a:cubicBezTo>
                <a:cubicBezTo>
                  <a:pt x="7268" y="14390"/>
                  <a:pt x="7292" y="14417"/>
                  <a:pt x="7332" y="14433"/>
                </a:cubicBezTo>
                <a:cubicBezTo>
                  <a:pt x="7398" y="14458"/>
                  <a:pt x="7409" y="14487"/>
                  <a:pt x="7409" y="14715"/>
                </a:cubicBezTo>
                <a:cubicBezTo>
                  <a:pt x="7409" y="14854"/>
                  <a:pt x="7425" y="14995"/>
                  <a:pt x="7444" y="15031"/>
                </a:cubicBezTo>
                <a:cubicBezTo>
                  <a:pt x="7468" y="15077"/>
                  <a:pt x="7467" y="15119"/>
                  <a:pt x="7438" y="15164"/>
                </a:cubicBezTo>
                <a:cubicBezTo>
                  <a:pt x="7405" y="15215"/>
                  <a:pt x="7403" y="15241"/>
                  <a:pt x="7438" y="15281"/>
                </a:cubicBezTo>
                <a:cubicBezTo>
                  <a:pt x="7463" y="15309"/>
                  <a:pt x="7473" y="15354"/>
                  <a:pt x="7461" y="15381"/>
                </a:cubicBezTo>
                <a:cubicBezTo>
                  <a:pt x="7450" y="15407"/>
                  <a:pt x="7470" y="15457"/>
                  <a:pt x="7503" y="15493"/>
                </a:cubicBezTo>
                <a:cubicBezTo>
                  <a:pt x="7568" y="15563"/>
                  <a:pt x="7550" y="15642"/>
                  <a:pt x="7473" y="15622"/>
                </a:cubicBezTo>
                <a:cubicBezTo>
                  <a:pt x="7438" y="15612"/>
                  <a:pt x="7419" y="15639"/>
                  <a:pt x="7415" y="15734"/>
                </a:cubicBezTo>
                <a:cubicBezTo>
                  <a:pt x="7407" y="15872"/>
                  <a:pt x="7353" y="15974"/>
                  <a:pt x="7297" y="15950"/>
                </a:cubicBezTo>
                <a:cubicBezTo>
                  <a:pt x="7278" y="15942"/>
                  <a:pt x="7262" y="15947"/>
                  <a:pt x="7262" y="15958"/>
                </a:cubicBezTo>
                <a:cubicBezTo>
                  <a:pt x="7262" y="15970"/>
                  <a:pt x="7299" y="15995"/>
                  <a:pt x="7338" y="16012"/>
                </a:cubicBezTo>
                <a:cubicBezTo>
                  <a:pt x="7390" y="16035"/>
                  <a:pt x="7409" y="16068"/>
                  <a:pt x="7409" y="16137"/>
                </a:cubicBezTo>
                <a:cubicBezTo>
                  <a:pt x="7409" y="16190"/>
                  <a:pt x="7423" y="16247"/>
                  <a:pt x="7444" y="16262"/>
                </a:cubicBezTo>
                <a:cubicBezTo>
                  <a:pt x="7470" y="16281"/>
                  <a:pt x="7456" y="16302"/>
                  <a:pt x="7391" y="16332"/>
                </a:cubicBezTo>
                <a:cubicBezTo>
                  <a:pt x="7340" y="16356"/>
                  <a:pt x="7308" y="16389"/>
                  <a:pt x="7321" y="16403"/>
                </a:cubicBezTo>
                <a:cubicBezTo>
                  <a:pt x="7357" y="16445"/>
                  <a:pt x="7227" y="16530"/>
                  <a:pt x="7174" y="16499"/>
                </a:cubicBezTo>
                <a:cubicBezTo>
                  <a:pt x="7143" y="16480"/>
                  <a:pt x="7124" y="16488"/>
                  <a:pt x="7110" y="16515"/>
                </a:cubicBezTo>
                <a:cubicBezTo>
                  <a:pt x="7098" y="16537"/>
                  <a:pt x="7062" y="16553"/>
                  <a:pt x="7033" y="16553"/>
                </a:cubicBezTo>
                <a:cubicBezTo>
                  <a:pt x="6999" y="16553"/>
                  <a:pt x="6983" y="16572"/>
                  <a:pt x="6992" y="16607"/>
                </a:cubicBezTo>
                <a:cubicBezTo>
                  <a:pt x="7002" y="16643"/>
                  <a:pt x="6986" y="16665"/>
                  <a:pt x="6939" y="16673"/>
                </a:cubicBezTo>
                <a:cubicBezTo>
                  <a:pt x="6874" y="16685"/>
                  <a:pt x="6871" y="16698"/>
                  <a:pt x="6898" y="16844"/>
                </a:cubicBezTo>
                <a:cubicBezTo>
                  <a:pt x="6901" y="16856"/>
                  <a:pt x="6927" y="16853"/>
                  <a:pt x="6957" y="16835"/>
                </a:cubicBezTo>
                <a:cubicBezTo>
                  <a:pt x="7000" y="16810"/>
                  <a:pt x="7020" y="16806"/>
                  <a:pt x="7063" y="16831"/>
                </a:cubicBezTo>
                <a:cubicBezTo>
                  <a:pt x="7092" y="16849"/>
                  <a:pt x="7109" y="16873"/>
                  <a:pt x="7098" y="16885"/>
                </a:cubicBezTo>
                <a:cubicBezTo>
                  <a:pt x="7087" y="16898"/>
                  <a:pt x="7107" y="16910"/>
                  <a:pt x="7139" y="16910"/>
                </a:cubicBezTo>
                <a:cubicBezTo>
                  <a:pt x="7234" y="16910"/>
                  <a:pt x="7241" y="16980"/>
                  <a:pt x="7156" y="17064"/>
                </a:cubicBezTo>
                <a:cubicBezTo>
                  <a:pt x="7099" y="17121"/>
                  <a:pt x="7061" y="17138"/>
                  <a:pt x="7033" y="17118"/>
                </a:cubicBezTo>
                <a:cubicBezTo>
                  <a:pt x="7012" y="17103"/>
                  <a:pt x="6970" y="17089"/>
                  <a:pt x="6939" y="17089"/>
                </a:cubicBezTo>
                <a:cubicBezTo>
                  <a:pt x="6893" y="17090"/>
                  <a:pt x="6899" y="17097"/>
                  <a:pt x="6951" y="17118"/>
                </a:cubicBezTo>
                <a:cubicBezTo>
                  <a:pt x="7035" y="17153"/>
                  <a:pt x="7029" y="17209"/>
                  <a:pt x="6939" y="17243"/>
                </a:cubicBezTo>
                <a:cubicBezTo>
                  <a:pt x="6899" y="17258"/>
                  <a:pt x="6876" y="17280"/>
                  <a:pt x="6887" y="17293"/>
                </a:cubicBezTo>
                <a:cubicBezTo>
                  <a:pt x="6897" y="17305"/>
                  <a:pt x="6888" y="17322"/>
                  <a:pt x="6869" y="17330"/>
                </a:cubicBezTo>
                <a:cubicBezTo>
                  <a:pt x="6806" y="17358"/>
                  <a:pt x="6856" y="17566"/>
                  <a:pt x="6939" y="17625"/>
                </a:cubicBezTo>
                <a:cubicBezTo>
                  <a:pt x="7022" y="17684"/>
                  <a:pt x="7020" y="17742"/>
                  <a:pt x="6939" y="17742"/>
                </a:cubicBezTo>
                <a:cubicBezTo>
                  <a:pt x="6885" y="17742"/>
                  <a:pt x="6854" y="17874"/>
                  <a:pt x="6904" y="17895"/>
                </a:cubicBezTo>
                <a:cubicBezTo>
                  <a:pt x="6923" y="17903"/>
                  <a:pt x="6894" y="17943"/>
                  <a:pt x="6840" y="17983"/>
                </a:cubicBezTo>
                <a:cubicBezTo>
                  <a:pt x="6764" y="18038"/>
                  <a:pt x="6730" y="18046"/>
                  <a:pt x="6693" y="18024"/>
                </a:cubicBezTo>
                <a:cubicBezTo>
                  <a:pt x="6630" y="17988"/>
                  <a:pt x="6541" y="17982"/>
                  <a:pt x="6541" y="18012"/>
                </a:cubicBezTo>
                <a:cubicBezTo>
                  <a:pt x="6541" y="18025"/>
                  <a:pt x="6502" y="18046"/>
                  <a:pt x="6453" y="18062"/>
                </a:cubicBezTo>
                <a:cubicBezTo>
                  <a:pt x="6404" y="18077"/>
                  <a:pt x="6373" y="18101"/>
                  <a:pt x="6382" y="18112"/>
                </a:cubicBezTo>
                <a:cubicBezTo>
                  <a:pt x="6408" y="18141"/>
                  <a:pt x="6340" y="18163"/>
                  <a:pt x="6218" y="18166"/>
                </a:cubicBezTo>
                <a:cubicBezTo>
                  <a:pt x="6053" y="18169"/>
                  <a:pt x="6013" y="18225"/>
                  <a:pt x="6089" y="18349"/>
                </a:cubicBezTo>
                <a:cubicBezTo>
                  <a:pt x="6105" y="18375"/>
                  <a:pt x="6103" y="18405"/>
                  <a:pt x="6077" y="18427"/>
                </a:cubicBezTo>
                <a:cubicBezTo>
                  <a:pt x="6053" y="18448"/>
                  <a:pt x="6041" y="18469"/>
                  <a:pt x="6054" y="18469"/>
                </a:cubicBezTo>
                <a:cubicBezTo>
                  <a:pt x="6067" y="18469"/>
                  <a:pt x="6058" y="18490"/>
                  <a:pt x="6036" y="18519"/>
                </a:cubicBezTo>
                <a:cubicBezTo>
                  <a:pt x="6015" y="18547"/>
                  <a:pt x="5984" y="18564"/>
                  <a:pt x="5966" y="18556"/>
                </a:cubicBezTo>
                <a:cubicBezTo>
                  <a:pt x="5947" y="18548"/>
                  <a:pt x="5905" y="18566"/>
                  <a:pt x="5872" y="18594"/>
                </a:cubicBezTo>
                <a:cubicBezTo>
                  <a:pt x="5839" y="18621"/>
                  <a:pt x="5795" y="18637"/>
                  <a:pt x="5772" y="18631"/>
                </a:cubicBezTo>
                <a:cubicBezTo>
                  <a:pt x="5749" y="18625"/>
                  <a:pt x="5666" y="18649"/>
                  <a:pt x="5590" y="18685"/>
                </a:cubicBezTo>
                <a:cubicBezTo>
                  <a:pt x="5515" y="18721"/>
                  <a:pt x="5443" y="18743"/>
                  <a:pt x="5432" y="18735"/>
                </a:cubicBezTo>
                <a:cubicBezTo>
                  <a:pt x="5421" y="18727"/>
                  <a:pt x="5395" y="18735"/>
                  <a:pt x="5373" y="18748"/>
                </a:cubicBezTo>
                <a:cubicBezTo>
                  <a:pt x="5352" y="18760"/>
                  <a:pt x="5271" y="18773"/>
                  <a:pt x="5191" y="18777"/>
                </a:cubicBezTo>
                <a:cubicBezTo>
                  <a:pt x="5112" y="18781"/>
                  <a:pt x="5029" y="18793"/>
                  <a:pt x="5004" y="18806"/>
                </a:cubicBezTo>
                <a:cubicBezTo>
                  <a:pt x="4975" y="18821"/>
                  <a:pt x="4940" y="18819"/>
                  <a:pt x="4904" y="18797"/>
                </a:cubicBezTo>
                <a:cubicBezTo>
                  <a:pt x="4858" y="18770"/>
                  <a:pt x="4839" y="18775"/>
                  <a:pt x="4793" y="18822"/>
                </a:cubicBezTo>
                <a:cubicBezTo>
                  <a:pt x="4749" y="18867"/>
                  <a:pt x="4727" y="18871"/>
                  <a:pt x="4687" y="18847"/>
                </a:cubicBezTo>
                <a:cubicBezTo>
                  <a:pt x="4659" y="18831"/>
                  <a:pt x="4641" y="18810"/>
                  <a:pt x="4652" y="18797"/>
                </a:cubicBezTo>
                <a:cubicBezTo>
                  <a:pt x="4663" y="18785"/>
                  <a:pt x="4647" y="18781"/>
                  <a:pt x="4617" y="18789"/>
                </a:cubicBezTo>
                <a:cubicBezTo>
                  <a:pt x="4553" y="18806"/>
                  <a:pt x="4547" y="18841"/>
                  <a:pt x="4599" y="18864"/>
                </a:cubicBezTo>
                <a:cubicBezTo>
                  <a:pt x="4620" y="18873"/>
                  <a:pt x="4598" y="18911"/>
                  <a:pt x="4552" y="18955"/>
                </a:cubicBezTo>
                <a:cubicBezTo>
                  <a:pt x="4499" y="19006"/>
                  <a:pt x="4465" y="19023"/>
                  <a:pt x="4441" y="19005"/>
                </a:cubicBezTo>
                <a:cubicBezTo>
                  <a:pt x="4396" y="18973"/>
                  <a:pt x="4331" y="18970"/>
                  <a:pt x="4359" y="19001"/>
                </a:cubicBezTo>
                <a:cubicBezTo>
                  <a:pt x="4370" y="19014"/>
                  <a:pt x="4324" y="19050"/>
                  <a:pt x="4253" y="19080"/>
                </a:cubicBezTo>
                <a:cubicBezTo>
                  <a:pt x="4152" y="19122"/>
                  <a:pt x="4128" y="19141"/>
                  <a:pt x="4159" y="19167"/>
                </a:cubicBezTo>
                <a:cubicBezTo>
                  <a:pt x="4189" y="19193"/>
                  <a:pt x="4190" y="19208"/>
                  <a:pt x="4153" y="19230"/>
                </a:cubicBezTo>
                <a:cubicBezTo>
                  <a:pt x="4126" y="19246"/>
                  <a:pt x="4093" y="19248"/>
                  <a:pt x="4077" y="19238"/>
                </a:cubicBezTo>
                <a:cubicBezTo>
                  <a:pt x="4061" y="19228"/>
                  <a:pt x="4059" y="19235"/>
                  <a:pt x="4071" y="19251"/>
                </a:cubicBezTo>
                <a:cubicBezTo>
                  <a:pt x="4084" y="19266"/>
                  <a:pt x="4069" y="19299"/>
                  <a:pt x="4042" y="19325"/>
                </a:cubicBezTo>
                <a:cubicBezTo>
                  <a:pt x="4002" y="19364"/>
                  <a:pt x="3980" y="19368"/>
                  <a:pt x="3936" y="19342"/>
                </a:cubicBezTo>
                <a:cubicBezTo>
                  <a:pt x="3867" y="19301"/>
                  <a:pt x="3847" y="19335"/>
                  <a:pt x="3860" y="19475"/>
                </a:cubicBezTo>
                <a:cubicBezTo>
                  <a:pt x="3870" y="19586"/>
                  <a:pt x="3793" y="19681"/>
                  <a:pt x="3708" y="19658"/>
                </a:cubicBezTo>
                <a:cubicBezTo>
                  <a:pt x="3675" y="19649"/>
                  <a:pt x="3666" y="19654"/>
                  <a:pt x="3684" y="19675"/>
                </a:cubicBezTo>
                <a:cubicBezTo>
                  <a:pt x="3728" y="19724"/>
                  <a:pt x="3741" y="19771"/>
                  <a:pt x="3749" y="19949"/>
                </a:cubicBezTo>
                <a:cubicBezTo>
                  <a:pt x="3753" y="20040"/>
                  <a:pt x="3738" y="20127"/>
                  <a:pt x="3719" y="20144"/>
                </a:cubicBezTo>
                <a:cubicBezTo>
                  <a:pt x="3698" y="20164"/>
                  <a:pt x="3706" y="20189"/>
                  <a:pt x="3731" y="20211"/>
                </a:cubicBezTo>
                <a:cubicBezTo>
                  <a:pt x="3753" y="20230"/>
                  <a:pt x="3761" y="20252"/>
                  <a:pt x="3749" y="20261"/>
                </a:cubicBezTo>
                <a:cubicBezTo>
                  <a:pt x="3737" y="20269"/>
                  <a:pt x="3740" y="20311"/>
                  <a:pt x="3760" y="20352"/>
                </a:cubicBezTo>
                <a:cubicBezTo>
                  <a:pt x="3806" y="20445"/>
                  <a:pt x="3758" y="20495"/>
                  <a:pt x="3661" y="20452"/>
                </a:cubicBezTo>
                <a:cubicBezTo>
                  <a:pt x="3611" y="20430"/>
                  <a:pt x="3577" y="20434"/>
                  <a:pt x="3502" y="20468"/>
                </a:cubicBezTo>
                <a:cubicBezTo>
                  <a:pt x="3426" y="20504"/>
                  <a:pt x="3392" y="20506"/>
                  <a:pt x="3350" y="20481"/>
                </a:cubicBezTo>
                <a:cubicBezTo>
                  <a:pt x="3307" y="20456"/>
                  <a:pt x="3281" y="20462"/>
                  <a:pt x="3215" y="20506"/>
                </a:cubicBezTo>
                <a:cubicBezTo>
                  <a:pt x="3141" y="20555"/>
                  <a:pt x="3129" y="20556"/>
                  <a:pt x="3062" y="20523"/>
                </a:cubicBezTo>
                <a:cubicBezTo>
                  <a:pt x="3002" y="20493"/>
                  <a:pt x="2966" y="20494"/>
                  <a:pt x="2875" y="20518"/>
                </a:cubicBezTo>
                <a:cubicBezTo>
                  <a:pt x="2807" y="20536"/>
                  <a:pt x="2764" y="20561"/>
                  <a:pt x="2769" y="20585"/>
                </a:cubicBezTo>
                <a:cubicBezTo>
                  <a:pt x="2776" y="20615"/>
                  <a:pt x="2743" y="20626"/>
                  <a:pt x="2628" y="20626"/>
                </a:cubicBezTo>
                <a:cubicBezTo>
                  <a:pt x="2546" y="20626"/>
                  <a:pt x="2467" y="20633"/>
                  <a:pt x="2452" y="20643"/>
                </a:cubicBezTo>
                <a:cubicBezTo>
                  <a:pt x="2438" y="20653"/>
                  <a:pt x="2385" y="20656"/>
                  <a:pt x="2335" y="20647"/>
                </a:cubicBezTo>
                <a:cubicBezTo>
                  <a:pt x="2275" y="20637"/>
                  <a:pt x="2255" y="20641"/>
                  <a:pt x="2270" y="20660"/>
                </a:cubicBezTo>
                <a:cubicBezTo>
                  <a:pt x="2308" y="20702"/>
                  <a:pt x="2221" y="20721"/>
                  <a:pt x="2159" y="20685"/>
                </a:cubicBezTo>
                <a:cubicBezTo>
                  <a:pt x="2114" y="20658"/>
                  <a:pt x="2102" y="20660"/>
                  <a:pt x="2077" y="20689"/>
                </a:cubicBezTo>
                <a:cubicBezTo>
                  <a:pt x="2060" y="20708"/>
                  <a:pt x="2021" y="20728"/>
                  <a:pt x="1995" y="20730"/>
                </a:cubicBezTo>
                <a:cubicBezTo>
                  <a:pt x="1968" y="20733"/>
                  <a:pt x="1881" y="20747"/>
                  <a:pt x="1795" y="20764"/>
                </a:cubicBezTo>
                <a:cubicBezTo>
                  <a:pt x="1673" y="20787"/>
                  <a:pt x="1627" y="20789"/>
                  <a:pt x="1584" y="20764"/>
                </a:cubicBezTo>
                <a:cubicBezTo>
                  <a:pt x="1539" y="20737"/>
                  <a:pt x="1523" y="20737"/>
                  <a:pt x="1496" y="20772"/>
                </a:cubicBezTo>
                <a:cubicBezTo>
                  <a:pt x="1469" y="20806"/>
                  <a:pt x="1425" y="20809"/>
                  <a:pt x="1279" y="20797"/>
                </a:cubicBezTo>
                <a:cubicBezTo>
                  <a:pt x="1118" y="20783"/>
                  <a:pt x="1092" y="20791"/>
                  <a:pt x="1003" y="20851"/>
                </a:cubicBezTo>
                <a:cubicBezTo>
                  <a:pt x="910" y="20915"/>
                  <a:pt x="900" y="20915"/>
                  <a:pt x="822" y="20876"/>
                </a:cubicBezTo>
                <a:cubicBezTo>
                  <a:pt x="744" y="20837"/>
                  <a:pt x="729" y="20837"/>
                  <a:pt x="640" y="20884"/>
                </a:cubicBezTo>
                <a:cubicBezTo>
                  <a:pt x="587" y="20912"/>
                  <a:pt x="546" y="20952"/>
                  <a:pt x="546" y="20967"/>
                </a:cubicBezTo>
                <a:cubicBezTo>
                  <a:pt x="546" y="21044"/>
                  <a:pt x="282" y="21092"/>
                  <a:pt x="147" y="21042"/>
                </a:cubicBezTo>
                <a:cubicBezTo>
                  <a:pt x="48" y="21005"/>
                  <a:pt x="3" y="21035"/>
                  <a:pt x="0" y="21142"/>
                </a:cubicBezTo>
                <a:cubicBezTo>
                  <a:pt x="-1" y="21202"/>
                  <a:pt x="13" y="21259"/>
                  <a:pt x="30" y="21267"/>
                </a:cubicBezTo>
                <a:cubicBezTo>
                  <a:pt x="46" y="21274"/>
                  <a:pt x="52" y="21288"/>
                  <a:pt x="42" y="21300"/>
                </a:cubicBezTo>
                <a:cubicBezTo>
                  <a:pt x="31" y="21312"/>
                  <a:pt x="68" y="21312"/>
                  <a:pt x="130" y="21300"/>
                </a:cubicBezTo>
                <a:cubicBezTo>
                  <a:pt x="248" y="21276"/>
                  <a:pt x="417" y="21309"/>
                  <a:pt x="417" y="21354"/>
                </a:cubicBezTo>
                <a:cubicBezTo>
                  <a:pt x="417" y="21368"/>
                  <a:pt x="432" y="21379"/>
                  <a:pt x="452" y="21379"/>
                </a:cubicBezTo>
                <a:cubicBezTo>
                  <a:pt x="472" y="21379"/>
                  <a:pt x="486" y="21363"/>
                  <a:pt x="481" y="21346"/>
                </a:cubicBezTo>
                <a:cubicBezTo>
                  <a:pt x="476" y="21327"/>
                  <a:pt x="513" y="21313"/>
                  <a:pt x="569" y="21312"/>
                </a:cubicBezTo>
                <a:cubicBezTo>
                  <a:pt x="622" y="21312"/>
                  <a:pt x="689" y="21294"/>
                  <a:pt x="722" y="21275"/>
                </a:cubicBezTo>
                <a:cubicBezTo>
                  <a:pt x="774" y="21245"/>
                  <a:pt x="786" y="21248"/>
                  <a:pt x="804" y="21296"/>
                </a:cubicBezTo>
                <a:cubicBezTo>
                  <a:pt x="830" y="21365"/>
                  <a:pt x="843" y="21367"/>
                  <a:pt x="927" y="21296"/>
                </a:cubicBezTo>
                <a:lnTo>
                  <a:pt x="992" y="21238"/>
                </a:lnTo>
                <a:lnTo>
                  <a:pt x="1015" y="21296"/>
                </a:lnTo>
                <a:cubicBezTo>
                  <a:pt x="1028" y="21327"/>
                  <a:pt x="1057" y="21356"/>
                  <a:pt x="1080" y="21358"/>
                </a:cubicBezTo>
                <a:cubicBezTo>
                  <a:pt x="1216" y="21371"/>
                  <a:pt x="1314" y="21363"/>
                  <a:pt x="1308" y="21341"/>
                </a:cubicBezTo>
                <a:cubicBezTo>
                  <a:pt x="1305" y="21328"/>
                  <a:pt x="1331" y="21314"/>
                  <a:pt x="1367" y="21308"/>
                </a:cubicBezTo>
                <a:cubicBezTo>
                  <a:pt x="1446" y="21296"/>
                  <a:pt x="1581" y="21372"/>
                  <a:pt x="1549" y="21412"/>
                </a:cubicBezTo>
                <a:cubicBezTo>
                  <a:pt x="1536" y="21428"/>
                  <a:pt x="1560" y="21417"/>
                  <a:pt x="1608" y="21387"/>
                </a:cubicBezTo>
                <a:cubicBezTo>
                  <a:pt x="1675" y="21345"/>
                  <a:pt x="1736" y="21333"/>
                  <a:pt x="1872" y="21337"/>
                </a:cubicBezTo>
                <a:cubicBezTo>
                  <a:pt x="1968" y="21340"/>
                  <a:pt x="2089" y="21330"/>
                  <a:pt x="2136" y="21312"/>
                </a:cubicBezTo>
                <a:cubicBezTo>
                  <a:pt x="2182" y="21295"/>
                  <a:pt x="2247" y="21279"/>
                  <a:pt x="2282" y="21279"/>
                </a:cubicBezTo>
                <a:cubicBezTo>
                  <a:pt x="2317" y="21279"/>
                  <a:pt x="2400" y="21274"/>
                  <a:pt x="2464" y="21267"/>
                </a:cubicBezTo>
                <a:cubicBezTo>
                  <a:pt x="2545" y="21257"/>
                  <a:pt x="2589" y="21264"/>
                  <a:pt x="2611" y="21292"/>
                </a:cubicBezTo>
                <a:cubicBezTo>
                  <a:pt x="2636" y="21323"/>
                  <a:pt x="2659" y="21323"/>
                  <a:pt x="2746" y="21300"/>
                </a:cubicBezTo>
                <a:cubicBezTo>
                  <a:pt x="2804" y="21284"/>
                  <a:pt x="2875" y="21255"/>
                  <a:pt x="2910" y="21233"/>
                </a:cubicBezTo>
                <a:cubicBezTo>
                  <a:pt x="2966" y="21197"/>
                  <a:pt x="2977" y="21195"/>
                  <a:pt x="2998" y="21233"/>
                </a:cubicBezTo>
                <a:cubicBezTo>
                  <a:pt x="3028" y="21290"/>
                  <a:pt x="3111" y="21285"/>
                  <a:pt x="3156" y="21225"/>
                </a:cubicBezTo>
                <a:cubicBezTo>
                  <a:pt x="3177" y="21198"/>
                  <a:pt x="3221" y="21179"/>
                  <a:pt x="3256" y="21179"/>
                </a:cubicBezTo>
                <a:cubicBezTo>
                  <a:pt x="3290" y="21180"/>
                  <a:pt x="3382" y="21175"/>
                  <a:pt x="3455" y="21167"/>
                </a:cubicBezTo>
                <a:cubicBezTo>
                  <a:pt x="3529" y="21159"/>
                  <a:pt x="3596" y="21162"/>
                  <a:pt x="3608" y="21175"/>
                </a:cubicBezTo>
                <a:cubicBezTo>
                  <a:pt x="3643" y="21216"/>
                  <a:pt x="3785" y="21202"/>
                  <a:pt x="3954" y="21142"/>
                </a:cubicBezTo>
                <a:cubicBezTo>
                  <a:pt x="4080" y="21097"/>
                  <a:pt x="4181" y="21086"/>
                  <a:pt x="4429" y="21084"/>
                </a:cubicBezTo>
                <a:cubicBezTo>
                  <a:pt x="4667" y="21081"/>
                  <a:pt x="4761" y="21070"/>
                  <a:pt x="4810" y="21038"/>
                </a:cubicBezTo>
                <a:cubicBezTo>
                  <a:pt x="4888" y="20988"/>
                  <a:pt x="4930" y="20985"/>
                  <a:pt x="4986" y="21026"/>
                </a:cubicBezTo>
                <a:cubicBezTo>
                  <a:pt x="5051" y="21071"/>
                  <a:pt x="4973" y="21150"/>
                  <a:pt x="4863" y="21150"/>
                </a:cubicBezTo>
                <a:cubicBezTo>
                  <a:pt x="4788" y="21150"/>
                  <a:pt x="4777" y="21155"/>
                  <a:pt x="4810" y="21183"/>
                </a:cubicBezTo>
                <a:cubicBezTo>
                  <a:pt x="4858" y="21224"/>
                  <a:pt x="4824" y="21252"/>
                  <a:pt x="4652" y="21300"/>
                </a:cubicBezTo>
                <a:cubicBezTo>
                  <a:pt x="4556" y="21327"/>
                  <a:pt x="4538" y="21342"/>
                  <a:pt x="4540" y="21425"/>
                </a:cubicBezTo>
                <a:cubicBezTo>
                  <a:pt x="4542" y="21477"/>
                  <a:pt x="4560" y="21532"/>
                  <a:pt x="4576" y="21549"/>
                </a:cubicBezTo>
                <a:cubicBezTo>
                  <a:pt x="4609" y="21586"/>
                  <a:pt x="4655" y="21592"/>
                  <a:pt x="4681" y="21562"/>
                </a:cubicBezTo>
                <a:cubicBezTo>
                  <a:pt x="4697" y="21543"/>
                  <a:pt x="5074" y="21543"/>
                  <a:pt x="5391" y="21562"/>
                </a:cubicBezTo>
                <a:cubicBezTo>
                  <a:pt x="5504" y="21568"/>
                  <a:pt x="5514" y="21560"/>
                  <a:pt x="5514" y="21504"/>
                </a:cubicBezTo>
                <a:cubicBezTo>
                  <a:pt x="5514" y="21465"/>
                  <a:pt x="5540" y="21442"/>
                  <a:pt x="5573" y="21441"/>
                </a:cubicBezTo>
                <a:cubicBezTo>
                  <a:pt x="5602" y="21440"/>
                  <a:pt x="5687" y="21423"/>
                  <a:pt x="5766" y="21408"/>
                </a:cubicBezTo>
                <a:cubicBezTo>
                  <a:pt x="5989" y="21364"/>
                  <a:pt x="6240" y="21357"/>
                  <a:pt x="6230" y="21395"/>
                </a:cubicBezTo>
                <a:cubicBezTo>
                  <a:pt x="6216" y="21445"/>
                  <a:pt x="6286" y="21434"/>
                  <a:pt x="6412" y="21366"/>
                </a:cubicBezTo>
                <a:cubicBezTo>
                  <a:pt x="6490" y="21325"/>
                  <a:pt x="6566" y="21309"/>
                  <a:pt x="6652" y="21312"/>
                </a:cubicBezTo>
                <a:cubicBezTo>
                  <a:pt x="6721" y="21315"/>
                  <a:pt x="6820" y="21301"/>
                  <a:pt x="6869" y="21283"/>
                </a:cubicBezTo>
                <a:cubicBezTo>
                  <a:pt x="6975" y="21244"/>
                  <a:pt x="7069" y="21241"/>
                  <a:pt x="7098" y="21275"/>
                </a:cubicBezTo>
                <a:cubicBezTo>
                  <a:pt x="7109" y="21288"/>
                  <a:pt x="7092" y="21310"/>
                  <a:pt x="7057" y="21325"/>
                </a:cubicBezTo>
                <a:cubicBezTo>
                  <a:pt x="7022" y="21339"/>
                  <a:pt x="7016" y="21349"/>
                  <a:pt x="7039" y="21350"/>
                </a:cubicBezTo>
                <a:cubicBezTo>
                  <a:pt x="7063" y="21350"/>
                  <a:pt x="7086" y="21342"/>
                  <a:pt x="7098" y="21329"/>
                </a:cubicBezTo>
                <a:cubicBezTo>
                  <a:pt x="7109" y="21316"/>
                  <a:pt x="7172" y="21297"/>
                  <a:pt x="7233" y="21287"/>
                </a:cubicBezTo>
                <a:cubicBezTo>
                  <a:pt x="7293" y="21278"/>
                  <a:pt x="7378" y="21255"/>
                  <a:pt x="7426" y="21238"/>
                </a:cubicBezTo>
                <a:cubicBezTo>
                  <a:pt x="7475" y="21220"/>
                  <a:pt x="7560" y="21208"/>
                  <a:pt x="7614" y="21213"/>
                </a:cubicBezTo>
                <a:cubicBezTo>
                  <a:pt x="7668" y="21217"/>
                  <a:pt x="7732" y="21209"/>
                  <a:pt x="7755" y="21196"/>
                </a:cubicBezTo>
                <a:cubicBezTo>
                  <a:pt x="7802" y="21168"/>
                  <a:pt x="8118" y="21164"/>
                  <a:pt x="8341" y="21188"/>
                </a:cubicBezTo>
                <a:cubicBezTo>
                  <a:pt x="8469" y="21201"/>
                  <a:pt x="8514" y="21195"/>
                  <a:pt x="8599" y="21150"/>
                </a:cubicBezTo>
                <a:cubicBezTo>
                  <a:pt x="8657" y="21120"/>
                  <a:pt x="8722" y="21101"/>
                  <a:pt x="8740" y="21109"/>
                </a:cubicBezTo>
                <a:cubicBezTo>
                  <a:pt x="8758" y="21117"/>
                  <a:pt x="8781" y="21114"/>
                  <a:pt x="8793" y="21100"/>
                </a:cubicBezTo>
                <a:cubicBezTo>
                  <a:pt x="8804" y="21087"/>
                  <a:pt x="8900" y="21075"/>
                  <a:pt x="9004" y="21075"/>
                </a:cubicBezTo>
                <a:cubicBezTo>
                  <a:pt x="9108" y="21076"/>
                  <a:pt x="9218" y="21068"/>
                  <a:pt x="9250" y="21059"/>
                </a:cubicBezTo>
                <a:cubicBezTo>
                  <a:pt x="9317" y="21039"/>
                  <a:pt x="9373" y="21083"/>
                  <a:pt x="9315" y="21109"/>
                </a:cubicBezTo>
                <a:cubicBezTo>
                  <a:pt x="9273" y="21127"/>
                  <a:pt x="9302" y="21175"/>
                  <a:pt x="9356" y="21175"/>
                </a:cubicBezTo>
                <a:cubicBezTo>
                  <a:pt x="9376" y="21175"/>
                  <a:pt x="9384" y="21166"/>
                  <a:pt x="9374" y="21154"/>
                </a:cubicBezTo>
                <a:cubicBezTo>
                  <a:pt x="9337" y="21112"/>
                  <a:pt x="9463" y="21021"/>
                  <a:pt x="9561" y="21021"/>
                </a:cubicBezTo>
                <a:cubicBezTo>
                  <a:pt x="9692" y="21021"/>
                  <a:pt x="10019" y="21004"/>
                  <a:pt x="10019" y="20996"/>
                </a:cubicBezTo>
                <a:cubicBezTo>
                  <a:pt x="10019" y="20990"/>
                  <a:pt x="10152" y="20977"/>
                  <a:pt x="10488" y="20959"/>
                </a:cubicBezTo>
                <a:cubicBezTo>
                  <a:pt x="10607" y="20953"/>
                  <a:pt x="10786" y="20939"/>
                  <a:pt x="10887" y="20930"/>
                </a:cubicBezTo>
                <a:cubicBezTo>
                  <a:pt x="11030" y="20917"/>
                  <a:pt x="11079" y="20923"/>
                  <a:pt x="11116" y="20955"/>
                </a:cubicBezTo>
                <a:cubicBezTo>
                  <a:pt x="11155" y="20989"/>
                  <a:pt x="11155" y="21005"/>
                  <a:pt x="11104" y="21042"/>
                </a:cubicBezTo>
                <a:cubicBezTo>
                  <a:pt x="11070" y="21066"/>
                  <a:pt x="11019" y="21106"/>
                  <a:pt x="10993" y="21134"/>
                </a:cubicBezTo>
                <a:cubicBezTo>
                  <a:pt x="10953" y="21174"/>
                  <a:pt x="10936" y="21180"/>
                  <a:pt x="10893" y="21154"/>
                </a:cubicBezTo>
                <a:cubicBezTo>
                  <a:pt x="10821" y="21112"/>
                  <a:pt x="10765" y="21163"/>
                  <a:pt x="10752" y="21279"/>
                </a:cubicBezTo>
                <a:cubicBezTo>
                  <a:pt x="10743" y="21361"/>
                  <a:pt x="10748" y="21367"/>
                  <a:pt x="10858" y="21371"/>
                </a:cubicBezTo>
                <a:cubicBezTo>
                  <a:pt x="10922" y="21373"/>
                  <a:pt x="10981" y="21363"/>
                  <a:pt x="10993" y="21350"/>
                </a:cubicBezTo>
                <a:cubicBezTo>
                  <a:pt x="11021" y="21317"/>
                  <a:pt x="11328" y="21321"/>
                  <a:pt x="11356" y="21354"/>
                </a:cubicBezTo>
                <a:cubicBezTo>
                  <a:pt x="11372" y="21372"/>
                  <a:pt x="11394" y="21373"/>
                  <a:pt x="11427" y="21354"/>
                </a:cubicBezTo>
                <a:cubicBezTo>
                  <a:pt x="11470" y="21328"/>
                  <a:pt x="11733" y="21306"/>
                  <a:pt x="12183" y="21292"/>
                </a:cubicBezTo>
                <a:cubicBezTo>
                  <a:pt x="12282" y="21288"/>
                  <a:pt x="12388" y="21278"/>
                  <a:pt x="12424" y="21267"/>
                </a:cubicBezTo>
                <a:cubicBezTo>
                  <a:pt x="12459" y="21255"/>
                  <a:pt x="12500" y="21250"/>
                  <a:pt x="12512" y="21258"/>
                </a:cubicBezTo>
                <a:cubicBezTo>
                  <a:pt x="12524" y="21267"/>
                  <a:pt x="12554" y="21263"/>
                  <a:pt x="12576" y="21250"/>
                </a:cubicBezTo>
                <a:cubicBezTo>
                  <a:pt x="12598" y="21237"/>
                  <a:pt x="12702" y="21224"/>
                  <a:pt x="12811" y="21217"/>
                </a:cubicBezTo>
                <a:cubicBezTo>
                  <a:pt x="12920" y="21210"/>
                  <a:pt x="13077" y="21190"/>
                  <a:pt x="13163" y="21175"/>
                </a:cubicBezTo>
                <a:cubicBezTo>
                  <a:pt x="13248" y="21160"/>
                  <a:pt x="13337" y="21154"/>
                  <a:pt x="13356" y="21163"/>
                </a:cubicBezTo>
                <a:cubicBezTo>
                  <a:pt x="13375" y="21171"/>
                  <a:pt x="13447" y="21166"/>
                  <a:pt x="13515" y="21150"/>
                </a:cubicBezTo>
                <a:cubicBezTo>
                  <a:pt x="13609" y="21128"/>
                  <a:pt x="13653" y="21126"/>
                  <a:pt x="13708" y="21150"/>
                </a:cubicBezTo>
                <a:cubicBezTo>
                  <a:pt x="13767" y="21176"/>
                  <a:pt x="13795" y="21177"/>
                  <a:pt x="13867" y="21150"/>
                </a:cubicBezTo>
                <a:cubicBezTo>
                  <a:pt x="13916" y="21132"/>
                  <a:pt x="14079" y="21113"/>
                  <a:pt x="14224" y="21109"/>
                </a:cubicBezTo>
                <a:cubicBezTo>
                  <a:pt x="14370" y="21104"/>
                  <a:pt x="14488" y="21099"/>
                  <a:pt x="14488" y="21096"/>
                </a:cubicBezTo>
                <a:cubicBezTo>
                  <a:pt x="14488" y="21078"/>
                  <a:pt x="15509" y="21086"/>
                  <a:pt x="15562" y="21104"/>
                </a:cubicBezTo>
                <a:cubicBezTo>
                  <a:pt x="15598" y="21117"/>
                  <a:pt x="15651" y="21121"/>
                  <a:pt x="15679" y="21113"/>
                </a:cubicBezTo>
                <a:cubicBezTo>
                  <a:pt x="15708" y="21105"/>
                  <a:pt x="15741" y="21095"/>
                  <a:pt x="15755" y="21092"/>
                </a:cubicBezTo>
                <a:cubicBezTo>
                  <a:pt x="15770" y="21090"/>
                  <a:pt x="15804" y="21072"/>
                  <a:pt x="15826" y="21050"/>
                </a:cubicBezTo>
                <a:cubicBezTo>
                  <a:pt x="15848" y="21029"/>
                  <a:pt x="15910" y="21009"/>
                  <a:pt x="15967" y="21005"/>
                </a:cubicBezTo>
                <a:cubicBezTo>
                  <a:pt x="16024" y="21001"/>
                  <a:pt x="16140" y="20990"/>
                  <a:pt x="16219" y="20984"/>
                </a:cubicBezTo>
                <a:cubicBezTo>
                  <a:pt x="16298" y="20978"/>
                  <a:pt x="16478" y="20967"/>
                  <a:pt x="16623" y="20959"/>
                </a:cubicBezTo>
                <a:cubicBezTo>
                  <a:pt x="16769" y="20951"/>
                  <a:pt x="16906" y="20937"/>
                  <a:pt x="16923" y="20930"/>
                </a:cubicBezTo>
                <a:cubicBezTo>
                  <a:pt x="16940" y="20922"/>
                  <a:pt x="16985" y="20928"/>
                  <a:pt x="17022" y="20942"/>
                </a:cubicBezTo>
                <a:cubicBezTo>
                  <a:pt x="17060" y="20957"/>
                  <a:pt x="17102" y="20961"/>
                  <a:pt x="17116" y="20951"/>
                </a:cubicBezTo>
                <a:cubicBezTo>
                  <a:pt x="17130" y="20941"/>
                  <a:pt x="17179" y="20930"/>
                  <a:pt x="17222" y="20930"/>
                </a:cubicBezTo>
                <a:cubicBezTo>
                  <a:pt x="17265" y="20929"/>
                  <a:pt x="17388" y="20917"/>
                  <a:pt x="17497" y="20901"/>
                </a:cubicBezTo>
                <a:cubicBezTo>
                  <a:pt x="17606" y="20885"/>
                  <a:pt x="17818" y="20871"/>
                  <a:pt x="17973" y="20872"/>
                </a:cubicBezTo>
                <a:cubicBezTo>
                  <a:pt x="18127" y="20872"/>
                  <a:pt x="18277" y="20861"/>
                  <a:pt x="18301" y="20847"/>
                </a:cubicBezTo>
                <a:cubicBezTo>
                  <a:pt x="18325" y="20833"/>
                  <a:pt x="18410" y="20827"/>
                  <a:pt x="18495" y="20830"/>
                </a:cubicBezTo>
                <a:cubicBezTo>
                  <a:pt x="18579" y="20834"/>
                  <a:pt x="18655" y="20824"/>
                  <a:pt x="18665" y="20814"/>
                </a:cubicBezTo>
                <a:cubicBezTo>
                  <a:pt x="18674" y="20803"/>
                  <a:pt x="18772" y="20796"/>
                  <a:pt x="18876" y="20797"/>
                </a:cubicBezTo>
                <a:cubicBezTo>
                  <a:pt x="18980" y="20798"/>
                  <a:pt x="19087" y="20792"/>
                  <a:pt x="19116" y="20784"/>
                </a:cubicBezTo>
                <a:cubicBezTo>
                  <a:pt x="19179" y="20768"/>
                  <a:pt x="19759" y="20736"/>
                  <a:pt x="20178" y="20726"/>
                </a:cubicBezTo>
                <a:cubicBezTo>
                  <a:pt x="20337" y="20723"/>
                  <a:pt x="20465" y="20717"/>
                  <a:pt x="20465" y="20714"/>
                </a:cubicBezTo>
                <a:cubicBezTo>
                  <a:pt x="20465" y="20710"/>
                  <a:pt x="20608" y="20705"/>
                  <a:pt x="20776" y="20701"/>
                </a:cubicBezTo>
                <a:cubicBezTo>
                  <a:pt x="21189" y="20691"/>
                  <a:pt x="21210" y="20689"/>
                  <a:pt x="21064" y="20664"/>
                </a:cubicBezTo>
                <a:cubicBezTo>
                  <a:pt x="20919" y="20639"/>
                  <a:pt x="20261" y="20629"/>
                  <a:pt x="20008" y="20647"/>
                </a:cubicBezTo>
                <a:cubicBezTo>
                  <a:pt x="19914" y="20654"/>
                  <a:pt x="19831" y="20648"/>
                  <a:pt x="19820" y="20635"/>
                </a:cubicBezTo>
                <a:cubicBezTo>
                  <a:pt x="19791" y="20601"/>
                  <a:pt x="19535" y="20608"/>
                  <a:pt x="19486" y="20643"/>
                </a:cubicBezTo>
                <a:cubicBezTo>
                  <a:pt x="19454" y="20665"/>
                  <a:pt x="19433" y="20663"/>
                  <a:pt x="19392" y="20639"/>
                </a:cubicBezTo>
                <a:cubicBezTo>
                  <a:pt x="19361" y="20621"/>
                  <a:pt x="19313" y="20615"/>
                  <a:pt x="19286" y="20626"/>
                </a:cubicBezTo>
                <a:cubicBezTo>
                  <a:pt x="19261" y="20638"/>
                  <a:pt x="19166" y="20650"/>
                  <a:pt x="19075" y="20651"/>
                </a:cubicBezTo>
                <a:cubicBezTo>
                  <a:pt x="18984" y="20653"/>
                  <a:pt x="18900" y="20661"/>
                  <a:pt x="18882" y="20668"/>
                </a:cubicBezTo>
                <a:cubicBezTo>
                  <a:pt x="18842" y="20683"/>
                  <a:pt x="18262" y="20700"/>
                  <a:pt x="17767" y="20701"/>
                </a:cubicBezTo>
                <a:lnTo>
                  <a:pt x="17404" y="20701"/>
                </a:lnTo>
                <a:lnTo>
                  <a:pt x="17404" y="20577"/>
                </a:lnTo>
                <a:cubicBezTo>
                  <a:pt x="17403" y="20444"/>
                  <a:pt x="17334" y="20387"/>
                  <a:pt x="17216" y="20423"/>
                </a:cubicBezTo>
                <a:cubicBezTo>
                  <a:pt x="17119" y="20452"/>
                  <a:pt x="16890" y="20462"/>
                  <a:pt x="16870" y="20439"/>
                </a:cubicBezTo>
                <a:cubicBezTo>
                  <a:pt x="16860" y="20428"/>
                  <a:pt x="16597" y="20422"/>
                  <a:pt x="16283" y="20427"/>
                </a:cubicBezTo>
                <a:cubicBezTo>
                  <a:pt x="15593" y="20439"/>
                  <a:pt x="15265" y="20445"/>
                  <a:pt x="15169" y="20439"/>
                </a:cubicBezTo>
                <a:cubicBezTo>
                  <a:pt x="15129" y="20437"/>
                  <a:pt x="15037" y="20439"/>
                  <a:pt x="14958" y="20444"/>
                </a:cubicBezTo>
                <a:cubicBezTo>
                  <a:pt x="14733" y="20458"/>
                  <a:pt x="14649" y="20408"/>
                  <a:pt x="14735" y="20311"/>
                </a:cubicBezTo>
                <a:cubicBezTo>
                  <a:pt x="14752" y="20291"/>
                  <a:pt x="14736" y="20250"/>
                  <a:pt x="14700" y="20211"/>
                </a:cubicBezTo>
                <a:cubicBezTo>
                  <a:pt x="14651" y="20158"/>
                  <a:pt x="14646" y="20103"/>
                  <a:pt x="14659" y="19945"/>
                </a:cubicBezTo>
                <a:cubicBezTo>
                  <a:pt x="14667" y="19835"/>
                  <a:pt x="14692" y="19730"/>
                  <a:pt x="14717" y="19708"/>
                </a:cubicBezTo>
                <a:cubicBezTo>
                  <a:pt x="14743" y="19686"/>
                  <a:pt x="14757" y="19644"/>
                  <a:pt x="14747" y="19616"/>
                </a:cubicBezTo>
                <a:cubicBezTo>
                  <a:pt x="14736" y="19589"/>
                  <a:pt x="14753" y="19554"/>
                  <a:pt x="14782" y="19537"/>
                </a:cubicBezTo>
                <a:cubicBezTo>
                  <a:pt x="14827" y="19511"/>
                  <a:pt x="14824" y="19501"/>
                  <a:pt x="14770" y="19479"/>
                </a:cubicBezTo>
                <a:cubicBezTo>
                  <a:pt x="14711" y="19456"/>
                  <a:pt x="14716" y="19452"/>
                  <a:pt x="14776" y="19421"/>
                </a:cubicBezTo>
                <a:cubicBezTo>
                  <a:pt x="14846" y="19385"/>
                  <a:pt x="14817" y="19325"/>
                  <a:pt x="14741" y="19346"/>
                </a:cubicBezTo>
                <a:cubicBezTo>
                  <a:pt x="14714" y="19353"/>
                  <a:pt x="14670" y="19341"/>
                  <a:pt x="14647" y="19321"/>
                </a:cubicBezTo>
                <a:cubicBezTo>
                  <a:pt x="14623" y="19301"/>
                  <a:pt x="14593" y="19289"/>
                  <a:pt x="14576" y="19296"/>
                </a:cubicBezTo>
                <a:cubicBezTo>
                  <a:pt x="14540" y="19312"/>
                  <a:pt x="14429" y="19208"/>
                  <a:pt x="14453" y="19180"/>
                </a:cubicBezTo>
                <a:cubicBezTo>
                  <a:pt x="14463" y="19169"/>
                  <a:pt x="14439" y="19149"/>
                  <a:pt x="14400" y="19134"/>
                </a:cubicBezTo>
                <a:cubicBezTo>
                  <a:pt x="14345" y="19113"/>
                  <a:pt x="14333" y="19087"/>
                  <a:pt x="14348" y="19022"/>
                </a:cubicBezTo>
                <a:cubicBezTo>
                  <a:pt x="14358" y="18976"/>
                  <a:pt x="14374" y="18875"/>
                  <a:pt x="14377" y="18797"/>
                </a:cubicBezTo>
                <a:cubicBezTo>
                  <a:pt x="14380" y="18720"/>
                  <a:pt x="14400" y="18636"/>
                  <a:pt x="14424" y="18606"/>
                </a:cubicBezTo>
                <a:cubicBezTo>
                  <a:pt x="14459" y="18561"/>
                  <a:pt x="14457" y="18546"/>
                  <a:pt x="14406" y="18515"/>
                </a:cubicBezTo>
                <a:cubicBezTo>
                  <a:pt x="14372" y="18494"/>
                  <a:pt x="14317" y="18469"/>
                  <a:pt x="14283" y="18461"/>
                </a:cubicBezTo>
                <a:cubicBezTo>
                  <a:pt x="14233" y="18448"/>
                  <a:pt x="14226" y="18429"/>
                  <a:pt x="14254" y="18361"/>
                </a:cubicBezTo>
                <a:cubicBezTo>
                  <a:pt x="14279" y="18298"/>
                  <a:pt x="14277" y="18268"/>
                  <a:pt x="14236" y="18236"/>
                </a:cubicBezTo>
                <a:cubicBezTo>
                  <a:pt x="14207" y="18213"/>
                  <a:pt x="14189" y="18187"/>
                  <a:pt x="14201" y="18178"/>
                </a:cubicBezTo>
                <a:cubicBezTo>
                  <a:pt x="14213" y="18169"/>
                  <a:pt x="14197" y="18166"/>
                  <a:pt x="14160" y="18166"/>
                </a:cubicBezTo>
                <a:cubicBezTo>
                  <a:pt x="13827" y="18164"/>
                  <a:pt x="13783" y="18132"/>
                  <a:pt x="13767" y="17895"/>
                </a:cubicBezTo>
                <a:cubicBezTo>
                  <a:pt x="13761" y="17809"/>
                  <a:pt x="13754" y="17742"/>
                  <a:pt x="13749" y="17742"/>
                </a:cubicBezTo>
                <a:cubicBezTo>
                  <a:pt x="13739" y="17742"/>
                  <a:pt x="13714" y="17634"/>
                  <a:pt x="13697" y="17509"/>
                </a:cubicBezTo>
                <a:cubicBezTo>
                  <a:pt x="13689" y="17453"/>
                  <a:pt x="13677" y="17404"/>
                  <a:pt x="13673" y="17401"/>
                </a:cubicBezTo>
                <a:cubicBezTo>
                  <a:pt x="13669" y="17397"/>
                  <a:pt x="13664" y="17375"/>
                  <a:pt x="13661" y="17351"/>
                </a:cubicBezTo>
                <a:cubicBezTo>
                  <a:pt x="13659" y="17326"/>
                  <a:pt x="13643" y="17290"/>
                  <a:pt x="13626" y="17272"/>
                </a:cubicBezTo>
                <a:cubicBezTo>
                  <a:pt x="13610" y="17254"/>
                  <a:pt x="13607" y="17221"/>
                  <a:pt x="13620" y="17197"/>
                </a:cubicBezTo>
                <a:cubicBezTo>
                  <a:pt x="13642" y="17157"/>
                  <a:pt x="13649" y="17156"/>
                  <a:pt x="13697" y="17201"/>
                </a:cubicBezTo>
                <a:cubicBezTo>
                  <a:pt x="13725" y="17228"/>
                  <a:pt x="13749" y="17238"/>
                  <a:pt x="13749" y="17222"/>
                </a:cubicBezTo>
                <a:cubicBezTo>
                  <a:pt x="13749" y="17206"/>
                  <a:pt x="13734" y="17185"/>
                  <a:pt x="13714" y="17176"/>
                </a:cubicBezTo>
                <a:cubicBezTo>
                  <a:pt x="13667" y="17155"/>
                  <a:pt x="13666" y="17043"/>
                  <a:pt x="13714" y="17022"/>
                </a:cubicBezTo>
                <a:cubicBezTo>
                  <a:pt x="13735" y="17013"/>
                  <a:pt x="13744" y="16987"/>
                  <a:pt x="13732" y="16960"/>
                </a:cubicBezTo>
                <a:cubicBezTo>
                  <a:pt x="13717" y="16926"/>
                  <a:pt x="13742" y="16886"/>
                  <a:pt x="13814" y="16835"/>
                </a:cubicBezTo>
                <a:cubicBezTo>
                  <a:pt x="13903" y="16772"/>
                  <a:pt x="13906" y="16757"/>
                  <a:pt x="13867" y="16719"/>
                </a:cubicBezTo>
                <a:cubicBezTo>
                  <a:pt x="13811" y="16665"/>
                  <a:pt x="13842" y="16619"/>
                  <a:pt x="13919" y="16640"/>
                </a:cubicBezTo>
                <a:cubicBezTo>
                  <a:pt x="13964" y="16652"/>
                  <a:pt x="13966" y="16649"/>
                  <a:pt x="13931" y="16619"/>
                </a:cubicBezTo>
                <a:cubicBezTo>
                  <a:pt x="13883" y="16578"/>
                  <a:pt x="13936" y="16536"/>
                  <a:pt x="14002" y="16565"/>
                </a:cubicBezTo>
                <a:cubicBezTo>
                  <a:pt x="14026" y="16576"/>
                  <a:pt x="14038" y="16562"/>
                  <a:pt x="14031" y="16524"/>
                </a:cubicBezTo>
                <a:cubicBezTo>
                  <a:pt x="14025" y="16490"/>
                  <a:pt x="14032" y="16447"/>
                  <a:pt x="14049" y="16428"/>
                </a:cubicBezTo>
                <a:cubicBezTo>
                  <a:pt x="14087" y="16384"/>
                  <a:pt x="13970" y="16317"/>
                  <a:pt x="13878" y="16332"/>
                </a:cubicBezTo>
                <a:cubicBezTo>
                  <a:pt x="13794" y="16346"/>
                  <a:pt x="13672" y="16307"/>
                  <a:pt x="13679" y="16266"/>
                </a:cubicBezTo>
                <a:cubicBezTo>
                  <a:pt x="13698" y="16158"/>
                  <a:pt x="13640" y="16116"/>
                  <a:pt x="13444" y="16108"/>
                </a:cubicBezTo>
                <a:cubicBezTo>
                  <a:pt x="13383" y="16105"/>
                  <a:pt x="13370" y="16090"/>
                  <a:pt x="13380" y="16004"/>
                </a:cubicBezTo>
                <a:cubicBezTo>
                  <a:pt x="13394" y="15881"/>
                  <a:pt x="13448" y="15823"/>
                  <a:pt x="13515" y="15863"/>
                </a:cubicBezTo>
                <a:cubicBezTo>
                  <a:pt x="13552" y="15884"/>
                  <a:pt x="13559" y="15871"/>
                  <a:pt x="13550" y="15788"/>
                </a:cubicBezTo>
                <a:cubicBezTo>
                  <a:pt x="13542" y="15715"/>
                  <a:pt x="13556" y="15677"/>
                  <a:pt x="13591" y="15667"/>
                </a:cubicBezTo>
                <a:cubicBezTo>
                  <a:pt x="13619" y="15660"/>
                  <a:pt x="13630" y="15646"/>
                  <a:pt x="13620" y="15634"/>
                </a:cubicBezTo>
                <a:cubicBezTo>
                  <a:pt x="13581" y="15589"/>
                  <a:pt x="13829" y="15325"/>
                  <a:pt x="13902" y="15335"/>
                </a:cubicBezTo>
                <a:cubicBezTo>
                  <a:pt x="13923" y="15338"/>
                  <a:pt x="13942" y="15323"/>
                  <a:pt x="13943" y="15302"/>
                </a:cubicBezTo>
                <a:cubicBezTo>
                  <a:pt x="13944" y="15280"/>
                  <a:pt x="13982" y="15260"/>
                  <a:pt x="14025" y="15256"/>
                </a:cubicBezTo>
                <a:cubicBezTo>
                  <a:pt x="14091" y="15249"/>
                  <a:pt x="14104" y="15234"/>
                  <a:pt x="14095" y="15164"/>
                </a:cubicBezTo>
                <a:cubicBezTo>
                  <a:pt x="14090" y="15118"/>
                  <a:pt x="14074" y="15064"/>
                  <a:pt x="14060" y="15048"/>
                </a:cubicBezTo>
                <a:cubicBezTo>
                  <a:pt x="14046" y="15032"/>
                  <a:pt x="14044" y="15007"/>
                  <a:pt x="14060" y="14990"/>
                </a:cubicBezTo>
                <a:cubicBezTo>
                  <a:pt x="14076" y="14972"/>
                  <a:pt x="14090" y="14935"/>
                  <a:pt x="14090" y="14907"/>
                </a:cubicBezTo>
                <a:cubicBezTo>
                  <a:pt x="14090" y="14871"/>
                  <a:pt x="14112" y="14855"/>
                  <a:pt x="14160" y="14861"/>
                </a:cubicBezTo>
                <a:cubicBezTo>
                  <a:pt x="14209" y="14867"/>
                  <a:pt x="14222" y="14860"/>
                  <a:pt x="14207" y="14832"/>
                </a:cubicBezTo>
                <a:cubicBezTo>
                  <a:pt x="14195" y="14810"/>
                  <a:pt x="14200" y="14786"/>
                  <a:pt x="14219" y="14778"/>
                </a:cubicBezTo>
                <a:cubicBezTo>
                  <a:pt x="14238" y="14769"/>
                  <a:pt x="14250" y="14690"/>
                  <a:pt x="14248" y="14603"/>
                </a:cubicBezTo>
                <a:cubicBezTo>
                  <a:pt x="14246" y="14516"/>
                  <a:pt x="14250" y="14434"/>
                  <a:pt x="14254" y="14420"/>
                </a:cubicBezTo>
                <a:cubicBezTo>
                  <a:pt x="14258" y="14406"/>
                  <a:pt x="14263" y="14379"/>
                  <a:pt x="14266" y="14358"/>
                </a:cubicBezTo>
                <a:cubicBezTo>
                  <a:pt x="14268" y="14337"/>
                  <a:pt x="14290" y="14322"/>
                  <a:pt x="14312" y="14325"/>
                </a:cubicBezTo>
                <a:cubicBezTo>
                  <a:pt x="14335" y="14328"/>
                  <a:pt x="14388" y="14302"/>
                  <a:pt x="14430" y="14271"/>
                </a:cubicBezTo>
                <a:cubicBezTo>
                  <a:pt x="14500" y="14218"/>
                  <a:pt x="14497" y="14210"/>
                  <a:pt x="14447" y="14142"/>
                </a:cubicBezTo>
                <a:cubicBezTo>
                  <a:pt x="14385" y="14057"/>
                  <a:pt x="14430" y="13995"/>
                  <a:pt x="14518" y="14046"/>
                </a:cubicBezTo>
                <a:cubicBezTo>
                  <a:pt x="14560" y="14071"/>
                  <a:pt x="14584" y="14069"/>
                  <a:pt x="14641" y="14025"/>
                </a:cubicBezTo>
                <a:cubicBezTo>
                  <a:pt x="14686" y="13991"/>
                  <a:pt x="14720" y="13979"/>
                  <a:pt x="14735" y="13996"/>
                </a:cubicBezTo>
                <a:cubicBezTo>
                  <a:pt x="14748" y="14011"/>
                  <a:pt x="14775" y="14025"/>
                  <a:pt x="14793" y="14025"/>
                </a:cubicBezTo>
                <a:cubicBezTo>
                  <a:pt x="14841" y="14025"/>
                  <a:pt x="14838" y="13940"/>
                  <a:pt x="14788" y="13905"/>
                </a:cubicBezTo>
                <a:cubicBezTo>
                  <a:pt x="14756" y="13882"/>
                  <a:pt x="14759" y="13864"/>
                  <a:pt x="14793" y="13834"/>
                </a:cubicBezTo>
                <a:cubicBezTo>
                  <a:pt x="14819" y="13813"/>
                  <a:pt x="14827" y="13797"/>
                  <a:pt x="14811" y="13797"/>
                </a:cubicBezTo>
                <a:cubicBezTo>
                  <a:pt x="14795" y="13797"/>
                  <a:pt x="14817" y="13765"/>
                  <a:pt x="14864" y="13730"/>
                </a:cubicBezTo>
                <a:cubicBezTo>
                  <a:pt x="14910" y="13695"/>
                  <a:pt x="14937" y="13668"/>
                  <a:pt x="14922" y="13668"/>
                </a:cubicBezTo>
                <a:cubicBezTo>
                  <a:pt x="14908" y="13668"/>
                  <a:pt x="14918" y="13643"/>
                  <a:pt x="14940" y="13614"/>
                </a:cubicBezTo>
                <a:cubicBezTo>
                  <a:pt x="14970" y="13574"/>
                  <a:pt x="14993" y="13568"/>
                  <a:pt x="15022" y="13589"/>
                </a:cubicBezTo>
                <a:cubicBezTo>
                  <a:pt x="15080" y="13630"/>
                  <a:pt x="15110" y="13623"/>
                  <a:pt x="15104" y="13572"/>
                </a:cubicBezTo>
                <a:cubicBezTo>
                  <a:pt x="15101" y="13544"/>
                  <a:pt x="15123" y="13527"/>
                  <a:pt x="15169" y="13527"/>
                </a:cubicBezTo>
                <a:cubicBezTo>
                  <a:pt x="15208" y="13526"/>
                  <a:pt x="15261" y="13517"/>
                  <a:pt x="15286" y="13506"/>
                </a:cubicBezTo>
                <a:cubicBezTo>
                  <a:pt x="15311" y="13495"/>
                  <a:pt x="15348" y="13493"/>
                  <a:pt x="15368" y="13502"/>
                </a:cubicBezTo>
                <a:cubicBezTo>
                  <a:pt x="15388" y="13510"/>
                  <a:pt x="15403" y="13502"/>
                  <a:pt x="15403" y="13481"/>
                </a:cubicBezTo>
                <a:cubicBezTo>
                  <a:pt x="15403" y="13460"/>
                  <a:pt x="15389" y="13432"/>
                  <a:pt x="15368" y="13423"/>
                </a:cubicBezTo>
                <a:cubicBezTo>
                  <a:pt x="15344" y="13412"/>
                  <a:pt x="15340" y="13396"/>
                  <a:pt x="15362" y="13377"/>
                </a:cubicBezTo>
                <a:cubicBezTo>
                  <a:pt x="15382" y="13361"/>
                  <a:pt x="15403" y="13309"/>
                  <a:pt x="15409" y="13261"/>
                </a:cubicBezTo>
                <a:cubicBezTo>
                  <a:pt x="15420" y="13181"/>
                  <a:pt x="15436" y="13170"/>
                  <a:pt x="15532" y="13169"/>
                </a:cubicBezTo>
                <a:cubicBezTo>
                  <a:pt x="15611" y="13168"/>
                  <a:pt x="15639" y="13157"/>
                  <a:pt x="15632" y="13127"/>
                </a:cubicBezTo>
                <a:cubicBezTo>
                  <a:pt x="15627" y="13105"/>
                  <a:pt x="15681" y="13047"/>
                  <a:pt x="15755" y="12999"/>
                </a:cubicBezTo>
                <a:cubicBezTo>
                  <a:pt x="15920" y="12891"/>
                  <a:pt x="15984" y="12820"/>
                  <a:pt x="15984" y="12737"/>
                </a:cubicBezTo>
                <a:cubicBezTo>
                  <a:pt x="15984" y="12702"/>
                  <a:pt x="16006" y="12666"/>
                  <a:pt x="16037" y="12654"/>
                </a:cubicBezTo>
                <a:cubicBezTo>
                  <a:pt x="16082" y="12636"/>
                  <a:pt x="16086" y="12616"/>
                  <a:pt x="16055" y="12558"/>
                </a:cubicBezTo>
                <a:cubicBezTo>
                  <a:pt x="16027" y="12506"/>
                  <a:pt x="16030" y="12475"/>
                  <a:pt x="16060" y="12450"/>
                </a:cubicBezTo>
                <a:cubicBezTo>
                  <a:pt x="16083" y="12431"/>
                  <a:pt x="16087" y="12417"/>
                  <a:pt x="16072" y="12417"/>
                </a:cubicBezTo>
                <a:cubicBezTo>
                  <a:pt x="16057" y="12417"/>
                  <a:pt x="16065" y="12400"/>
                  <a:pt x="16090" y="12379"/>
                </a:cubicBezTo>
                <a:cubicBezTo>
                  <a:pt x="16114" y="12358"/>
                  <a:pt x="16122" y="12338"/>
                  <a:pt x="16107" y="12338"/>
                </a:cubicBezTo>
                <a:cubicBezTo>
                  <a:pt x="16093" y="12338"/>
                  <a:pt x="16101" y="12325"/>
                  <a:pt x="16125" y="12304"/>
                </a:cubicBezTo>
                <a:cubicBezTo>
                  <a:pt x="16149" y="12284"/>
                  <a:pt x="16161" y="12252"/>
                  <a:pt x="16148" y="12238"/>
                </a:cubicBezTo>
                <a:cubicBezTo>
                  <a:pt x="16136" y="12224"/>
                  <a:pt x="16141" y="12187"/>
                  <a:pt x="16166" y="12155"/>
                </a:cubicBezTo>
                <a:cubicBezTo>
                  <a:pt x="16222" y="12083"/>
                  <a:pt x="16241" y="11351"/>
                  <a:pt x="16189" y="11282"/>
                </a:cubicBezTo>
                <a:cubicBezTo>
                  <a:pt x="16165" y="11250"/>
                  <a:pt x="16169" y="11226"/>
                  <a:pt x="16195" y="11207"/>
                </a:cubicBezTo>
                <a:cubicBezTo>
                  <a:pt x="16248" y="11170"/>
                  <a:pt x="16245" y="11137"/>
                  <a:pt x="16189" y="11145"/>
                </a:cubicBezTo>
                <a:cubicBezTo>
                  <a:pt x="16165" y="11148"/>
                  <a:pt x="16144" y="11137"/>
                  <a:pt x="16143" y="11116"/>
                </a:cubicBezTo>
                <a:cubicBezTo>
                  <a:pt x="16141" y="11095"/>
                  <a:pt x="16127" y="11041"/>
                  <a:pt x="16113" y="10999"/>
                </a:cubicBezTo>
                <a:cubicBezTo>
                  <a:pt x="16099" y="10957"/>
                  <a:pt x="16080" y="10898"/>
                  <a:pt x="16072" y="10870"/>
                </a:cubicBezTo>
                <a:cubicBezTo>
                  <a:pt x="16064" y="10842"/>
                  <a:pt x="16044" y="10771"/>
                  <a:pt x="16025" y="10712"/>
                </a:cubicBezTo>
                <a:cubicBezTo>
                  <a:pt x="16003" y="10643"/>
                  <a:pt x="16002" y="10600"/>
                  <a:pt x="16025" y="10584"/>
                </a:cubicBezTo>
                <a:cubicBezTo>
                  <a:pt x="16066" y="10554"/>
                  <a:pt x="16031" y="10492"/>
                  <a:pt x="15984" y="10513"/>
                </a:cubicBezTo>
                <a:cubicBezTo>
                  <a:pt x="15926" y="10538"/>
                  <a:pt x="15905" y="10471"/>
                  <a:pt x="15949" y="10396"/>
                </a:cubicBezTo>
                <a:cubicBezTo>
                  <a:pt x="15973" y="10355"/>
                  <a:pt x="15976" y="10305"/>
                  <a:pt x="15961" y="10280"/>
                </a:cubicBezTo>
                <a:cubicBezTo>
                  <a:pt x="15920" y="10215"/>
                  <a:pt x="15922" y="10187"/>
                  <a:pt x="15955" y="10155"/>
                </a:cubicBezTo>
                <a:cubicBezTo>
                  <a:pt x="15971" y="10140"/>
                  <a:pt x="15977" y="10096"/>
                  <a:pt x="15972" y="10060"/>
                </a:cubicBezTo>
                <a:cubicBezTo>
                  <a:pt x="15966" y="10003"/>
                  <a:pt x="15952" y="9995"/>
                  <a:pt x="15867" y="10002"/>
                </a:cubicBezTo>
                <a:cubicBezTo>
                  <a:pt x="15749" y="10011"/>
                  <a:pt x="15686" y="9966"/>
                  <a:pt x="15679" y="9869"/>
                </a:cubicBezTo>
                <a:cubicBezTo>
                  <a:pt x="15677" y="9830"/>
                  <a:pt x="15662" y="9787"/>
                  <a:pt x="15650" y="9773"/>
                </a:cubicBezTo>
                <a:cubicBezTo>
                  <a:pt x="15637" y="9759"/>
                  <a:pt x="15644" y="9731"/>
                  <a:pt x="15662" y="9711"/>
                </a:cubicBezTo>
                <a:cubicBezTo>
                  <a:pt x="15684" y="9685"/>
                  <a:pt x="15663" y="9651"/>
                  <a:pt x="15597" y="9602"/>
                </a:cubicBezTo>
                <a:cubicBezTo>
                  <a:pt x="15515" y="9542"/>
                  <a:pt x="15510" y="9529"/>
                  <a:pt x="15562" y="9515"/>
                </a:cubicBezTo>
                <a:cubicBezTo>
                  <a:pt x="15595" y="9506"/>
                  <a:pt x="15614" y="9491"/>
                  <a:pt x="15603" y="9478"/>
                </a:cubicBezTo>
                <a:cubicBezTo>
                  <a:pt x="15592" y="9465"/>
                  <a:pt x="15566" y="9458"/>
                  <a:pt x="15550" y="9465"/>
                </a:cubicBezTo>
                <a:cubicBezTo>
                  <a:pt x="15534" y="9472"/>
                  <a:pt x="15494" y="9450"/>
                  <a:pt x="15462" y="9415"/>
                </a:cubicBezTo>
                <a:cubicBezTo>
                  <a:pt x="15419" y="9369"/>
                  <a:pt x="15403" y="9282"/>
                  <a:pt x="15398" y="9066"/>
                </a:cubicBezTo>
                <a:cubicBezTo>
                  <a:pt x="15391" y="8784"/>
                  <a:pt x="15389" y="8777"/>
                  <a:pt x="15310" y="8779"/>
                </a:cubicBezTo>
                <a:cubicBezTo>
                  <a:pt x="15265" y="8781"/>
                  <a:pt x="15204" y="8795"/>
                  <a:pt x="15175" y="8813"/>
                </a:cubicBezTo>
                <a:cubicBezTo>
                  <a:pt x="15106" y="8853"/>
                  <a:pt x="15085" y="8826"/>
                  <a:pt x="15098" y="8717"/>
                </a:cubicBezTo>
                <a:cubicBezTo>
                  <a:pt x="15104" y="8669"/>
                  <a:pt x="15095" y="8602"/>
                  <a:pt x="15075" y="8572"/>
                </a:cubicBezTo>
                <a:cubicBezTo>
                  <a:pt x="15050" y="8533"/>
                  <a:pt x="15048" y="8499"/>
                  <a:pt x="15075" y="8464"/>
                </a:cubicBezTo>
                <a:cubicBezTo>
                  <a:pt x="15104" y="8425"/>
                  <a:pt x="15106" y="8392"/>
                  <a:pt x="15075" y="8339"/>
                </a:cubicBezTo>
                <a:cubicBezTo>
                  <a:pt x="15012" y="8231"/>
                  <a:pt x="15009" y="8098"/>
                  <a:pt x="15069" y="8015"/>
                </a:cubicBezTo>
                <a:cubicBezTo>
                  <a:pt x="15118" y="7948"/>
                  <a:pt x="15121" y="7942"/>
                  <a:pt x="15069" y="7956"/>
                </a:cubicBezTo>
                <a:cubicBezTo>
                  <a:pt x="15033" y="7966"/>
                  <a:pt x="14999" y="7954"/>
                  <a:pt x="14975" y="7923"/>
                </a:cubicBezTo>
                <a:cubicBezTo>
                  <a:pt x="14954" y="7896"/>
                  <a:pt x="14945" y="7873"/>
                  <a:pt x="14958" y="7873"/>
                </a:cubicBezTo>
                <a:cubicBezTo>
                  <a:pt x="14971" y="7873"/>
                  <a:pt x="14966" y="7858"/>
                  <a:pt x="14946" y="7840"/>
                </a:cubicBezTo>
                <a:cubicBezTo>
                  <a:pt x="14926" y="7822"/>
                  <a:pt x="14917" y="7789"/>
                  <a:pt x="14922" y="7765"/>
                </a:cubicBezTo>
                <a:cubicBezTo>
                  <a:pt x="14928" y="7741"/>
                  <a:pt x="14909" y="7707"/>
                  <a:pt x="14881" y="7690"/>
                </a:cubicBezTo>
                <a:cubicBezTo>
                  <a:pt x="14853" y="7674"/>
                  <a:pt x="14841" y="7638"/>
                  <a:pt x="14852" y="7607"/>
                </a:cubicBezTo>
                <a:cubicBezTo>
                  <a:pt x="14867" y="7564"/>
                  <a:pt x="14844" y="7547"/>
                  <a:pt x="14758" y="7524"/>
                </a:cubicBezTo>
                <a:cubicBezTo>
                  <a:pt x="14689" y="7505"/>
                  <a:pt x="14645" y="7472"/>
                  <a:pt x="14629" y="7428"/>
                </a:cubicBezTo>
                <a:cubicBezTo>
                  <a:pt x="14605" y="7359"/>
                  <a:pt x="14404" y="7193"/>
                  <a:pt x="14371" y="7216"/>
                </a:cubicBezTo>
                <a:cubicBezTo>
                  <a:pt x="14340" y="7238"/>
                  <a:pt x="14214" y="7180"/>
                  <a:pt x="14236" y="7154"/>
                </a:cubicBezTo>
                <a:cubicBezTo>
                  <a:pt x="14248" y="7141"/>
                  <a:pt x="14236" y="7129"/>
                  <a:pt x="14207" y="7129"/>
                </a:cubicBezTo>
                <a:cubicBezTo>
                  <a:pt x="14178" y="7129"/>
                  <a:pt x="14109" y="7116"/>
                  <a:pt x="14054" y="7096"/>
                </a:cubicBezTo>
                <a:cubicBezTo>
                  <a:pt x="14000" y="7076"/>
                  <a:pt x="13933" y="7064"/>
                  <a:pt x="13908" y="7071"/>
                </a:cubicBezTo>
                <a:cubicBezTo>
                  <a:pt x="13883" y="7078"/>
                  <a:pt x="13833" y="7051"/>
                  <a:pt x="13790" y="7013"/>
                </a:cubicBezTo>
                <a:cubicBezTo>
                  <a:pt x="13720" y="6949"/>
                  <a:pt x="13715" y="6941"/>
                  <a:pt x="13767" y="6901"/>
                </a:cubicBezTo>
                <a:cubicBezTo>
                  <a:pt x="13843" y="6841"/>
                  <a:pt x="13796" y="6818"/>
                  <a:pt x="13538" y="6784"/>
                </a:cubicBezTo>
                <a:cubicBezTo>
                  <a:pt x="13389" y="6764"/>
                  <a:pt x="13365" y="6730"/>
                  <a:pt x="13444" y="6668"/>
                </a:cubicBezTo>
                <a:cubicBezTo>
                  <a:pt x="13500" y="6624"/>
                  <a:pt x="13517" y="6624"/>
                  <a:pt x="13585" y="6655"/>
                </a:cubicBezTo>
                <a:cubicBezTo>
                  <a:pt x="13627" y="6675"/>
                  <a:pt x="13707" y="6689"/>
                  <a:pt x="13761" y="6684"/>
                </a:cubicBezTo>
                <a:cubicBezTo>
                  <a:pt x="13829" y="6679"/>
                  <a:pt x="13869" y="6691"/>
                  <a:pt x="13896" y="6726"/>
                </a:cubicBezTo>
                <a:cubicBezTo>
                  <a:pt x="13917" y="6754"/>
                  <a:pt x="13958" y="6771"/>
                  <a:pt x="13984" y="6763"/>
                </a:cubicBezTo>
                <a:cubicBezTo>
                  <a:pt x="14010" y="6756"/>
                  <a:pt x="14061" y="6774"/>
                  <a:pt x="14095" y="6801"/>
                </a:cubicBezTo>
                <a:cubicBezTo>
                  <a:pt x="14130" y="6828"/>
                  <a:pt x="14142" y="6851"/>
                  <a:pt x="14125" y="6851"/>
                </a:cubicBezTo>
                <a:cubicBezTo>
                  <a:pt x="14108" y="6851"/>
                  <a:pt x="14114" y="6863"/>
                  <a:pt x="14136" y="6880"/>
                </a:cubicBezTo>
                <a:cubicBezTo>
                  <a:pt x="14168" y="6902"/>
                  <a:pt x="14194" y="6901"/>
                  <a:pt x="14236" y="6876"/>
                </a:cubicBezTo>
                <a:cubicBezTo>
                  <a:pt x="14283" y="6848"/>
                  <a:pt x="14305" y="6849"/>
                  <a:pt x="14359" y="6884"/>
                </a:cubicBezTo>
                <a:cubicBezTo>
                  <a:pt x="14397" y="6908"/>
                  <a:pt x="14449" y="6922"/>
                  <a:pt x="14483" y="6913"/>
                </a:cubicBezTo>
                <a:cubicBezTo>
                  <a:pt x="14515" y="6904"/>
                  <a:pt x="14587" y="6917"/>
                  <a:pt x="14641" y="6942"/>
                </a:cubicBezTo>
                <a:cubicBezTo>
                  <a:pt x="14749" y="6992"/>
                  <a:pt x="14811" y="7005"/>
                  <a:pt x="15034" y="7013"/>
                </a:cubicBezTo>
                <a:cubicBezTo>
                  <a:pt x="15115" y="7016"/>
                  <a:pt x="15199" y="7029"/>
                  <a:pt x="15227" y="7046"/>
                </a:cubicBezTo>
                <a:cubicBezTo>
                  <a:pt x="15259" y="7065"/>
                  <a:pt x="15302" y="7068"/>
                  <a:pt x="15333" y="7054"/>
                </a:cubicBezTo>
                <a:cubicBezTo>
                  <a:pt x="15361" y="7042"/>
                  <a:pt x="15399" y="7039"/>
                  <a:pt x="15415" y="7046"/>
                </a:cubicBezTo>
                <a:cubicBezTo>
                  <a:pt x="15467" y="7069"/>
                  <a:pt x="15569" y="7031"/>
                  <a:pt x="15620" y="6971"/>
                </a:cubicBezTo>
                <a:cubicBezTo>
                  <a:pt x="15670" y="6914"/>
                  <a:pt x="15668" y="6914"/>
                  <a:pt x="15591" y="6963"/>
                </a:cubicBezTo>
                <a:cubicBezTo>
                  <a:pt x="15518" y="7009"/>
                  <a:pt x="15511" y="7010"/>
                  <a:pt x="15445" y="6967"/>
                </a:cubicBezTo>
                <a:cubicBezTo>
                  <a:pt x="15406" y="6942"/>
                  <a:pt x="15383" y="6909"/>
                  <a:pt x="15392" y="6892"/>
                </a:cubicBezTo>
                <a:cubicBezTo>
                  <a:pt x="15417" y="6846"/>
                  <a:pt x="15189" y="6734"/>
                  <a:pt x="15069" y="6734"/>
                </a:cubicBezTo>
                <a:cubicBezTo>
                  <a:pt x="14989" y="6734"/>
                  <a:pt x="14962" y="6723"/>
                  <a:pt x="14958" y="6684"/>
                </a:cubicBezTo>
                <a:cubicBezTo>
                  <a:pt x="14955" y="6656"/>
                  <a:pt x="14907" y="6599"/>
                  <a:pt x="14852" y="6560"/>
                </a:cubicBezTo>
                <a:cubicBezTo>
                  <a:pt x="14776" y="6506"/>
                  <a:pt x="14763" y="6482"/>
                  <a:pt x="14793" y="6456"/>
                </a:cubicBezTo>
                <a:cubicBezTo>
                  <a:pt x="14858" y="6401"/>
                  <a:pt x="14796" y="6335"/>
                  <a:pt x="14700" y="6352"/>
                </a:cubicBezTo>
                <a:cubicBezTo>
                  <a:pt x="14654" y="6360"/>
                  <a:pt x="14606" y="6353"/>
                  <a:pt x="14594" y="6339"/>
                </a:cubicBezTo>
                <a:cubicBezTo>
                  <a:pt x="14579" y="6322"/>
                  <a:pt x="14551" y="6322"/>
                  <a:pt x="14506" y="6339"/>
                </a:cubicBezTo>
                <a:cubicBezTo>
                  <a:pt x="14386" y="6385"/>
                  <a:pt x="14365" y="6263"/>
                  <a:pt x="14483" y="6202"/>
                </a:cubicBezTo>
                <a:cubicBezTo>
                  <a:pt x="14544" y="6170"/>
                  <a:pt x="14545" y="6168"/>
                  <a:pt x="14465" y="6132"/>
                </a:cubicBezTo>
                <a:cubicBezTo>
                  <a:pt x="14418" y="6110"/>
                  <a:pt x="14350" y="6087"/>
                  <a:pt x="14312" y="6077"/>
                </a:cubicBezTo>
                <a:cubicBezTo>
                  <a:pt x="14275" y="6068"/>
                  <a:pt x="14253" y="6049"/>
                  <a:pt x="14266" y="6040"/>
                </a:cubicBezTo>
                <a:cubicBezTo>
                  <a:pt x="14278" y="6031"/>
                  <a:pt x="14270" y="6009"/>
                  <a:pt x="14248" y="5990"/>
                </a:cubicBezTo>
                <a:cubicBezTo>
                  <a:pt x="14226" y="5971"/>
                  <a:pt x="14211" y="5954"/>
                  <a:pt x="14219" y="5953"/>
                </a:cubicBezTo>
                <a:cubicBezTo>
                  <a:pt x="14283" y="5940"/>
                  <a:pt x="14653" y="5940"/>
                  <a:pt x="14664" y="5953"/>
                </a:cubicBezTo>
                <a:cubicBezTo>
                  <a:pt x="14682" y="5973"/>
                  <a:pt x="15509" y="5969"/>
                  <a:pt x="15538" y="5949"/>
                </a:cubicBezTo>
                <a:cubicBezTo>
                  <a:pt x="15550" y="5940"/>
                  <a:pt x="15598" y="5932"/>
                  <a:pt x="15644" y="5932"/>
                </a:cubicBezTo>
                <a:cubicBezTo>
                  <a:pt x="15728" y="5932"/>
                  <a:pt x="15753" y="5906"/>
                  <a:pt x="15703" y="5870"/>
                </a:cubicBezTo>
                <a:cubicBezTo>
                  <a:pt x="15688" y="5859"/>
                  <a:pt x="15673" y="5836"/>
                  <a:pt x="15673" y="5820"/>
                </a:cubicBezTo>
                <a:cubicBezTo>
                  <a:pt x="15673" y="5803"/>
                  <a:pt x="15648" y="5791"/>
                  <a:pt x="15615" y="5791"/>
                </a:cubicBezTo>
                <a:cubicBezTo>
                  <a:pt x="15581" y="5790"/>
                  <a:pt x="15534" y="5775"/>
                  <a:pt x="15509" y="5757"/>
                </a:cubicBezTo>
                <a:cubicBezTo>
                  <a:pt x="15456" y="5720"/>
                  <a:pt x="15389" y="5717"/>
                  <a:pt x="15421" y="5753"/>
                </a:cubicBezTo>
                <a:cubicBezTo>
                  <a:pt x="15456" y="5793"/>
                  <a:pt x="15341" y="5814"/>
                  <a:pt x="15280" y="5778"/>
                </a:cubicBezTo>
                <a:cubicBezTo>
                  <a:pt x="15239" y="5754"/>
                  <a:pt x="15232" y="5738"/>
                  <a:pt x="15263" y="5712"/>
                </a:cubicBezTo>
                <a:cubicBezTo>
                  <a:pt x="15308" y="5673"/>
                  <a:pt x="15269" y="5651"/>
                  <a:pt x="15116" y="5641"/>
                </a:cubicBezTo>
                <a:cubicBezTo>
                  <a:pt x="14979" y="5632"/>
                  <a:pt x="14852" y="5574"/>
                  <a:pt x="14899" y="5541"/>
                </a:cubicBezTo>
                <a:cubicBezTo>
                  <a:pt x="14928" y="5521"/>
                  <a:pt x="14923" y="5504"/>
                  <a:pt x="14887" y="5475"/>
                </a:cubicBezTo>
                <a:cubicBezTo>
                  <a:pt x="14860" y="5453"/>
                  <a:pt x="14830" y="5411"/>
                  <a:pt x="14823" y="5383"/>
                </a:cubicBezTo>
                <a:cubicBezTo>
                  <a:pt x="14813" y="5347"/>
                  <a:pt x="14784" y="5334"/>
                  <a:pt x="14705" y="5333"/>
                </a:cubicBezTo>
                <a:cubicBezTo>
                  <a:pt x="14633" y="5333"/>
                  <a:pt x="14599" y="5320"/>
                  <a:pt x="14606" y="5296"/>
                </a:cubicBezTo>
                <a:cubicBezTo>
                  <a:pt x="14612" y="5277"/>
                  <a:pt x="14585" y="5244"/>
                  <a:pt x="14547" y="5225"/>
                </a:cubicBezTo>
                <a:cubicBezTo>
                  <a:pt x="14490" y="5197"/>
                  <a:pt x="14442" y="5105"/>
                  <a:pt x="14436" y="5017"/>
                </a:cubicBezTo>
                <a:cubicBezTo>
                  <a:pt x="14435" y="5007"/>
                  <a:pt x="14493" y="5000"/>
                  <a:pt x="14565" y="4997"/>
                </a:cubicBezTo>
                <a:cubicBezTo>
                  <a:pt x="14637" y="4993"/>
                  <a:pt x="14702" y="4983"/>
                  <a:pt x="14711" y="4976"/>
                </a:cubicBezTo>
                <a:cubicBezTo>
                  <a:pt x="14721" y="4969"/>
                  <a:pt x="14793" y="4989"/>
                  <a:pt x="14870" y="5017"/>
                </a:cubicBezTo>
                <a:cubicBezTo>
                  <a:pt x="14964" y="5052"/>
                  <a:pt x="15031" y="5060"/>
                  <a:pt x="15087" y="5047"/>
                </a:cubicBezTo>
                <a:cubicBezTo>
                  <a:pt x="15132" y="5036"/>
                  <a:pt x="15230" y="5030"/>
                  <a:pt x="15298" y="5034"/>
                </a:cubicBezTo>
                <a:cubicBezTo>
                  <a:pt x="15399" y="5040"/>
                  <a:pt x="15413" y="5037"/>
                  <a:pt x="15380" y="5009"/>
                </a:cubicBezTo>
                <a:cubicBezTo>
                  <a:pt x="15329" y="4966"/>
                  <a:pt x="15418" y="4872"/>
                  <a:pt x="15509" y="4872"/>
                </a:cubicBezTo>
                <a:cubicBezTo>
                  <a:pt x="15543" y="4872"/>
                  <a:pt x="15567" y="4856"/>
                  <a:pt x="15568" y="4835"/>
                </a:cubicBezTo>
                <a:cubicBezTo>
                  <a:pt x="15569" y="4785"/>
                  <a:pt x="15699" y="4681"/>
                  <a:pt x="15738" y="4697"/>
                </a:cubicBezTo>
                <a:cubicBezTo>
                  <a:pt x="15801" y="4725"/>
                  <a:pt x="15765" y="4575"/>
                  <a:pt x="15697" y="4527"/>
                </a:cubicBezTo>
                <a:cubicBezTo>
                  <a:pt x="15611" y="4466"/>
                  <a:pt x="15585" y="4465"/>
                  <a:pt x="15585" y="4515"/>
                </a:cubicBezTo>
                <a:cubicBezTo>
                  <a:pt x="15585" y="4576"/>
                  <a:pt x="15513" y="4589"/>
                  <a:pt x="15491" y="4531"/>
                </a:cubicBezTo>
                <a:cubicBezTo>
                  <a:pt x="15481" y="4502"/>
                  <a:pt x="15444" y="4477"/>
                  <a:pt x="15415" y="4477"/>
                </a:cubicBezTo>
                <a:cubicBezTo>
                  <a:pt x="15387" y="4477"/>
                  <a:pt x="15374" y="4485"/>
                  <a:pt x="15386" y="4498"/>
                </a:cubicBezTo>
                <a:cubicBezTo>
                  <a:pt x="15397" y="4511"/>
                  <a:pt x="15379" y="4534"/>
                  <a:pt x="15345" y="4548"/>
                </a:cubicBezTo>
                <a:cubicBezTo>
                  <a:pt x="15261" y="4581"/>
                  <a:pt x="15076" y="4518"/>
                  <a:pt x="15104" y="4465"/>
                </a:cubicBezTo>
                <a:cubicBezTo>
                  <a:pt x="15118" y="4440"/>
                  <a:pt x="15089" y="4415"/>
                  <a:pt x="15028" y="4398"/>
                </a:cubicBezTo>
                <a:cubicBezTo>
                  <a:pt x="14976" y="4384"/>
                  <a:pt x="14942" y="4367"/>
                  <a:pt x="14946" y="4357"/>
                </a:cubicBezTo>
                <a:cubicBezTo>
                  <a:pt x="14950" y="4346"/>
                  <a:pt x="14896" y="4293"/>
                  <a:pt x="14829" y="4240"/>
                </a:cubicBezTo>
                <a:cubicBezTo>
                  <a:pt x="14737" y="4168"/>
                  <a:pt x="14699" y="4153"/>
                  <a:pt x="14664" y="4174"/>
                </a:cubicBezTo>
                <a:cubicBezTo>
                  <a:pt x="14639" y="4189"/>
                  <a:pt x="14601" y="4194"/>
                  <a:pt x="14582" y="4186"/>
                </a:cubicBezTo>
                <a:cubicBezTo>
                  <a:pt x="14545" y="4170"/>
                  <a:pt x="14548" y="4138"/>
                  <a:pt x="14600" y="4041"/>
                </a:cubicBezTo>
                <a:cubicBezTo>
                  <a:pt x="14618" y="4006"/>
                  <a:pt x="14628" y="3920"/>
                  <a:pt x="14623" y="3849"/>
                </a:cubicBezTo>
                <a:cubicBezTo>
                  <a:pt x="14618" y="3779"/>
                  <a:pt x="14609" y="3564"/>
                  <a:pt x="14600" y="3367"/>
                </a:cubicBezTo>
                <a:cubicBezTo>
                  <a:pt x="14591" y="3171"/>
                  <a:pt x="14575" y="2989"/>
                  <a:pt x="14565" y="2968"/>
                </a:cubicBezTo>
                <a:cubicBezTo>
                  <a:pt x="14528" y="2894"/>
                  <a:pt x="14508" y="2359"/>
                  <a:pt x="14541" y="2345"/>
                </a:cubicBezTo>
                <a:cubicBezTo>
                  <a:pt x="14560" y="2337"/>
                  <a:pt x="14576" y="2306"/>
                  <a:pt x="14576" y="2278"/>
                </a:cubicBezTo>
                <a:cubicBezTo>
                  <a:pt x="14576" y="2250"/>
                  <a:pt x="14561" y="2232"/>
                  <a:pt x="14541" y="2241"/>
                </a:cubicBezTo>
                <a:cubicBezTo>
                  <a:pt x="14509" y="2255"/>
                  <a:pt x="14425" y="2150"/>
                  <a:pt x="14418" y="2087"/>
                </a:cubicBezTo>
                <a:cubicBezTo>
                  <a:pt x="14416" y="2073"/>
                  <a:pt x="14398" y="2050"/>
                  <a:pt x="14383" y="2033"/>
                </a:cubicBezTo>
                <a:cubicBezTo>
                  <a:pt x="14367" y="2015"/>
                  <a:pt x="14370" y="1985"/>
                  <a:pt x="14383" y="1971"/>
                </a:cubicBezTo>
                <a:cubicBezTo>
                  <a:pt x="14396" y="1956"/>
                  <a:pt x="14384" y="1929"/>
                  <a:pt x="14359" y="1908"/>
                </a:cubicBezTo>
                <a:cubicBezTo>
                  <a:pt x="14335" y="1887"/>
                  <a:pt x="14324" y="1862"/>
                  <a:pt x="14336" y="1854"/>
                </a:cubicBezTo>
                <a:cubicBezTo>
                  <a:pt x="14348" y="1846"/>
                  <a:pt x="14306" y="1810"/>
                  <a:pt x="14248" y="1775"/>
                </a:cubicBezTo>
                <a:cubicBezTo>
                  <a:pt x="14190" y="1740"/>
                  <a:pt x="14156" y="1704"/>
                  <a:pt x="14166" y="1692"/>
                </a:cubicBezTo>
                <a:cubicBezTo>
                  <a:pt x="14176" y="1680"/>
                  <a:pt x="14163" y="1664"/>
                  <a:pt x="14142" y="1655"/>
                </a:cubicBezTo>
                <a:cubicBezTo>
                  <a:pt x="14091" y="1632"/>
                  <a:pt x="14143" y="1585"/>
                  <a:pt x="14201" y="1601"/>
                </a:cubicBezTo>
                <a:cubicBezTo>
                  <a:pt x="14234" y="1610"/>
                  <a:pt x="14246" y="1589"/>
                  <a:pt x="14242" y="1534"/>
                </a:cubicBezTo>
                <a:cubicBezTo>
                  <a:pt x="14236" y="1454"/>
                  <a:pt x="14201" y="1431"/>
                  <a:pt x="14031" y="1389"/>
                </a:cubicBezTo>
                <a:cubicBezTo>
                  <a:pt x="13956" y="1370"/>
                  <a:pt x="13935" y="1348"/>
                  <a:pt x="13943" y="1297"/>
                </a:cubicBezTo>
                <a:cubicBezTo>
                  <a:pt x="13951" y="1246"/>
                  <a:pt x="13944" y="1238"/>
                  <a:pt x="13908" y="1260"/>
                </a:cubicBezTo>
                <a:cubicBezTo>
                  <a:pt x="13874" y="1280"/>
                  <a:pt x="13835" y="1274"/>
                  <a:pt x="13767" y="1243"/>
                </a:cubicBezTo>
                <a:cubicBezTo>
                  <a:pt x="13716" y="1219"/>
                  <a:pt x="13679" y="1212"/>
                  <a:pt x="13679" y="1222"/>
                </a:cubicBezTo>
                <a:cubicBezTo>
                  <a:pt x="13679" y="1233"/>
                  <a:pt x="13650" y="1223"/>
                  <a:pt x="13620" y="1206"/>
                </a:cubicBezTo>
                <a:cubicBezTo>
                  <a:pt x="13579" y="1181"/>
                  <a:pt x="13577" y="1166"/>
                  <a:pt x="13609" y="1139"/>
                </a:cubicBezTo>
                <a:cubicBezTo>
                  <a:pt x="13631" y="1120"/>
                  <a:pt x="13638" y="1103"/>
                  <a:pt x="13620" y="1102"/>
                </a:cubicBezTo>
                <a:cubicBezTo>
                  <a:pt x="13544" y="1095"/>
                  <a:pt x="13511" y="1088"/>
                  <a:pt x="13409" y="1056"/>
                </a:cubicBezTo>
                <a:cubicBezTo>
                  <a:pt x="13350" y="1037"/>
                  <a:pt x="13258" y="1016"/>
                  <a:pt x="13210" y="1010"/>
                </a:cubicBezTo>
                <a:cubicBezTo>
                  <a:pt x="13162" y="1005"/>
                  <a:pt x="13075" y="970"/>
                  <a:pt x="13016" y="935"/>
                </a:cubicBezTo>
                <a:cubicBezTo>
                  <a:pt x="12942" y="891"/>
                  <a:pt x="12877" y="876"/>
                  <a:pt x="12799" y="881"/>
                </a:cubicBezTo>
                <a:cubicBezTo>
                  <a:pt x="12719" y="887"/>
                  <a:pt x="12686" y="877"/>
                  <a:pt x="12694" y="852"/>
                </a:cubicBezTo>
                <a:cubicBezTo>
                  <a:pt x="12700" y="830"/>
                  <a:pt x="12688" y="822"/>
                  <a:pt x="12653" y="832"/>
                </a:cubicBezTo>
                <a:cubicBezTo>
                  <a:pt x="12587" y="849"/>
                  <a:pt x="12496" y="740"/>
                  <a:pt x="12506" y="653"/>
                </a:cubicBezTo>
                <a:lnTo>
                  <a:pt x="12512" y="595"/>
                </a:lnTo>
                <a:lnTo>
                  <a:pt x="12406" y="653"/>
                </a:lnTo>
                <a:lnTo>
                  <a:pt x="12301" y="707"/>
                </a:lnTo>
                <a:lnTo>
                  <a:pt x="12236" y="649"/>
                </a:lnTo>
                <a:cubicBezTo>
                  <a:pt x="12203" y="618"/>
                  <a:pt x="12146" y="594"/>
                  <a:pt x="12107" y="595"/>
                </a:cubicBezTo>
                <a:cubicBezTo>
                  <a:pt x="12068" y="595"/>
                  <a:pt x="11948" y="594"/>
                  <a:pt x="11843" y="595"/>
                </a:cubicBezTo>
                <a:cubicBezTo>
                  <a:pt x="11611" y="596"/>
                  <a:pt x="11576" y="581"/>
                  <a:pt x="11626" y="516"/>
                </a:cubicBezTo>
                <a:cubicBezTo>
                  <a:pt x="11671" y="456"/>
                  <a:pt x="11633" y="454"/>
                  <a:pt x="11526" y="507"/>
                </a:cubicBezTo>
                <a:cubicBezTo>
                  <a:pt x="11455" y="543"/>
                  <a:pt x="11442" y="543"/>
                  <a:pt x="11409" y="499"/>
                </a:cubicBezTo>
                <a:cubicBezTo>
                  <a:pt x="11384" y="466"/>
                  <a:pt x="11386" y="440"/>
                  <a:pt x="11415" y="420"/>
                </a:cubicBezTo>
                <a:cubicBezTo>
                  <a:pt x="11444" y="400"/>
                  <a:pt x="11448" y="391"/>
                  <a:pt x="11421" y="391"/>
                </a:cubicBezTo>
                <a:cubicBezTo>
                  <a:pt x="11399" y="391"/>
                  <a:pt x="11372" y="405"/>
                  <a:pt x="11362" y="424"/>
                </a:cubicBezTo>
                <a:cubicBezTo>
                  <a:pt x="11336" y="473"/>
                  <a:pt x="10878" y="469"/>
                  <a:pt x="10893" y="420"/>
                </a:cubicBezTo>
                <a:cubicBezTo>
                  <a:pt x="10900" y="397"/>
                  <a:pt x="10882" y="389"/>
                  <a:pt x="10828" y="399"/>
                </a:cubicBezTo>
                <a:cubicBezTo>
                  <a:pt x="10730" y="417"/>
                  <a:pt x="10576" y="349"/>
                  <a:pt x="10576" y="287"/>
                </a:cubicBezTo>
                <a:cubicBezTo>
                  <a:pt x="10576" y="261"/>
                  <a:pt x="10561" y="233"/>
                  <a:pt x="10541" y="225"/>
                </a:cubicBezTo>
                <a:cubicBezTo>
                  <a:pt x="10521" y="216"/>
                  <a:pt x="10516" y="194"/>
                  <a:pt x="10529" y="179"/>
                </a:cubicBezTo>
                <a:cubicBezTo>
                  <a:pt x="10543" y="163"/>
                  <a:pt x="10534" y="161"/>
                  <a:pt x="10512" y="171"/>
                </a:cubicBezTo>
                <a:cubicBezTo>
                  <a:pt x="10452" y="197"/>
                  <a:pt x="10428" y="144"/>
                  <a:pt x="10471" y="87"/>
                </a:cubicBezTo>
                <a:cubicBezTo>
                  <a:pt x="10494" y="56"/>
                  <a:pt x="10492" y="30"/>
                  <a:pt x="10471" y="21"/>
                </a:cubicBezTo>
                <a:cubicBezTo>
                  <a:pt x="10452" y="13"/>
                  <a:pt x="10422" y="29"/>
                  <a:pt x="10400" y="58"/>
                </a:cubicBezTo>
                <a:cubicBezTo>
                  <a:pt x="10361" y="111"/>
                  <a:pt x="10262" y="118"/>
                  <a:pt x="10277" y="67"/>
                </a:cubicBezTo>
                <a:cubicBezTo>
                  <a:pt x="10281" y="51"/>
                  <a:pt x="10234" y="43"/>
                  <a:pt x="10160" y="50"/>
                </a:cubicBezTo>
                <a:cubicBezTo>
                  <a:pt x="10081" y="58"/>
                  <a:pt x="10000" y="49"/>
                  <a:pt x="9948" y="25"/>
                </a:cubicBezTo>
                <a:cubicBezTo>
                  <a:pt x="9878" y="-8"/>
                  <a:pt x="9851" y="-8"/>
                  <a:pt x="9773" y="21"/>
                </a:cubicBezTo>
                <a:close/>
                <a:moveTo>
                  <a:pt x="6617" y="852"/>
                </a:moveTo>
                <a:cubicBezTo>
                  <a:pt x="6597" y="852"/>
                  <a:pt x="6582" y="863"/>
                  <a:pt x="6582" y="877"/>
                </a:cubicBezTo>
                <a:cubicBezTo>
                  <a:pt x="6582" y="891"/>
                  <a:pt x="6597" y="902"/>
                  <a:pt x="6617" y="902"/>
                </a:cubicBezTo>
                <a:cubicBezTo>
                  <a:pt x="6637" y="902"/>
                  <a:pt x="6652" y="891"/>
                  <a:pt x="6652" y="877"/>
                </a:cubicBezTo>
                <a:cubicBezTo>
                  <a:pt x="6652" y="863"/>
                  <a:pt x="6637" y="852"/>
                  <a:pt x="6617" y="852"/>
                </a:cubicBezTo>
                <a:close/>
                <a:moveTo>
                  <a:pt x="7227" y="16362"/>
                </a:moveTo>
                <a:cubicBezTo>
                  <a:pt x="7207" y="16353"/>
                  <a:pt x="7192" y="16359"/>
                  <a:pt x="7192" y="16374"/>
                </a:cubicBezTo>
                <a:cubicBezTo>
                  <a:pt x="7192" y="16389"/>
                  <a:pt x="7207" y="16399"/>
                  <a:pt x="7227" y="16399"/>
                </a:cubicBezTo>
                <a:cubicBezTo>
                  <a:pt x="7247" y="16399"/>
                  <a:pt x="7262" y="16393"/>
                  <a:pt x="7262" y="16386"/>
                </a:cubicBezTo>
                <a:cubicBezTo>
                  <a:pt x="7262" y="16380"/>
                  <a:pt x="7247" y="16370"/>
                  <a:pt x="7227" y="16362"/>
                </a:cubicBezTo>
                <a:close/>
                <a:moveTo>
                  <a:pt x="1426" y="20639"/>
                </a:moveTo>
                <a:cubicBezTo>
                  <a:pt x="1405" y="20639"/>
                  <a:pt x="1396" y="20650"/>
                  <a:pt x="1408" y="20664"/>
                </a:cubicBezTo>
                <a:cubicBezTo>
                  <a:pt x="1420" y="20678"/>
                  <a:pt x="1441" y="20689"/>
                  <a:pt x="1449" y="20689"/>
                </a:cubicBezTo>
                <a:cubicBezTo>
                  <a:pt x="1458" y="20689"/>
                  <a:pt x="1461" y="20678"/>
                  <a:pt x="1461" y="20664"/>
                </a:cubicBezTo>
                <a:cubicBezTo>
                  <a:pt x="1461" y="20650"/>
                  <a:pt x="1447" y="20639"/>
                  <a:pt x="1426" y="20639"/>
                </a:cubicBezTo>
                <a:close/>
                <a:moveTo>
                  <a:pt x="21486" y="20664"/>
                </a:moveTo>
                <a:cubicBezTo>
                  <a:pt x="21387" y="20665"/>
                  <a:pt x="21379" y="20671"/>
                  <a:pt x="21439" y="20689"/>
                </a:cubicBezTo>
                <a:cubicBezTo>
                  <a:pt x="21537" y="20719"/>
                  <a:pt x="21560" y="20719"/>
                  <a:pt x="21586" y="20689"/>
                </a:cubicBezTo>
                <a:cubicBezTo>
                  <a:pt x="21599" y="20674"/>
                  <a:pt x="21557" y="20663"/>
                  <a:pt x="21486" y="20664"/>
                </a:cubicBezTo>
                <a:close/>
                <a:moveTo>
                  <a:pt x="17802" y="20917"/>
                </a:moveTo>
                <a:cubicBezTo>
                  <a:pt x="17783" y="20917"/>
                  <a:pt x="17790" y="20929"/>
                  <a:pt x="17820" y="20942"/>
                </a:cubicBezTo>
                <a:cubicBezTo>
                  <a:pt x="17850" y="20956"/>
                  <a:pt x="17888" y="20967"/>
                  <a:pt x="17908" y="20967"/>
                </a:cubicBezTo>
                <a:cubicBezTo>
                  <a:pt x="17928" y="20967"/>
                  <a:pt x="17920" y="20956"/>
                  <a:pt x="17890" y="20942"/>
                </a:cubicBezTo>
                <a:cubicBezTo>
                  <a:pt x="17861" y="20929"/>
                  <a:pt x="17822" y="20917"/>
                  <a:pt x="17802" y="209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11</a:t>
            </a:r>
          </a:p>
        </p:txBody>
      </p:sp>
      <p:sp>
        <p:nvSpPr>
          <p:cNvPr id="232" name="Shape 232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sp>
        <p:nvSpPr>
          <p:cNvPr id="233" name="Shape 233"/>
          <p:cNvSpPr/>
          <p:nvPr/>
        </p:nvSpPr>
        <p:spPr>
          <a:xfrm>
            <a:off x="3352800" y="1739900"/>
            <a:ext cx="57897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buClr>
                <a:srgbClr val="FF2600"/>
              </a:buClr>
              <a:buFont typeface="Arial"/>
              <a:defRPr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CLASSROOM TREATY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1168400"/>
            <a:ext cx="1320800" cy="157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66300" y="1143000"/>
            <a:ext cx="1638300" cy="15748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8" name="Table 238"/>
          <p:cNvGraphicFramePr/>
          <p:nvPr/>
        </p:nvGraphicFramePr>
        <p:xfrm>
          <a:off x="1562100" y="2882900"/>
          <a:ext cx="9893299" cy="5029199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501155"/>
                <a:gridCol w="6392144"/>
              </a:tblGrid>
              <a:tr h="565809"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400" b="1">
                          <a:solidFill>
                            <a:srgbClr val="212121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212121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t>Key </a:t>
                      </a:r>
                      <a:r>
                        <a:rPr>
                          <a:solidFill>
                            <a:srgbClr val="FF2600"/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</a:rPr>
                        <a:t>“Being”</a:t>
                      </a:r>
                      <a:r>
                        <a:t> Words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300" b="1">
                          <a:solidFill>
                            <a:srgbClr val="FF2600"/>
                          </a:solidFill>
                          <a:uFill>
                            <a:solidFill>
                              <a:srgbClr val="FF2600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defRPr>
                      </a:pPr>
                      <a:r>
                        <a:rPr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</a:rPr>
                        <a:t>Actions to match our</a:t>
                      </a:r>
                      <a:r>
                        <a:t> “Being” </a:t>
                      </a:r>
                      <a:r>
                        <a:rPr>
                          <a:solidFill>
                            <a:srgbClr val="212121"/>
                          </a:solidFill>
                          <a:uFill>
                            <a:solidFill>
                              <a:srgbClr val="212121"/>
                            </a:solidFill>
                          </a:uFill>
                        </a:rPr>
                        <a:t>words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463390"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18 VAG Rounded Light   02390"/>
                          <a:ea typeface="18 VAG Rounded Light   02390"/>
                          <a:cs typeface="18 VAG Rounded Light   02390"/>
                          <a:sym typeface="18 VAG Rounded Light   02390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18 VAG Rounded Light   02390"/>
                          <a:ea typeface="18 VAG Rounded Light   02390"/>
                          <a:cs typeface="18 VAG Rounded Light   02390"/>
                          <a:sym typeface="18 VAG Rounded Light   02390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39" name="Shape 23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12</a:t>
            </a:r>
          </a:p>
        </p:txBody>
      </p:sp>
      <p:pic>
        <p:nvPicPr>
          <p:cNvPr id="240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23769" t="18344" r="17714" b="23277"/>
          <a:stretch>
            <a:fillRect/>
          </a:stretch>
        </p:blipFill>
        <p:spPr>
          <a:xfrm>
            <a:off x="10149008" y="5804461"/>
            <a:ext cx="1371760" cy="1935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1" extrusionOk="0">
                <a:moveTo>
                  <a:pt x="9775" y="21"/>
                </a:moveTo>
                <a:cubicBezTo>
                  <a:pt x="9724" y="40"/>
                  <a:pt x="9673" y="51"/>
                  <a:pt x="9663" y="43"/>
                </a:cubicBezTo>
                <a:cubicBezTo>
                  <a:pt x="9652" y="35"/>
                  <a:pt x="9627" y="58"/>
                  <a:pt x="9606" y="96"/>
                </a:cubicBezTo>
                <a:cubicBezTo>
                  <a:pt x="9577" y="150"/>
                  <a:pt x="9556" y="162"/>
                  <a:pt x="9519" y="140"/>
                </a:cubicBezTo>
                <a:cubicBezTo>
                  <a:pt x="9459" y="105"/>
                  <a:pt x="9414" y="134"/>
                  <a:pt x="9463" y="176"/>
                </a:cubicBezTo>
                <a:cubicBezTo>
                  <a:pt x="9554" y="254"/>
                  <a:pt x="9271" y="493"/>
                  <a:pt x="9132" y="455"/>
                </a:cubicBezTo>
                <a:cubicBezTo>
                  <a:pt x="9104" y="447"/>
                  <a:pt x="8990" y="470"/>
                  <a:pt x="8882" y="503"/>
                </a:cubicBezTo>
                <a:cubicBezTo>
                  <a:pt x="8595" y="592"/>
                  <a:pt x="8489" y="608"/>
                  <a:pt x="8463" y="561"/>
                </a:cubicBezTo>
                <a:cubicBezTo>
                  <a:pt x="8447" y="530"/>
                  <a:pt x="8428" y="531"/>
                  <a:pt x="8370" y="583"/>
                </a:cubicBezTo>
                <a:cubicBezTo>
                  <a:pt x="8312" y="636"/>
                  <a:pt x="8277" y="648"/>
                  <a:pt x="8170" y="641"/>
                </a:cubicBezTo>
                <a:cubicBezTo>
                  <a:pt x="8097" y="636"/>
                  <a:pt x="8014" y="625"/>
                  <a:pt x="7989" y="614"/>
                </a:cubicBezTo>
                <a:cubicBezTo>
                  <a:pt x="7964" y="603"/>
                  <a:pt x="7924" y="606"/>
                  <a:pt x="7895" y="623"/>
                </a:cubicBezTo>
                <a:cubicBezTo>
                  <a:pt x="7855" y="646"/>
                  <a:pt x="7828" y="646"/>
                  <a:pt x="7789" y="623"/>
                </a:cubicBezTo>
                <a:cubicBezTo>
                  <a:pt x="7755" y="603"/>
                  <a:pt x="7729" y="601"/>
                  <a:pt x="7714" y="618"/>
                </a:cubicBezTo>
                <a:cubicBezTo>
                  <a:pt x="7702" y="633"/>
                  <a:pt x="7634" y="641"/>
                  <a:pt x="7558" y="636"/>
                </a:cubicBezTo>
                <a:cubicBezTo>
                  <a:pt x="7451" y="630"/>
                  <a:pt x="7417" y="637"/>
                  <a:pt x="7420" y="667"/>
                </a:cubicBezTo>
                <a:cubicBezTo>
                  <a:pt x="7423" y="689"/>
                  <a:pt x="7389" y="722"/>
                  <a:pt x="7345" y="738"/>
                </a:cubicBezTo>
                <a:cubicBezTo>
                  <a:pt x="7288" y="759"/>
                  <a:pt x="7274" y="776"/>
                  <a:pt x="7302" y="795"/>
                </a:cubicBezTo>
                <a:cubicBezTo>
                  <a:pt x="7330" y="815"/>
                  <a:pt x="7313" y="833"/>
                  <a:pt x="7233" y="862"/>
                </a:cubicBezTo>
                <a:cubicBezTo>
                  <a:pt x="7089" y="915"/>
                  <a:pt x="7063" y="914"/>
                  <a:pt x="6971" y="849"/>
                </a:cubicBezTo>
                <a:cubicBezTo>
                  <a:pt x="6916" y="809"/>
                  <a:pt x="6878" y="801"/>
                  <a:pt x="6840" y="818"/>
                </a:cubicBezTo>
                <a:cubicBezTo>
                  <a:pt x="6810" y="831"/>
                  <a:pt x="6788" y="853"/>
                  <a:pt x="6790" y="866"/>
                </a:cubicBezTo>
                <a:cubicBezTo>
                  <a:pt x="6794" y="908"/>
                  <a:pt x="6683" y="977"/>
                  <a:pt x="6633" y="964"/>
                </a:cubicBezTo>
                <a:cubicBezTo>
                  <a:pt x="6608" y="957"/>
                  <a:pt x="6578" y="962"/>
                  <a:pt x="6565" y="977"/>
                </a:cubicBezTo>
                <a:cubicBezTo>
                  <a:pt x="6552" y="992"/>
                  <a:pt x="6479" y="1003"/>
                  <a:pt x="6402" y="1003"/>
                </a:cubicBezTo>
                <a:cubicBezTo>
                  <a:pt x="6268" y="1003"/>
                  <a:pt x="6260" y="1009"/>
                  <a:pt x="6265" y="1092"/>
                </a:cubicBezTo>
                <a:cubicBezTo>
                  <a:pt x="6269" y="1157"/>
                  <a:pt x="6245" y="1195"/>
                  <a:pt x="6159" y="1256"/>
                </a:cubicBezTo>
                <a:cubicBezTo>
                  <a:pt x="6096" y="1300"/>
                  <a:pt x="6028" y="1335"/>
                  <a:pt x="6009" y="1335"/>
                </a:cubicBezTo>
                <a:cubicBezTo>
                  <a:pt x="5990" y="1335"/>
                  <a:pt x="5975" y="1355"/>
                  <a:pt x="5978" y="1380"/>
                </a:cubicBezTo>
                <a:cubicBezTo>
                  <a:pt x="5981" y="1413"/>
                  <a:pt x="5959" y="1425"/>
                  <a:pt x="5890" y="1420"/>
                </a:cubicBezTo>
                <a:cubicBezTo>
                  <a:pt x="5814" y="1413"/>
                  <a:pt x="5791" y="1430"/>
                  <a:pt x="5740" y="1512"/>
                </a:cubicBezTo>
                <a:cubicBezTo>
                  <a:pt x="5677" y="1614"/>
                  <a:pt x="5658" y="1746"/>
                  <a:pt x="5703" y="1778"/>
                </a:cubicBezTo>
                <a:cubicBezTo>
                  <a:pt x="5742" y="1806"/>
                  <a:pt x="5745" y="1873"/>
                  <a:pt x="5709" y="1889"/>
                </a:cubicBezTo>
                <a:cubicBezTo>
                  <a:pt x="5691" y="1897"/>
                  <a:pt x="5678" y="1941"/>
                  <a:pt x="5678" y="1990"/>
                </a:cubicBezTo>
                <a:cubicBezTo>
                  <a:pt x="5678" y="2040"/>
                  <a:pt x="5660" y="2102"/>
                  <a:pt x="5640" y="2128"/>
                </a:cubicBezTo>
                <a:cubicBezTo>
                  <a:pt x="5615" y="2162"/>
                  <a:pt x="5624" y="2180"/>
                  <a:pt x="5659" y="2190"/>
                </a:cubicBezTo>
                <a:cubicBezTo>
                  <a:pt x="5697" y="2200"/>
                  <a:pt x="5696" y="2229"/>
                  <a:pt x="5672" y="2336"/>
                </a:cubicBezTo>
                <a:cubicBezTo>
                  <a:pt x="5617" y="2573"/>
                  <a:pt x="5599" y="2673"/>
                  <a:pt x="5590" y="2774"/>
                </a:cubicBezTo>
                <a:cubicBezTo>
                  <a:pt x="5586" y="2828"/>
                  <a:pt x="5559" y="2882"/>
                  <a:pt x="5534" y="2893"/>
                </a:cubicBezTo>
                <a:cubicBezTo>
                  <a:pt x="5499" y="2909"/>
                  <a:pt x="5502" y="2926"/>
                  <a:pt x="5534" y="2969"/>
                </a:cubicBezTo>
                <a:cubicBezTo>
                  <a:pt x="5558" y="3000"/>
                  <a:pt x="5561" y="3048"/>
                  <a:pt x="5547" y="3079"/>
                </a:cubicBezTo>
                <a:cubicBezTo>
                  <a:pt x="5532" y="3110"/>
                  <a:pt x="5523" y="3169"/>
                  <a:pt x="5528" y="3212"/>
                </a:cubicBezTo>
                <a:cubicBezTo>
                  <a:pt x="5533" y="3255"/>
                  <a:pt x="5523" y="3321"/>
                  <a:pt x="5503" y="3358"/>
                </a:cubicBezTo>
                <a:cubicBezTo>
                  <a:pt x="5463" y="3432"/>
                  <a:pt x="5240" y="3523"/>
                  <a:pt x="5153" y="3500"/>
                </a:cubicBezTo>
                <a:cubicBezTo>
                  <a:pt x="5090" y="3482"/>
                  <a:pt x="5083" y="3508"/>
                  <a:pt x="5141" y="3548"/>
                </a:cubicBezTo>
                <a:cubicBezTo>
                  <a:pt x="5217" y="3602"/>
                  <a:pt x="5027" y="3641"/>
                  <a:pt x="4654" y="3646"/>
                </a:cubicBezTo>
                <a:cubicBezTo>
                  <a:pt x="4455" y="3648"/>
                  <a:pt x="4263" y="3662"/>
                  <a:pt x="4229" y="3672"/>
                </a:cubicBezTo>
                <a:cubicBezTo>
                  <a:pt x="4195" y="3683"/>
                  <a:pt x="4155" y="3685"/>
                  <a:pt x="4135" y="3677"/>
                </a:cubicBezTo>
                <a:cubicBezTo>
                  <a:pt x="4116" y="3668"/>
                  <a:pt x="4086" y="3671"/>
                  <a:pt x="4073" y="3686"/>
                </a:cubicBezTo>
                <a:cubicBezTo>
                  <a:pt x="4060" y="3700"/>
                  <a:pt x="4018" y="3708"/>
                  <a:pt x="3979" y="3699"/>
                </a:cubicBezTo>
                <a:cubicBezTo>
                  <a:pt x="3940" y="3690"/>
                  <a:pt x="3888" y="3696"/>
                  <a:pt x="3860" y="3712"/>
                </a:cubicBezTo>
                <a:cubicBezTo>
                  <a:pt x="3833" y="3728"/>
                  <a:pt x="3774" y="3734"/>
                  <a:pt x="3735" y="3725"/>
                </a:cubicBezTo>
                <a:cubicBezTo>
                  <a:pt x="3697" y="3717"/>
                  <a:pt x="3655" y="3720"/>
                  <a:pt x="3642" y="3734"/>
                </a:cubicBezTo>
                <a:cubicBezTo>
                  <a:pt x="3628" y="3750"/>
                  <a:pt x="3597" y="3752"/>
                  <a:pt x="3561" y="3739"/>
                </a:cubicBezTo>
                <a:cubicBezTo>
                  <a:pt x="3527" y="3727"/>
                  <a:pt x="3434" y="3722"/>
                  <a:pt x="3354" y="3725"/>
                </a:cubicBezTo>
                <a:cubicBezTo>
                  <a:pt x="3275" y="3728"/>
                  <a:pt x="3188" y="3719"/>
                  <a:pt x="3161" y="3703"/>
                </a:cubicBezTo>
                <a:cubicBezTo>
                  <a:pt x="3123" y="3682"/>
                  <a:pt x="3096" y="3689"/>
                  <a:pt x="3036" y="3743"/>
                </a:cubicBezTo>
                <a:cubicBezTo>
                  <a:pt x="2993" y="3782"/>
                  <a:pt x="2925" y="3821"/>
                  <a:pt x="2886" y="3827"/>
                </a:cubicBezTo>
                <a:cubicBezTo>
                  <a:pt x="2847" y="3833"/>
                  <a:pt x="2763" y="3849"/>
                  <a:pt x="2699" y="3863"/>
                </a:cubicBezTo>
                <a:cubicBezTo>
                  <a:pt x="2634" y="3877"/>
                  <a:pt x="2569" y="3883"/>
                  <a:pt x="2555" y="3880"/>
                </a:cubicBezTo>
                <a:cubicBezTo>
                  <a:pt x="2533" y="3876"/>
                  <a:pt x="2525" y="4032"/>
                  <a:pt x="2542" y="4203"/>
                </a:cubicBezTo>
                <a:cubicBezTo>
                  <a:pt x="2549" y="4264"/>
                  <a:pt x="2606" y="4284"/>
                  <a:pt x="2667" y="4248"/>
                </a:cubicBezTo>
                <a:cubicBezTo>
                  <a:pt x="2707" y="4225"/>
                  <a:pt x="2746" y="4227"/>
                  <a:pt x="2824" y="4257"/>
                </a:cubicBezTo>
                <a:cubicBezTo>
                  <a:pt x="2879" y="4278"/>
                  <a:pt x="2955" y="4301"/>
                  <a:pt x="2992" y="4310"/>
                </a:cubicBezTo>
                <a:cubicBezTo>
                  <a:pt x="3050" y="4323"/>
                  <a:pt x="3052" y="4329"/>
                  <a:pt x="3011" y="4367"/>
                </a:cubicBezTo>
                <a:cubicBezTo>
                  <a:pt x="2985" y="4392"/>
                  <a:pt x="2975" y="4404"/>
                  <a:pt x="2992" y="4394"/>
                </a:cubicBezTo>
                <a:cubicBezTo>
                  <a:pt x="3010" y="4383"/>
                  <a:pt x="3043" y="4388"/>
                  <a:pt x="3067" y="4403"/>
                </a:cubicBezTo>
                <a:cubicBezTo>
                  <a:pt x="3099" y="4421"/>
                  <a:pt x="3118" y="4413"/>
                  <a:pt x="3136" y="4380"/>
                </a:cubicBezTo>
                <a:cubicBezTo>
                  <a:pt x="3158" y="4341"/>
                  <a:pt x="3167" y="4342"/>
                  <a:pt x="3205" y="4376"/>
                </a:cubicBezTo>
                <a:cubicBezTo>
                  <a:pt x="3228" y="4397"/>
                  <a:pt x="3268" y="4411"/>
                  <a:pt x="3298" y="4411"/>
                </a:cubicBezTo>
                <a:cubicBezTo>
                  <a:pt x="3335" y="4411"/>
                  <a:pt x="3359" y="4447"/>
                  <a:pt x="3367" y="4513"/>
                </a:cubicBezTo>
                <a:cubicBezTo>
                  <a:pt x="3375" y="4581"/>
                  <a:pt x="3390" y="4606"/>
                  <a:pt x="3423" y="4597"/>
                </a:cubicBezTo>
                <a:cubicBezTo>
                  <a:pt x="3449" y="4590"/>
                  <a:pt x="3490" y="4596"/>
                  <a:pt x="3511" y="4611"/>
                </a:cubicBezTo>
                <a:cubicBezTo>
                  <a:pt x="3551" y="4639"/>
                  <a:pt x="3840" y="4649"/>
                  <a:pt x="3898" y="4624"/>
                </a:cubicBezTo>
                <a:cubicBezTo>
                  <a:pt x="3927" y="4611"/>
                  <a:pt x="4049" y="4621"/>
                  <a:pt x="4216" y="4655"/>
                </a:cubicBezTo>
                <a:cubicBezTo>
                  <a:pt x="4236" y="4659"/>
                  <a:pt x="4282" y="4657"/>
                  <a:pt x="4316" y="4646"/>
                </a:cubicBezTo>
                <a:cubicBezTo>
                  <a:pt x="4351" y="4635"/>
                  <a:pt x="4407" y="4629"/>
                  <a:pt x="4435" y="4637"/>
                </a:cubicBezTo>
                <a:cubicBezTo>
                  <a:pt x="4524" y="4661"/>
                  <a:pt x="4473" y="4738"/>
                  <a:pt x="4335" y="4783"/>
                </a:cubicBezTo>
                <a:cubicBezTo>
                  <a:pt x="4262" y="4807"/>
                  <a:pt x="4210" y="4831"/>
                  <a:pt x="4223" y="4841"/>
                </a:cubicBezTo>
                <a:cubicBezTo>
                  <a:pt x="4236" y="4850"/>
                  <a:pt x="4216" y="4867"/>
                  <a:pt x="4179" y="4876"/>
                </a:cubicBezTo>
                <a:cubicBezTo>
                  <a:pt x="4141" y="4885"/>
                  <a:pt x="4090" y="4895"/>
                  <a:pt x="4060" y="4903"/>
                </a:cubicBezTo>
                <a:cubicBezTo>
                  <a:pt x="4030" y="4911"/>
                  <a:pt x="3931" y="4922"/>
                  <a:pt x="3842" y="4925"/>
                </a:cubicBezTo>
                <a:cubicBezTo>
                  <a:pt x="3752" y="4928"/>
                  <a:pt x="3670" y="4932"/>
                  <a:pt x="3660" y="4934"/>
                </a:cubicBezTo>
                <a:cubicBezTo>
                  <a:pt x="3625" y="4940"/>
                  <a:pt x="3882" y="5040"/>
                  <a:pt x="3935" y="5040"/>
                </a:cubicBezTo>
                <a:cubicBezTo>
                  <a:pt x="3965" y="5040"/>
                  <a:pt x="3993" y="5056"/>
                  <a:pt x="4004" y="5075"/>
                </a:cubicBezTo>
                <a:cubicBezTo>
                  <a:pt x="4015" y="5095"/>
                  <a:pt x="4061" y="5110"/>
                  <a:pt x="4104" y="5111"/>
                </a:cubicBezTo>
                <a:cubicBezTo>
                  <a:pt x="4246" y="5111"/>
                  <a:pt x="4379" y="5131"/>
                  <a:pt x="4435" y="5164"/>
                </a:cubicBezTo>
                <a:cubicBezTo>
                  <a:pt x="4479" y="5190"/>
                  <a:pt x="4503" y="5190"/>
                  <a:pt x="4547" y="5164"/>
                </a:cubicBezTo>
                <a:cubicBezTo>
                  <a:pt x="4589" y="5139"/>
                  <a:pt x="4609" y="5141"/>
                  <a:pt x="4641" y="5164"/>
                </a:cubicBezTo>
                <a:cubicBezTo>
                  <a:pt x="4664" y="5180"/>
                  <a:pt x="4725" y="5190"/>
                  <a:pt x="4778" y="5190"/>
                </a:cubicBezTo>
                <a:cubicBezTo>
                  <a:pt x="4832" y="5190"/>
                  <a:pt x="4898" y="5210"/>
                  <a:pt x="4922" y="5230"/>
                </a:cubicBezTo>
                <a:cubicBezTo>
                  <a:pt x="4958" y="5261"/>
                  <a:pt x="4946" y="5278"/>
                  <a:pt x="4860" y="5336"/>
                </a:cubicBezTo>
                <a:cubicBezTo>
                  <a:pt x="4801" y="5375"/>
                  <a:pt x="4741" y="5427"/>
                  <a:pt x="4728" y="5452"/>
                </a:cubicBezTo>
                <a:cubicBezTo>
                  <a:pt x="4708" y="5492"/>
                  <a:pt x="4646" y="5509"/>
                  <a:pt x="4572" y="5491"/>
                </a:cubicBezTo>
                <a:cubicBezTo>
                  <a:pt x="4558" y="5488"/>
                  <a:pt x="4539" y="5521"/>
                  <a:pt x="4529" y="5562"/>
                </a:cubicBezTo>
                <a:cubicBezTo>
                  <a:pt x="4517" y="5609"/>
                  <a:pt x="4480" y="5642"/>
                  <a:pt x="4435" y="5651"/>
                </a:cubicBezTo>
                <a:cubicBezTo>
                  <a:pt x="4362" y="5665"/>
                  <a:pt x="4342" y="5709"/>
                  <a:pt x="4391" y="5744"/>
                </a:cubicBezTo>
                <a:cubicBezTo>
                  <a:pt x="4406" y="5754"/>
                  <a:pt x="4396" y="5777"/>
                  <a:pt x="4372" y="5797"/>
                </a:cubicBezTo>
                <a:cubicBezTo>
                  <a:pt x="4337" y="5827"/>
                  <a:pt x="4324" y="5825"/>
                  <a:pt x="4266" y="5775"/>
                </a:cubicBezTo>
                <a:cubicBezTo>
                  <a:pt x="4229" y="5742"/>
                  <a:pt x="4204" y="5731"/>
                  <a:pt x="4216" y="5748"/>
                </a:cubicBezTo>
                <a:cubicBezTo>
                  <a:pt x="4229" y="5765"/>
                  <a:pt x="4208" y="5790"/>
                  <a:pt x="4166" y="5806"/>
                </a:cubicBezTo>
                <a:cubicBezTo>
                  <a:pt x="4121" y="5823"/>
                  <a:pt x="4098" y="5850"/>
                  <a:pt x="4110" y="5872"/>
                </a:cubicBezTo>
                <a:cubicBezTo>
                  <a:pt x="4141" y="5928"/>
                  <a:pt x="3777" y="6043"/>
                  <a:pt x="3704" y="6000"/>
                </a:cubicBezTo>
                <a:cubicBezTo>
                  <a:pt x="3662" y="5975"/>
                  <a:pt x="3652" y="5978"/>
                  <a:pt x="3667" y="6009"/>
                </a:cubicBezTo>
                <a:cubicBezTo>
                  <a:pt x="3676" y="6030"/>
                  <a:pt x="3725" y="6049"/>
                  <a:pt x="3773" y="6053"/>
                </a:cubicBezTo>
                <a:cubicBezTo>
                  <a:pt x="3821" y="6058"/>
                  <a:pt x="3896" y="6077"/>
                  <a:pt x="3942" y="6093"/>
                </a:cubicBezTo>
                <a:cubicBezTo>
                  <a:pt x="4005" y="6116"/>
                  <a:pt x="4043" y="6113"/>
                  <a:pt x="4098" y="6089"/>
                </a:cubicBezTo>
                <a:cubicBezTo>
                  <a:pt x="4137" y="6072"/>
                  <a:pt x="4259" y="6053"/>
                  <a:pt x="4372" y="6045"/>
                </a:cubicBezTo>
                <a:cubicBezTo>
                  <a:pt x="4676" y="6023"/>
                  <a:pt x="4686" y="6022"/>
                  <a:pt x="4735" y="6000"/>
                </a:cubicBezTo>
                <a:cubicBezTo>
                  <a:pt x="4762" y="5989"/>
                  <a:pt x="4784" y="5998"/>
                  <a:pt x="4797" y="6022"/>
                </a:cubicBezTo>
                <a:cubicBezTo>
                  <a:pt x="4813" y="6051"/>
                  <a:pt x="4857" y="6056"/>
                  <a:pt x="4947" y="6049"/>
                </a:cubicBezTo>
                <a:cubicBezTo>
                  <a:pt x="5039" y="6042"/>
                  <a:pt x="5078" y="6054"/>
                  <a:pt x="5091" y="6084"/>
                </a:cubicBezTo>
                <a:cubicBezTo>
                  <a:pt x="5100" y="6107"/>
                  <a:pt x="5121" y="6147"/>
                  <a:pt x="5141" y="6173"/>
                </a:cubicBezTo>
                <a:cubicBezTo>
                  <a:pt x="5167" y="6208"/>
                  <a:pt x="5162" y="6230"/>
                  <a:pt x="5116" y="6266"/>
                </a:cubicBezTo>
                <a:cubicBezTo>
                  <a:pt x="5066" y="6305"/>
                  <a:pt x="5059" y="6343"/>
                  <a:pt x="5078" y="6461"/>
                </a:cubicBezTo>
                <a:cubicBezTo>
                  <a:pt x="5104" y="6615"/>
                  <a:pt x="5154" y="6684"/>
                  <a:pt x="5228" y="6664"/>
                </a:cubicBezTo>
                <a:cubicBezTo>
                  <a:pt x="5280" y="6650"/>
                  <a:pt x="5409" y="6707"/>
                  <a:pt x="5416" y="6748"/>
                </a:cubicBezTo>
                <a:cubicBezTo>
                  <a:pt x="5418" y="6763"/>
                  <a:pt x="5419" y="6784"/>
                  <a:pt x="5422" y="6797"/>
                </a:cubicBezTo>
                <a:cubicBezTo>
                  <a:pt x="5424" y="6809"/>
                  <a:pt x="5456" y="6817"/>
                  <a:pt x="5490" y="6815"/>
                </a:cubicBezTo>
                <a:cubicBezTo>
                  <a:pt x="5525" y="6813"/>
                  <a:pt x="5550" y="6829"/>
                  <a:pt x="5553" y="6850"/>
                </a:cubicBezTo>
                <a:cubicBezTo>
                  <a:pt x="5555" y="6871"/>
                  <a:pt x="5562" y="6915"/>
                  <a:pt x="5565" y="6947"/>
                </a:cubicBezTo>
                <a:cubicBezTo>
                  <a:pt x="5568" y="6980"/>
                  <a:pt x="5585" y="7000"/>
                  <a:pt x="5603" y="6992"/>
                </a:cubicBezTo>
                <a:cubicBezTo>
                  <a:pt x="5637" y="6977"/>
                  <a:pt x="5753" y="7117"/>
                  <a:pt x="5753" y="7173"/>
                </a:cubicBezTo>
                <a:cubicBezTo>
                  <a:pt x="5753" y="7190"/>
                  <a:pt x="5778" y="7217"/>
                  <a:pt x="5809" y="7235"/>
                </a:cubicBezTo>
                <a:cubicBezTo>
                  <a:pt x="5855" y="7262"/>
                  <a:pt x="5875" y="7261"/>
                  <a:pt x="5934" y="7235"/>
                </a:cubicBezTo>
                <a:cubicBezTo>
                  <a:pt x="6009" y="7202"/>
                  <a:pt x="6059" y="7214"/>
                  <a:pt x="6059" y="7266"/>
                </a:cubicBezTo>
                <a:cubicBezTo>
                  <a:pt x="6059" y="7283"/>
                  <a:pt x="6088" y="7297"/>
                  <a:pt x="6128" y="7297"/>
                </a:cubicBezTo>
                <a:cubicBezTo>
                  <a:pt x="6241" y="7297"/>
                  <a:pt x="6281" y="7330"/>
                  <a:pt x="6265" y="7408"/>
                </a:cubicBezTo>
                <a:cubicBezTo>
                  <a:pt x="6251" y="7473"/>
                  <a:pt x="6258" y="7477"/>
                  <a:pt x="6365" y="7483"/>
                </a:cubicBezTo>
                <a:cubicBezTo>
                  <a:pt x="6505" y="7491"/>
                  <a:pt x="6577" y="7528"/>
                  <a:pt x="6577" y="7594"/>
                </a:cubicBezTo>
                <a:cubicBezTo>
                  <a:pt x="6577" y="7620"/>
                  <a:pt x="6594" y="7646"/>
                  <a:pt x="6608" y="7647"/>
                </a:cubicBezTo>
                <a:cubicBezTo>
                  <a:pt x="6623" y="7648"/>
                  <a:pt x="6662" y="7651"/>
                  <a:pt x="6696" y="7656"/>
                </a:cubicBezTo>
                <a:cubicBezTo>
                  <a:pt x="6730" y="7660"/>
                  <a:pt x="6756" y="7649"/>
                  <a:pt x="6752" y="7633"/>
                </a:cubicBezTo>
                <a:cubicBezTo>
                  <a:pt x="6748" y="7618"/>
                  <a:pt x="6765" y="7603"/>
                  <a:pt x="6796" y="7598"/>
                </a:cubicBezTo>
                <a:cubicBezTo>
                  <a:pt x="6870" y="7586"/>
                  <a:pt x="7058" y="7691"/>
                  <a:pt x="7027" y="7726"/>
                </a:cubicBezTo>
                <a:cubicBezTo>
                  <a:pt x="7013" y="7743"/>
                  <a:pt x="7014" y="7746"/>
                  <a:pt x="7039" y="7735"/>
                </a:cubicBezTo>
                <a:cubicBezTo>
                  <a:pt x="7065" y="7724"/>
                  <a:pt x="7108" y="7747"/>
                  <a:pt x="7146" y="7793"/>
                </a:cubicBezTo>
                <a:cubicBezTo>
                  <a:pt x="7191" y="7848"/>
                  <a:pt x="7229" y="7867"/>
                  <a:pt x="7295" y="7864"/>
                </a:cubicBezTo>
                <a:cubicBezTo>
                  <a:pt x="7379" y="7860"/>
                  <a:pt x="7391" y="7869"/>
                  <a:pt x="7395" y="7970"/>
                </a:cubicBezTo>
                <a:cubicBezTo>
                  <a:pt x="7399" y="8052"/>
                  <a:pt x="7383" y="8084"/>
                  <a:pt x="7339" y="8094"/>
                </a:cubicBezTo>
                <a:cubicBezTo>
                  <a:pt x="7307" y="8101"/>
                  <a:pt x="7249" y="8120"/>
                  <a:pt x="7208" y="8134"/>
                </a:cubicBezTo>
                <a:cubicBezTo>
                  <a:pt x="7168" y="8147"/>
                  <a:pt x="7112" y="8161"/>
                  <a:pt x="7083" y="8165"/>
                </a:cubicBezTo>
                <a:cubicBezTo>
                  <a:pt x="7054" y="8169"/>
                  <a:pt x="6982" y="8184"/>
                  <a:pt x="6927" y="8200"/>
                </a:cubicBezTo>
                <a:cubicBezTo>
                  <a:pt x="6840" y="8225"/>
                  <a:pt x="6831" y="8235"/>
                  <a:pt x="6865" y="8280"/>
                </a:cubicBezTo>
                <a:cubicBezTo>
                  <a:pt x="6911" y="8342"/>
                  <a:pt x="6889" y="8388"/>
                  <a:pt x="6815" y="8368"/>
                </a:cubicBezTo>
                <a:cubicBezTo>
                  <a:pt x="6785" y="8360"/>
                  <a:pt x="6709" y="8365"/>
                  <a:pt x="6652" y="8381"/>
                </a:cubicBezTo>
                <a:cubicBezTo>
                  <a:pt x="6568" y="8406"/>
                  <a:pt x="6551" y="8426"/>
                  <a:pt x="6559" y="8488"/>
                </a:cubicBezTo>
                <a:cubicBezTo>
                  <a:pt x="6563" y="8529"/>
                  <a:pt x="6558" y="8568"/>
                  <a:pt x="6540" y="8576"/>
                </a:cubicBezTo>
                <a:cubicBezTo>
                  <a:pt x="6522" y="8584"/>
                  <a:pt x="6510" y="8614"/>
                  <a:pt x="6521" y="8638"/>
                </a:cubicBezTo>
                <a:cubicBezTo>
                  <a:pt x="6543" y="8688"/>
                  <a:pt x="6426" y="8782"/>
                  <a:pt x="6371" y="8758"/>
                </a:cubicBezTo>
                <a:cubicBezTo>
                  <a:pt x="6292" y="8723"/>
                  <a:pt x="6242" y="8824"/>
                  <a:pt x="6240" y="9032"/>
                </a:cubicBezTo>
                <a:cubicBezTo>
                  <a:pt x="6237" y="9261"/>
                  <a:pt x="6208" y="9318"/>
                  <a:pt x="6128" y="9240"/>
                </a:cubicBezTo>
                <a:cubicBezTo>
                  <a:pt x="6100" y="9213"/>
                  <a:pt x="6066" y="9200"/>
                  <a:pt x="6053" y="9209"/>
                </a:cubicBezTo>
                <a:cubicBezTo>
                  <a:pt x="6039" y="9219"/>
                  <a:pt x="6054" y="9248"/>
                  <a:pt x="6090" y="9275"/>
                </a:cubicBezTo>
                <a:cubicBezTo>
                  <a:pt x="6138" y="9313"/>
                  <a:pt x="6144" y="9335"/>
                  <a:pt x="6115" y="9360"/>
                </a:cubicBezTo>
                <a:cubicBezTo>
                  <a:pt x="6091" y="9380"/>
                  <a:pt x="6089" y="9408"/>
                  <a:pt x="6109" y="9430"/>
                </a:cubicBezTo>
                <a:cubicBezTo>
                  <a:pt x="6130" y="9455"/>
                  <a:pt x="6126" y="9482"/>
                  <a:pt x="6090" y="9510"/>
                </a:cubicBezTo>
                <a:cubicBezTo>
                  <a:pt x="6046" y="9544"/>
                  <a:pt x="6038" y="9564"/>
                  <a:pt x="6071" y="9607"/>
                </a:cubicBezTo>
                <a:cubicBezTo>
                  <a:pt x="6103" y="9649"/>
                  <a:pt x="6104" y="9673"/>
                  <a:pt x="6071" y="9700"/>
                </a:cubicBezTo>
                <a:cubicBezTo>
                  <a:pt x="6048" y="9721"/>
                  <a:pt x="6039" y="9736"/>
                  <a:pt x="6053" y="9736"/>
                </a:cubicBezTo>
                <a:cubicBezTo>
                  <a:pt x="6066" y="9736"/>
                  <a:pt x="6068" y="9749"/>
                  <a:pt x="6053" y="9767"/>
                </a:cubicBezTo>
                <a:cubicBezTo>
                  <a:pt x="6037" y="9784"/>
                  <a:pt x="6022" y="9817"/>
                  <a:pt x="6021" y="9838"/>
                </a:cubicBezTo>
                <a:cubicBezTo>
                  <a:pt x="6021" y="9859"/>
                  <a:pt x="5995" y="9877"/>
                  <a:pt x="5965" y="9877"/>
                </a:cubicBezTo>
                <a:cubicBezTo>
                  <a:pt x="5935" y="9877"/>
                  <a:pt x="5901" y="9898"/>
                  <a:pt x="5890" y="9926"/>
                </a:cubicBezTo>
                <a:cubicBezTo>
                  <a:pt x="5879" y="9954"/>
                  <a:pt x="5840" y="9984"/>
                  <a:pt x="5797" y="9988"/>
                </a:cubicBezTo>
                <a:cubicBezTo>
                  <a:pt x="5753" y="9993"/>
                  <a:pt x="5699" y="10017"/>
                  <a:pt x="5678" y="10046"/>
                </a:cubicBezTo>
                <a:cubicBezTo>
                  <a:pt x="5639" y="10097"/>
                  <a:pt x="5636" y="10096"/>
                  <a:pt x="5553" y="10041"/>
                </a:cubicBezTo>
                <a:cubicBezTo>
                  <a:pt x="5499" y="10005"/>
                  <a:pt x="5463" y="9996"/>
                  <a:pt x="5447" y="10015"/>
                </a:cubicBezTo>
                <a:cubicBezTo>
                  <a:pt x="5413" y="10053"/>
                  <a:pt x="5357" y="10025"/>
                  <a:pt x="5316" y="9948"/>
                </a:cubicBezTo>
                <a:cubicBezTo>
                  <a:pt x="5294" y="9907"/>
                  <a:pt x="5262" y="9890"/>
                  <a:pt x="5228" y="9900"/>
                </a:cubicBezTo>
                <a:cubicBezTo>
                  <a:pt x="5199" y="9907"/>
                  <a:pt x="5165" y="9900"/>
                  <a:pt x="5153" y="9886"/>
                </a:cubicBezTo>
                <a:cubicBezTo>
                  <a:pt x="5140" y="9871"/>
                  <a:pt x="5110" y="9872"/>
                  <a:pt x="5072" y="9886"/>
                </a:cubicBezTo>
                <a:cubicBezTo>
                  <a:pt x="5037" y="9900"/>
                  <a:pt x="4939" y="9903"/>
                  <a:pt x="4847" y="9891"/>
                </a:cubicBezTo>
                <a:cubicBezTo>
                  <a:pt x="4758" y="9879"/>
                  <a:pt x="4674" y="9875"/>
                  <a:pt x="4660" y="9882"/>
                </a:cubicBezTo>
                <a:cubicBezTo>
                  <a:pt x="4613" y="9902"/>
                  <a:pt x="4454" y="9809"/>
                  <a:pt x="4454" y="9762"/>
                </a:cubicBezTo>
                <a:cubicBezTo>
                  <a:pt x="4454" y="9720"/>
                  <a:pt x="4268" y="9646"/>
                  <a:pt x="4229" y="9674"/>
                </a:cubicBezTo>
                <a:cubicBezTo>
                  <a:pt x="4220" y="9680"/>
                  <a:pt x="4194" y="9670"/>
                  <a:pt x="4173" y="9652"/>
                </a:cubicBezTo>
                <a:cubicBezTo>
                  <a:pt x="4124" y="9610"/>
                  <a:pt x="4083" y="8570"/>
                  <a:pt x="4129" y="8550"/>
                </a:cubicBezTo>
                <a:cubicBezTo>
                  <a:pt x="4155" y="8538"/>
                  <a:pt x="4152" y="8497"/>
                  <a:pt x="4129" y="8439"/>
                </a:cubicBezTo>
                <a:cubicBezTo>
                  <a:pt x="4127" y="8435"/>
                  <a:pt x="4080" y="8449"/>
                  <a:pt x="4023" y="8470"/>
                </a:cubicBezTo>
                <a:cubicBezTo>
                  <a:pt x="3905" y="8513"/>
                  <a:pt x="3879" y="8502"/>
                  <a:pt x="3879" y="8417"/>
                </a:cubicBezTo>
                <a:cubicBezTo>
                  <a:pt x="3879" y="8342"/>
                  <a:pt x="3855" y="8340"/>
                  <a:pt x="3773" y="8412"/>
                </a:cubicBezTo>
                <a:cubicBezTo>
                  <a:pt x="3718" y="8461"/>
                  <a:pt x="3697" y="8468"/>
                  <a:pt x="3648" y="8439"/>
                </a:cubicBezTo>
                <a:cubicBezTo>
                  <a:pt x="3616" y="8420"/>
                  <a:pt x="3600" y="8394"/>
                  <a:pt x="3611" y="8381"/>
                </a:cubicBezTo>
                <a:cubicBezTo>
                  <a:pt x="3645" y="8342"/>
                  <a:pt x="3383" y="8355"/>
                  <a:pt x="3336" y="8395"/>
                </a:cubicBezTo>
                <a:cubicBezTo>
                  <a:pt x="3311" y="8416"/>
                  <a:pt x="3272" y="8435"/>
                  <a:pt x="3248" y="8435"/>
                </a:cubicBezTo>
                <a:cubicBezTo>
                  <a:pt x="3185" y="8435"/>
                  <a:pt x="3035" y="8555"/>
                  <a:pt x="3061" y="8585"/>
                </a:cubicBezTo>
                <a:cubicBezTo>
                  <a:pt x="3088" y="8616"/>
                  <a:pt x="3028" y="8643"/>
                  <a:pt x="2923" y="8651"/>
                </a:cubicBezTo>
                <a:cubicBezTo>
                  <a:pt x="2882" y="8655"/>
                  <a:pt x="2834" y="8658"/>
                  <a:pt x="2817" y="8660"/>
                </a:cubicBezTo>
                <a:cubicBezTo>
                  <a:pt x="2800" y="8662"/>
                  <a:pt x="2802" y="8684"/>
                  <a:pt x="2817" y="8709"/>
                </a:cubicBezTo>
                <a:cubicBezTo>
                  <a:pt x="2832" y="8734"/>
                  <a:pt x="2845" y="8930"/>
                  <a:pt x="2849" y="9147"/>
                </a:cubicBezTo>
                <a:cubicBezTo>
                  <a:pt x="2854" y="9533"/>
                  <a:pt x="2859" y="9543"/>
                  <a:pt x="2948" y="9607"/>
                </a:cubicBezTo>
                <a:cubicBezTo>
                  <a:pt x="2999" y="9644"/>
                  <a:pt x="3035" y="9689"/>
                  <a:pt x="3030" y="9709"/>
                </a:cubicBezTo>
                <a:cubicBezTo>
                  <a:pt x="3024" y="9730"/>
                  <a:pt x="3012" y="9775"/>
                  <a:pt x="3005" y="9807"/>
                </a:cubicBezTo>
                <a:cubicBezTo>
                  <a:pt x="2990" y="9867"/>
                  <a:pt x="2952" y="9899"/>
                  <a:pt x="2898" y="9904"/>
                </a:cubicBezTo>
                <a:cubicBezTo>
                  <a:pt x="2880" y="9906"/>
                  <a:pt x="2854" y="9911"/>
                  <a:pt x="2836" y="9913"/>
                </a:cubicBezTo>
                <a:cubicBezTo>
                  <a:pt x="2818" y="9915"/>
                  <a:pt x="2813" y="9938"/>
                  <a:pt x="2824" y="9966"/>
                </a:cubicBezTo>
                <a:cubicBezTo>
                  <a:pt x="2849" y="10035"/>
                  <a:pt x="2694" y="10080"/>
                  <a:pt x="2611" y="10028"/>
                </a:cubicBezTo>
                <a:cubicBezTo>
                  <a:pt x="2548" y="9988"/>
                  <a:pt x="2436" y="9980"/>
                  <a:pt x="2436" y="10015"/>
                </a:cubicBezTo>
                <a:cubicBezTo>
                  <a:pt x="2436" y="10027"/>
                  <a:pt x="2470" y="10042"/>
                  <a:pt x="2511" y="10050"/>
                </a:cubicBezTo>
                <a:cubicBezTo>
                  <a:pt x="2583" y="10063"/>
                  <a:pt x="2582" y="10067"/>
                  <a:pt x="2524" y="10130"/>
                </a:cubicBezTo>
                <a:cubicBezTo>
                  <a:pt x="2490" y="10166"/>
                  <a:pt x="2439" y="10196"/>
                  <a:pt x="2411" y="10196"/>
                </a:cubicBezTo>
                <a:cubicBezTo>
                  <a:pt x="2384" y="10196"/>
                  <a:pt x="2332" y="10217"/>
                  <a:pt x="2293" y="10245"/>
                </a:cubicBezTo>
                <a:cubicBezTo>
                  <a:pt x="2253" y="10273"/>
                  <a:pt x="2188" y="10298"/>
                  <a:pt x="2149" y="10298"/>
                </a:cubicBezTo>
                <a:cubicBezTo>
                  <a:pt x="2110" y="10298"/>
                  <a:pt x="2059" y="10322"/>
                  <a:pt x="2037" y="10351"/>
                </a:cubicBezTo>
                <a:cubicBezTo>
                  <a:pt x="2015" y="10380"/>
                  <a:pt x="1975" y="10398"/>
                  <a:pt x="1949" y="10391"/>
                </a:cubicBezTo>
                <a:cubicBezTo>
                  <a:pt x="1923" y="10384"/>
                  <a:pt x="1863" y="10394"/>
                  <a:pt x="1812" y="10413"/>
                </a:cubicBezTo>
                <a:cubicBezTo>
                  <a:pt x="1757" y="10433"/>
                  <a:pt x="1705" y="10436"/>
                  <a:pt x="1693" y="10422"/>
                </a:cubicBezTo>
                <a:cubicBezTo>
                  <a:pt x="1652" y="10375"/>
                  <a:pt x="1606" y="10399"/>
                  <a:pt x="1643" y="10448"/>
                </a:cubicBezTo>
                <a:cubicBezTo>
                  <a:pt x="1671" y="10485"/>
                  <a:pt x="1663" y="10504"/>
                  <a:pt x="1612" y="10537"/>
                </a:cubicBezTo>
                <a:cubicBezTo>
                  <a:pt x="1539" y="10583"/>
                  <a:pt x="1483" y="10558"/>
                  <a:pt x="1518" y="10493"/>
                </a:cubicBezTo>
                <a:cubicBezTo>
                  <a:pt x="1544" y="10445"/>
                  <a:pt x="1406" y="10383"/>
                  <a:pt x="1368" y="10426"/>
                </a:cubicBezTo>
                <a:cubicBezTo>
                  <a:pt x="1355" y="10442"/>
                  <a:pt x="1366" y="10469"/>
                  <a:pt x="1387" y="10484"/>
                </a:cubicBezTo>
                <a:cubicBezTo>
                  <a:pt x="1409" y="10499"/>
                  <a:pt x="1409" y="10527"/>
                  <a:pt x="1393" y="10550"/>
                </a:cubicBezTo>
                <a:cubicBezTo>
                  <a:pt x="1378" y="10573"/>
                  <a:pt x="1361" y="10648"/>
                  <a:pt x="1356" y="10718"/>
                </a:cubicBezTo>
                <a:cubicBezTo>
                  <a:pt x="1351" y="10788"/>
                  <a:pt x="1342" y="10856"/>
                  <a:pt x="1331" y="10869"/>
                </a:cubicBezTo>
                <a:cubicBezTo>
                  <a:pt x="1295" y="10910"/>
                  <a:pt x="1287" y="11022"/>
                  <a:pt x="1318" y="11064"/>
                </a:cubicBezTo>
                <a:cubicBezTo>
                  <a:pt x="1335" y="11086"/>
                  <a:pt x="1350" y="11155"/>
                  <a:pt x="1356" y="11218"/>
                </a:cubicBezTo>
                <a:cubicBezTo>
                  <a:pt x="1361" y="11282"/>
                  <a:pt x="1384" y="11345"/>
                  <a:pt x="1400" y="11360"/>
                </a:cubicBezTo>
                <a:cubicBezTo>
                  <a:pt x="1444" y="11402"/>
                  <a:pt x="1363" y="11558"/>
                  <a:pt x="1268" y="11621"/>
                </a:cubicBezTo>
                <a:cubicBezTo>
                  <a:pt x="1191" y="11673"/>
                  <a:pt x="1182" y="11673"/>
                  <a:pt x="1137" y="11634"/>
                </a:cubicBezTo>
                <a:cubicBezTo>
                  <a:pt x="1075" y="11581"/>
                  <a:pt x="1060" y="11504"/>
                  <a:pt x="1106" y="11484"/>
                </a:cubicBezTo>
                <a:cubicBezTo>
                  <a:pt x="1125" y="11475"/>
                  <a:pt x="1137" y="11459"/>
                  <a:pt x="1137" y="11444"/>
                </a:cubicBezTo>
                <a:cubicBezTo>
                  <a:pt x="1137" y="11426"/>
                  <a:pt x="1126" y="11425"/>
                  <a:pt x="1093" y="11444"/>
                </a:cubicBezTo>
                <a:cubicBezTo>
                  <a:pt x="1033" y="11480"/>
                  <a:pt x="994" y="11458"/>
                  <a:pt x="994" y="11382"/>
                </a:cubicBezTo>
                <a:cubicBezTo>
                  <a:pt x="994" y="11350"/>
                  <a:pt x="976" y="11316"/>
                  <a:pt x="956" y="11307"/>
                </a:cubicBezTo>
                <a:cubicBezTo>
                  <a:pt x="902" y="11283"/>
                  <a:pt x="916" y="11190"/>
                  <a:pt x="975" y="11174"/>
                </a:cubicBezTo>
                <a:cubicBezTo>
                  <a:pt x="1031" y="11159"/>
                  <a:pt x="1008" y="11085"/>
                  <a:pt x="950" y="11095"/>
                </a:cubicBezTo>
                <a:cubicBezTo>
                  <a:pt x="930" y="11098"/>
                  <a:pt x="904" y="11077"/>
                  <a:pt x="887" y="11046"/>
                </a:cubicBezTo>
                <a:cubicBezTo>
                  <a:pt x="861" y="10997"/>
                  <a:pt x="874" y="10984"/>
                  <a:pt x="981" y="10948"/>
                </a:cubicBezTo>
                <a:cubicBezTo>
                  <a:pt x="1049" y="10925"/>
                  <a:pt x="1092" y="10895"/>
                  <a:pt x="1081" y="10882"/>
                </a:cubicBezTo>
                <a:cubicBezTo>
                  <a:pt x="1070" y="10869"/>
                  <a:pt x="1047" y="10866"/>
                  <a:pt x="1031" y="10873"/>
                </a:cubicBezTo>
                <a:cubicBezTo>
                  <a:pt x="1015" y="10880"/>
                  <a:pt x="978" y="10860"/>
                  <a:pt x="944" y="10833"/>
                </a:cubicBezTo>
                <a:cubicBezTo>
                  <a:pt x="892" y="10793"/>
                  <a:pt x="888" y="10777"/>
                  <a:pt x="925" y="10727"/>
                </a:cubicBezTo>
                <a:cubicBezTo>
                  <a:pt x="949" y="10694"/>
                  <a:pt x="953" y="10677"/>
                  <a:pt x="937" y="10687"/>
                </a:cubicBezTo>
                <a:cubicBezTo>
                  <a:pt x="921" y="10698"/>
                  <a:pt x="882" y="10690"/>
                  <a:pt x="850" y="10670"/>
                </a:cubicBezTo>
                <a:cubicBezTo>
                  <a:pt x="810" y="10644"/>
                  <a:pt x="780" y="10639"/>
                  <a:pt x="744" y="10656"/>
                </a:cubicBezTo>
                <a:cubicBezTo>
                  <a:pt x="698" y="10678"/>
                  <a:pt x="695" y="10687"/>
                  <a:pt x="750" y="10709"/>
                </a:cubicBezTo>
                <a:cubicBezTo>
                  <a:pt x="810" y="10735"/>
                  <a:pt x="813" y="10740"/>
                  <a:pt x="744" y="10802"/>
                </a:cubicBezTo>
                <a:cubicBezTo>
                  <a:pt x="688" y="10853"/>
                  <a:pt x="681" y="10873"/>
                  <a:pt x="712" y="10900"/>
                </a:cubicBezTo>
                <a:cubicBezTo>
                  <a:pt x="743" y="10926"/>
                  <a:pt x="740" y="10946"/>
                  <a:pt x="706" y="10975"/>
                </a:cubicBezTo>
                <a:cubicBezTo>
                  <a:pt x="671" y="11005"/>
                  <a:pt x="673" y="11022"/>
                  <a:pt x="706" y="11050"/>
                </a:cubicBezTo>
                <a:cubicBezTo>
                  <a:pt x="767" y="11102"/>
                  <a:pt x="736" y="11205"/>
                  <a:pt x="663" y="11201"/>
                </a:cubicBezTo>
                <a:cubicBezTo>
                  <a:pt x="608" y="11198"/>
                  <a:pt x="609" y="11206"/>
                  <a:pt x="669" y="11276"/>
                </a:cubicBezTo>
                <a:cubicBezTo>
                  <a:pt x="713" y="11328"/>
                  <a:pt x="730" y="11384"/>
                  <a:pt x="719" y="11449"/>
                </a:cubicBezTo>
                <a:cubicBezTo>
                  <a:pt x="707" y="11515"/>
                  <a:pt x="722" y="11545"/>
                  <a:pt x="756" y="11555"/>
                </a:cubicBezTo>
                <a:cubicBezTo>
                  <a:pt x="784" y="11562"/>
                  <a:pt x="816" y="11618"/>
                  <a:pt x="831" y="11679"/>
                </a:cubicBezTo>
                <a:cubicBezTo>
                  <a:pt x="871" y="11836"/>
                  <a:pt x="872" y="11865"/>
                  <a:pt x="837" y="11900"/>
                </a:cubicBezTo>
                <a:cubicBezTo>
                  <a:pt x="798" y="11940"/>
                  <a:pt x="846" y="11992"/>
                  <a:pt x="906" y="11975"/>
                </a:cubicBezTo>
                <a:cubicBezTo>
                  <a:pt x="932" y="11968"/>
                  <a:pt x="982" y="11978"/>
                  <a:pt x="1019" y="11997"/>
                </a:cubicBezTo>
                <a:cubicBezTo>
                  <a:pt x="1072" y="12025"/>
                  <a:pt x="1073" y="12038"/>
                  <a:pt x="1037" y="12064"/>
                </a:cubicBezTo>
                <a:cubicBezTo>
                  <a:pt x="970" y="12112"/>
                  <a:pt x="988" y="12145"/>
                  <a:pt x="1068" y="12130"/>
                </a:cubicBezTo>
                <a:cubicBezTo>
                  <a:pt x="1107" y="12123"/>
                  <a:pt x="1158" y="12133"/>
                  <a:pt x="1181" y="12152"/>
                </a:cubicBezTo>
                <a:cubicBezTo>
                  <a:pt x="1227" y="12192"/>
                  <a:pt x="1333" y="12199"/>
                  <a:pt x="1300" y="12161"/>
                </a:cubicBezTo>
                <a:cubicBezTo>
                  <a:pt x="1266" y="12122"/>
                  <a:pt x="1355" y="12106"/>
                  <a:pt x="1412" y="12139"/>
                </a:cubicBezTo>
                <a:cubicBezTo>
                  <a:pt x="1455" y="12164"/>
                  <a:pt x="1462" y="12157"/>
                  <a:pt x="1462" y="12112"/>
                </a:cubicBezTo>
                <a:cubicBezTo>
                  <a:pt x="1462" y="12027"/>
                  <a:pt x="1464" y="12023"/>
                  <a:pt x="1524" y="11975"/>
                </a:cubicBezTo>
                <a:cubicBezTo>
                  <a:pt x="1579" y="11932"/>
                  <a:pt x="1584" y="11933"/>
                  <a:pt x="1656" y="11980"/>
                </a:cubicBezTo>
                <a:cubicBezTo>
                  <a:pt x="1734" y="12031"/>
                  <a:pt x="1986" y="12049"/>
                  <a:pt x="2024" y="12006"/>
                </a:cubicBezTo>
                <a:cubicBezTo>
                  <a:pt x="2050" y="11976"/>
                  <a:pt x="2275" y="11976"/>
                  <a:pt x="2355" y="12006"/>
                </a:cubicBezTo>
                <a:cubicBezTo>
                  <a:pt x="2390" y="12019"/>
                  <a:pt x="2450" y="12038"/>
                  <a:pt x="2486" y="12046"/>
                </a:cubicBezTo>
                <a:cubicBezTo>
                  <a:pt x="2522" y="12054"/>
                  <a:pt x="2540" y="12070"/>
                  <a:pt x="2530" y="12081"/>
                </a:cubicBezTo>
                <a:cubicBezTo>
                  <a:pt x="2520" y="12093"/>
                  <a:pt x="2525" y="12115"/>
                  <a:pt x="2542" y="12135"/>
                </a:cubicBezTo>
                <a:cubicBezTo>
                  <a:pt x="2561" y="12156"/>
                  <a:pt x="2559" y="12186"/>
                  <a:pt x="2536" y="12205"/>
                </a:cubicBezTo>
                <a:cubicBezTo>
                  <a:pt x="2509" y="12229"/>
                  <a:pt x="2525" y="12260"/>
                  <a:pt x="2586" y="12316"/>
                </a:cubicBezTo>
                <a:cubicBezTo>
                  <a:pt x="2667" y="12390"/>
                  <a:pt x="2682" y="12393"/>
                  <a:pt x="2905" y="12387"/>
                </a:cubicBezTo>
                <a:lnTo>
                  <a:pt x="3136" y="12378"/>
                </a:lnTo>
                <a:lnTo>
                  <a:pt x="3136" y="12471"/>
                </a:lnTo>
                <a:cubicBezTo>
                  <a:pt x="3134" y="12529"/>
                  <a:pt x="3150" y="12573"/>
                  <a:pt x="3180" y="12582"/>
                </a:cubicBezTo>
                <a:cubicBezTo>
                  <a:pt x="3218" y="12592"/>
                  <a:pt x="3222" y="12582"/>
                  <a:pt x="3192" y="12542"/>
                </a:cubicBezTo>
                <a:cubicBezTo>
                  <a:pt x="3162" y="12502"/>
                  <a:pt x="3165" y="12488"/>
                  <a:pt x="3211" y="12475"/>
                </a:cubicBezTo>
                <a:cubicBezTo>
                  <a:pt x="3336" y="12441"/>
                  <a:pt x="3417" y="12585"/>
                  <a:pt x="3367" y="12754"/>
                </a:cubicBezTo>
                <a:cubicBezTo>
                  <a:pt x="3361" y="12773"/>
                  <a:pt x="3383" y="12785"/>
                  <a:pt x="3417" y="12785"/>
                </a:cubicBezTo>
                <a:cubicBezTo>
                  <a:pt x="3451" y="12785"/>
                  <a:pt x="3498" y="12807"/>
                  <a:pt x="3523" y="12829"/>
                </a:cubicBezTo>
                <a:cubicBezTo>
                  <a:pt x="3592" y="12890"/>
                  <a:pt x="3686" y="12902"/>
                  <a:pt x="3735" y="12860"/>
                </a:cubicBezTo>
                <a:cubicBezTo>
                  <a:pt x="3769" y="12832"/>
                  <a:pt x="3791" y="12834"/>
                  <a:pt x="3829" y="12856"/>
                </a:cubicBezTo>
                <a:cubicBezTo>
                  <a:pt x="3865" y="12877"/>
                  <a:pt x="3869" y="12894"/>
                  <a:pt x="3842" y="12918"/>
                </a:cubicBezTo>
                <a:cubicBezTo>
                  <a:pt x="3795" y="12958"/>
                  <a:pt x="3913" y="12990"/>
                  <a:pt x="4016" y="12967"/>
                </a:cubicBezTo>
                <a:cubicBezTo>
                  <a:pt x="4053" y="12958"/>
                  <a:pt x="4129" y="12968"/>
                  <a:pt x="4185" y="12989"/>
                </a:cubicBezTo>
                <a:cubicBezTo>
                  <a:pt x="4241" y="13009"/>
                  <a:pt x="4299" y="13023"/>
                  <a:pt x="4316" y="13015"/>
                </a:cubicBezTo>
                <a:cubicBezTo>
                  <a:pt x="4334" y="13008"/>
                  <a:pt x="4376" y="13006"/>
                  <a:pt x="4410" y="13015"/>
                </a:cubicBezTo>
                <a:cubicBezTo>
                  <a:pt x="4491" y="13039"/>
                  <a:pt x="4720" y="13043"/>
                  <a:pt x="4772" y="13020"/>
                </a:cubicBezTo>
                <a:cubicBezTo>
                  <a:pt x="4795" y="13010"/>
                  <a:pt x="4908" y="12995"/>
                  <a:pt x="5022" y="12989"/>
                </a:cubicBezTo>
                <a:cubicBezTo>
                  <a:pt x="5176" y="12981"/>
                  <a:pt x="5237" y="12965"/>
                  <a:pt x="5278" y="12927"/>
                </a:cubicBezTo>
                <a:cubicBezTo>
                  <a:pt x="5328" y="12880"/>
                  <a:pt x="5385" y="12876"/>
                  <a:pt x="5515" y="12905"/>
                </a:cubicBezTo>
                <a:cubicBezTo>
                  <a:pt x="5535" y="12909"/>
                  <a:pt x="5593" y="12897"/>
                  <a:pt x="5640" y="12878"/>
                </a:cubicBezTo>
                <a:cubicBezTo>
                  <a:pt x="5717" y="12848"/>
                  <a:pt x="5718" y="12842"/>
                  <a:pt x="5665" y="12821"/>
                </a:cubicBezTo>
                <a:cubicBezTo>
                  <a:pt x="5611" y="12799"/>
                  <a:pt x="5608" y="12793"/>
                  <a:pt x="5659" y="12723"/>
                </a:cubicBezTo>
                <a:cubicBezTo>
                  <a:pt x="5690" y="12681"/>
                  <a:pt x="5733" y="12653"/>
                  <a:pt x="5753" y="12661"/>
                </a:cubicBezTo>
                <a:cubicBezTo>
                  <a:pt x="5773" y="12670"/>
                  <a:pt x="5817" y="12661"/>
                  <a:pt x="5846" y="12644"/>
                </a:cubicBezTo>
                <a:cubicBezTo>
                  <a:pt x="5876" y="12626"/>
                  <a:pt x="5970" y="12614"/>
                  <a:pt x="6053" y="12613"/>
                </a:cubicBezTo>
                <a:cubicBezTo>
                  <a:pt x="6161" y="12611"/>
                  <a:pt x="6202" y="12596"/>
                  <a:pt x="6202" y="12568"/>
                </a:cubicBezTo>
                <a:cubicBezTo>
                  <a:pt x="6203" y="12547"/>
                  <a:pt x="6230" y="12535"/>
                  <a:pt x="6265" y="12537"/>
                </a:cubicBezTo>
                <a:cubicBezTo>
                  <a:pt x="6315" y="12540"/>
                  <a:pt x="6323" y="12530"/>
                  <a:pt x="6290" y="12502"/>
                </a:cubicBezTo>
                <a:cubicBezTo>
                  <a:pt x="6258" y="12475"/>
                  <a:pt x="6262" y="12466"/>
                  <a:pt x="6309" y="12453"/>
                </a:cubicBezTo>
                <a:cubicBezTo>
                  <a:pt x="6342" y="12444"/>
                  <a:pt x="6386" y="12451"/>
                  <a:pt x="6409" y="12467"/>
                </a:cubicBezTo>
                <a:cubicBezTo>
                  <a:pt x="6468" y="12508"/>
                  <a:pt x="6521" y="12500"/>
                  <a:pt x="6471" y="12458"/>
                </a:cubicBezTo>
                <a:cubicBezTo>
                  <a:pt x="6416" y="12411"/>
                  <a:pt x="6469" y="12388"/>
                  <a:pt x="6615" y="12396"/>
                </a:cubicBezTo>
                <a:cubicBezTo>
                  <a:pt x="6677" y="12399"/>
                  <a:pt x="6742" y="12418"/>
                  <a:pt x="6758" y="12440"/>
                </a:cubicBezTo>
                <a:cubicBezTo>
                  <a:pt x="6786" y="12477"/>
                  <a:pt x="6771" y="12709"/>
                  <a:pt x="6740" y="12745"/>
                </a:cubicBezTo>
                <a:cubicBezTo>
                  <a:pt x="6731" y="12755"/>
                  <a:pt x="6742" y="12808"/>
                  <a:pt x="6758" y="12860"/>
                </a:cubicBezTo>
                <a:cubicBezTo>
                  <a:pt x="6784" y="12940"/>
                  <a:pt x="6778" y="12960"/>
                  <a:pt x="6721" y="12989"/>
                </a:cubicBezTo>
                <a:cubicBezTo>
                  <a:pt x="6654" y="13022"/>
                  <a:pt x="6656" y="13023"/>
                  <a:pt x="6746" y="13086"/>
                </a:cubicBezTo>
                <a:cubicBezTo>
                  <a:pt x="6826" y="13143"/>
                  <a:pt x="6829" y="13161"/>
                  <a:pt x="6790" y="13206"/>
                </a:cubicBezTo>
                <a:cubicBezTo>
                  <a:pt x="6755" y="13245"/>
                  <a:pt x="6753" y="13272"/>
                  <a:pt x="6783" y="13316"/>
                </a:cubicBezTo>
                <a:cubicBezTo>
                  <a:pt x="6871" y="13444"/>
                  <a:pt x="6901" y="13534"/>
                  <a:pt x="6858" y="13564"/>
                </a:cubicBezTo>
                <a:cubicBezTo>
                  <a:pt x="6802" y="13604"/>
                  <a:pt x="6902" y="13650"/>
                  <a:pt x="6964" y="13613"/>
                </a:cubicBezTo>
                <a:cubicBezTo>
                  <a:pt x="7018" y="13582"/>
                  <a:pt x="7083" y="13659"/>
                  <a:pt x="7083" y="13750"/>
                </a:cubicBezTo>
                <a:cubicBezTo>
                  <a:pt x="7083" y="13787"/>
                  <a:pt x="7126" y="13832"/>
                  <a:pt x="7189" y="13865"/>
                </a:cubicBezTo>
                <a:cubicBezTo>
                  <a:pt x="7309" y="13928"/>
                  <a:pt x="7350" y="14052"/>
                  <a:pt x="7277" y="14126"/>
                </a:cubicBezTo>
                <a:cubicBezTo>
                  <a:pt x="7244" y="14159"/>
                  <a:pt x="7238" y="14181"/>
                  <a:pt x="7264" y="14193"/>
                </a:cubicBezTo>
                <a:cubicBezTo>
                  <a:pt x="7316" y="14215"/>
                  <a:pt x="7232" y="14283"/>
                  <a:pt x="7177" y="14263"/>
                </a:cubicBezTo>
                <a:cubicBezTo>
                  <a:pt x="7154" y="14256"/>
                  <a:pt x="7168" y="14272"/>
                  <a:pt x="7208" y="14294"/>
                </a:cubicBezTo>
                <a:cubicBezTo>
                  <a:pt x="7248" y="14317"/>
                  <a:pt x="7276" y="14350"/>
                  <a:pt x="7271" y="14370"/>
                </a:cubicBezTo>
                <a:cubicBezTo>
                  <a:pt x="7265" y="14389"/>
                  <a:pt x="7293" y="14416"/>
                  <a:pt x="7333" y="14432"/>
                </a:cubicBezTo>
                <a:cubicBezTo>
                  <a:pt x="7399" y="14457"/>
                  <a:pt x="7408" y="14487"/>
                  <a:pt x="7408" y="14715"/>
                </a:cubicBezTo>
                <a:cubicBezTo>
                  <a:pt x="7408" y="14854"/>
                  <a:pt x="7426" y="14997"/>
                  <a:pt x="7445" y="15034"/>
                </a:cubicBezTo>
                <a:cubicBezTo>
                  <a:pt x="7470" y="15079"/>
                  <a:pt x="7462" y="15117"/>
                  <a:pt x="7433" y="15162"/>
                </a:cubicBezTo>
                <a:cubicBezTo>
                  <a:pt x="7400" y="15213"/>
                  <a:pt x="7405" y="15242"/>
                  <a:pt x="7439" y="15281"/>
                </a:cubicBezTo>
                <a:cubicBezTo>
                  <a:pt x="7464" y="15309"/>
                  <a:pt x="7476" y="15352"/>
                  <a:pt x="7464" y="15379"/>
                </a:cubicBezTo>
                <a:cubicBezTo>
                  <a:pt x="7452" y="15405"/>
                  <a:pt x="7469" y="15458"/>
                  <a:pt x="7502" y="15494"/>
                </a:cubicBezTo>
                <a:cubicBezTo>
                  <a:pt x="7567" y="15564"/>
                  <a:pt x="7547" y="15639"/>
                  <a:pt x="7470" y="15618"/>
                </a:cubicBezTo>
                <a:cubicBezTo>
                  <a:pt x="7435" y="15608"/>
                  <a:pt x="7419" y="15643"/>
                  <a:pt x="7414" y="15737"/>
                </a:cubicBezTo>
                <a:cubicBezTo>
                  <a:pt x="7407" y="15875"/>
                  <a:pt x="7351" y="15974"/>
                  <a:pt x="7295" y="15950"/>
                </a:cubicBezTo>
                <a:cubicBezTo>
                  <a:pt x="7277" y="15941"/>
                  <a:pt x="7264" y="15947"/>
                  <a:pt x="7264" y="15959"/>
                </a:cubicBezTo>
                <a:cubicBezTo>
                  <a:pt x="7264" y="15970"/>
                  <a:pt x="7293" y="15994"/>
                  <a:pt x="7333" y="16012"/>
                </a:cubicBezTo>
                <a:cubicBezTo>
                  <a:pt x="7384" y="16034"/>
                  <a:pt x="7408" y="16071"/>
                  <a:pt x="7408" y="16140"/>
                </a:cubicBezTo>
                <a:cubicBezTo>
                  <a:pt x="7408" y="16193"/>
                  <a:pt x="7425" y="16249"/>
                  <a:pt x="7445" y="16264"/>
                </a:cubicBezTo>
                <a:cubicBezTo>
                  <a:pt x="7472" y="16283"/>
                  <a:pt x="7454" y="16305"/>
                  <a:pt x="7389" y="16335"/>
                </a:cubicBezTo>
                <a:cubicBezTo>
                  <a:pt x="7338" y="16359"/>
                  <a:pt x="7308" y="16387"/>
                  <a:pt x="7320" y="16401"/>
                </a:cubicBezTo>
                <a:cubicBezTo>
                  <a:pt x="7357" y="16443"/>
                  <a:pt x="7223" y="16534"/>
                  <a:pt x="7171" y="16503"/>
                </a:cubicBezTo>
                <a:cubicBezTo>
                  <a:pt x="7139" y="16484"/>
                  <a:pt x="7123" y="16484"/>
                  <a:pt x="7108" y="16512"/>
                </a:cubicBezTo>
                <a:cubicBezTo>
                  <a:pt x="7097" y="16533"/>
                  <a:pt x="7062" y="16552"/>
                  <a:pt x="7033" y="16552"/>
                </a:cubicBezTo>
                <a:cubicBezTo>
                  <a:pt x="6999" y="16552"/>
                  <a:pt x="6986" y="16570"/>
                  <a:pt x="6996" y="16605"/>
                </a:cubicBezTo>
                <a:cubicBezTo>
                  <a:pt x="7006" y="16641"/>
                  <a:pt x="6986" y="16663"/>
                  <a:pt x="6939" y="16671"/>
                </a:cubicBezTo>
                <a:cubicBezTo>
                  <a:pt x="6874" y="16683"/>
                  <a:pt x="6875" y="16698"/>
                  <a:pt x="6902" y="16844"/>
                </a:cubicBezTo>
                <a:cubicBezTo>
                  <a:pt x="6904" y="16856"/>
                  <a:pt x="6929" y="16852"/>
                  <a:pt x="6958" y="16835"/>
                </a:cubicBezTo>
                <a:cubicBezTo>
                  <a:pt x="7001" y="16810"/>
                  <a:pt x="7022" y="16810"/>
                  <a:pt x="7064" y="16835"/>
                </a:cubicBezTo>
                <a:cubicBezTo>
                  <a:pt x="7094" y="16852"/>
                  <a:pt x="7113" y="16876"/>
                  <a:pt x="7102" y="16888"/>
                </a:cubicBezTo>
                <a:cubicBezTo>
                  <a:pt x="7091" y="16900"/>
                  <a:pt x="7108" y="16910"/>
                  <a:pt x="7139" y="16910"/>
                </a:cubicBezTo>
                <a:cubicBezTo>
                  <a:pt x="7234" y="16910"/>
                  <a:pt x="7237" y="16981"/>
                  <a:pt x="7152" y="17065"/>
                </a:cubicBezTo>
                <a:cubicBezTo>
                  <a:pt x="7095" y="17122"/>
                  <a:pt x="7061" y="17138"/>
                  <a:pt x="7033" y="17118"/>
                </a:cubicBezTo>
                <a:cubicBezTo>
                  <a:pt x="7012" y="17103"/>
                  <a:pt x="6970" y="17091"/>
                  <a:pt x="6939" y="17092"/>
                </a:cubicBezTo>
                <a:cubicBezTo>
                  <a:pt x="6894" y="17092"/>
                  <a:pt x="6894" y="17097"/>
                  <a:pt x="6946" y="17118"/>
                </a:cubicBezTo>
                <a:cubicBezTo>
                  <a:pt x="7030" y="17153"/>
                  <a:pt x="7029" y="17208"/>
                  <a:pt x="6939" y="17242"/>
                </a:cubicBezTo>
                <a:cubicBezTo>
                  <a:pt x="6899" y="17257"/>
                  <a:pt x="6872" y="17278"/>
                  <a:pt x="6883" y="17291"/>
                </a:cubicBezTo>
                <a:cubicBezTo>
                  <a:pt x="6894" y="17303"/>
                  <a:pt x="6889" y="17322"/>
                  <a:pt x="6871" y="17331"/>
                </a:cubicBezTo>
                <a:cubicBezTo>
                  <a:pt x="6807" y="17358"/>
                  <a:pt x="6856" y="17564"/>
                  <a:pt x="6939" y="17623"/>
                </a:cubicBezTo>
                <a:cubicBezTo>
                  <a:pt x="7022" y="17681"/>
                  <a:pt x="7020" y="17738"/>
                  <a:pt x="6939" y="17738"/>
                </a:cubicBezTo>
                <a:cubicBezTo>
                  <a:pt x="6885" y="17738"/>
                  <a:pt x="6858" y="17871"/>
                  <a:pt x="6908" y="17893"/>
                </a:cubicBezTo>
                <a:cubicBezTo>
                  <a:pt x="6927" y="17901"/>
                  <a:pt x="6894" y="17942"/>
                  <a:pt x="6840" y="17981"/>
                </a:cubicBezTo>
                <a:cubicBezTo>
                  <a:pt x="6764" y="18036"/>
                  <a:pt x="6727" y="18047"/>
                  <a:pt x="6690" y="18025"/>
                </a:cubicBezTo>
                <a:cubicBezTo>
                  <a:pt x="6626" y="17989"/>
                  <a:pt x="6546" y="17982"/>
                  <a:pt x="6546" y="18012"/>
                </a:cubicBezTo>
                <a:cubicBezTo>
                  <a:pt x="6546" y="18025"/>
                  <a:pt x="6501" y="18050"/>
                  <a:pt x="6452" y="18065"/>
                </a:cubicBezTo>
                <a:cubicBezTo>
                  <a:pt x="6403" y="18081"/>
                  <a:pt x="6374" y="18103"/>
                  <a:pt x="6384" y="18114"/>
                </a:cubicBezTo>
                <a:cubicBezTo>
                  <a:pt x="6409" y="18144"/>
                  <a:pt x="6343" y="18165"/>
                  <a:pt x="6221" y="18167"/>
                </a:cubicBezTo>
                <a:cubicBezTo>
                  <a:pt x="6056" y="18170"/>
                  <a:pt x="6015" y="18225"/>
                  <a:pt x="6090" y="18349"/>
                </a:cubicBezTo>
                <a:cubicBezTo>
                  <a:pt x="6106" y="18375"/>
                  <a:pt x="6097" y="18406"/>
                  <a:pt x="6071" y="18428"/>
                </a:cubicBezTo>
                <a:cubicBezTo>
                  <a:pt x="6047" y="18449"/>
                  <a:pt x="6040" y="18468"/>
                  <a:pt x="6053" y="18468"/>
                </a:cubicBezTo>
                <a:cubicBezTo>
                  <a:pt x="6066" y="18468"/>
                  <a:pt x="6062" y="18493"/>
                  <a:pt x="6040" y="18521"/>
                </a:cubicBezTo>
                <a:cubicBezTo>
                  <a:pt x="6019" y="18550"/>
                  <a:pt x="5983" y="18565"/>
                  <a:pt x="5965" y="18557"/>
                </a:cubicBezTo>
                <a:cubicBezTo>
                  <a:pt x="5947" y="18549"/>
                  <a:pt x="5905" y="18565"/>
                  <a:pt x="5871" y="18592"/>
                </a:cubicBezTo>
                <a:cubicBezTo>
                  <a:pt x="5838" y="18619"/>
                  <a:pt x="5795" y="18638"/>
                  <a:pt x="5772" y="18632"/>
                </a:cubicBezTo>
                <a:cubicBezTo>
                  <a:pt x="5748" y="18626"/>
                  <a:pt x="5666" y="18649"/>
                  <a:pt x="5590" y="18685"/>
                </a:cubicBezTo>
                <a:cubicBezTo>
                  <a:pt x="5515" y="18721"/>
                  <a:pt x="5445" y="18746"/>
                  <a:pt x="5434" y="18738"/>
                </a:cubicBezTo>
                <a:cubicBezTo>
                  <a:pt x="5424" y="18730"/>
                  <a:pt x="5400" y="18734"/>
                  <a:pt x="5378" y="18747"/>
                </a:cubicBezTo>
                <a:cubicBezTo>
                  <a:pt x="5356" y="18759"/>
                  <a:pt x="5270" y="18774"/>
                  <a:pt x="5191" y="18778"/>
                </a:cubicBezTo>
                <a:cubicBezTo>
                  <a:pt x="5111" y="18782"/>
                  <a:pt x="5028" y="18796"/>
                  <a:pt x="5003" y="18809"/>
                </a:cubicBezTo>
                <a:cubicBezTo>
                  <a:pt x="4974" y="18824"/>
                  <a:pt x="4939" y="18821"/>
                  <a:pt x="4903" y="18800"/>
                </a:cubicBezTo>
                <a:cubicBezTo>
                  <a:pt x="4857" y="18773"/>
                  <a:pt x="4838" y="18775"/>
                  <a:pt x="4791" y="18822"/>
                </a:cubicBezTo>
                <a:cubicBezTo>
                  <a:pt x="4747" y="18867"/>
                  <a:pt x="4725" y="18872"/>
                  <a:pt x="4685" y="18849"/>
                </a:cubicBezTo>
                <a:cubicBezTo>
                  <a:pt x="4657" y="18832"/>
                  <a:pt x="4643" y="18808"/>
                  <a:pt x="4654" y="18796"/>
                </a:cubicBezTo>
                <a:cubicBezTo>
                  <a:pt x="4664" y="18783"/>
                  <a:pt x="4647" y="18783"/>
                  <a:pt x="4616" y="18791"/>
                </a:cubicBezTo>
                <a:cubicBezTo>
                  <a:pt x="4552" y="18808"/>
                  <a:pt x="4545" y="18839"/>
                  <a:pt x="4597" y="18862"/>
                </a:cubicBezTo>
                <a:cubicBezTo>
                  <a:pt x="4618" y="18871"/>
                  <a:pt x="4600" y="18910"/>
                  <a:pt x="4554" y="18955"/>
                </a:cubicBezTo>
                <a:cubicBezTo>
                  <a:pt x="4501" y="19006"/>
                  <a:pt x="4466" y="19021"/>
                  <a:pt x="4441" y="19004"/>
                </a:cubicBezTo>
                <a:cubicBezTo>
                  <a:pt x="4396" y="18972"/>
                  <a:pt x="4333" y="18968"/>
                  <a:pt x="4360" y="18999"/>
                </a:cubicBezTo>
                <a:cubicBezTo>
                  <a:pt x="4371" y="19012"/>
                  <a:pt x="4325" y="19049"/>
                  <a:pt x="4254" y="19079"/>
                </a:cubicBezTo>
                <a:cubicBezTo>
                  <a:pt x="4152" y="19121"/>
                  <a:pt x="4129" y="19141"/>
                  <a:pt x="4160" y="19167"/>
                </a:cubicBezTo>
                <a:cubicBezTo>
                  <a:pt x="4190" y="19193"/>
                  <a:pt x="4190" y="19208"/>
                  <a:pt x="4154" y="19229"/>
                </a:cubicBezTo>
                <a:cubicBezTo>
                  <a:pt x="4127" y="19245"/>
                  <a:pt x="4089" y="19249"/>
                  <a:pt x="4073" y="19238"/>
                </a:cubicBezTo>
                <a:cubicBezTo>
                  <a:pt x="4056" y="19228"/>
                  <a:pt x="4054" y="19232"/>
                  <a:pt x="4066" y="19247"/>
                </a:cubicBezTo>
                <a:cubicBezTo>
                  <a:pt x="4079" y="19262"/>
                  <a:pt x="4068" y="19296"/>
                  <a:pt x="4041" y="19322"/>
                </a:cubicBezTo>
                <a:cubicBezTo>
                  <a:pt x="4002" y="19361"/>
                  <a:pt x="3985" y="19366"/>
                  <a:pt x="3942" y="19340"/>
                </a:cubicBezTo>
                <a:cubicBezTo>
                  <a:pt x="3872" y="19299"/>
                  <a:pt x="3847" y="19337"/>
                  <a:pt x="3860" y="19477"/>
                </a:cubicBezTo>
                <a:cubicBezTo>
                  <a:pt x="3871" y="19588"/>
                  <a:pt x="3790" y="19678"/>
                  <a:pt x="3704" y="19654"/>
                </a:cubicBezTo>
                <a:cubicBezTo>
                  <a:pt x="3672" y="19645"/>
                  <a:pt x="3667" y="19651"/>
                  <a:pt x="3685" y="19672"/>
                </a:cubicBezTo>
                <a:cubicBezTo>
                  <a:pt x="3729" y="19722"/>
                  <a:pt x="3740" y="19769"/>
                  <a:pt x="3748" y="19946"/>
                </a:cubicBezTo>
                <a:cubicBezTo>
                  <a:pt x="3752" y="20038"/>
                  <a:pt x="3741" y="20128"/>
                  <a:pt x="3723" y="20145"/>
                </a:cubicBezTo>
                <a:cubicBezTo>
                  <a:pt x="3702" y="20165"/>
                  <a:pt x="3704" y="20190"/>
                  <a:pt x="3729" y="20212"/>
                </a:cubicBezTo>
                <a:cubicBezTo>
                  <a:pt x="3751" y="20231"/>
                  <a:pt x="3760" y="20252"/>
                  <a:pt x="3748" y="20261"/>
                </a:cubicBezTo>
                <a:cubicBezTo>
                  <a:pt x="3736" y="20269"/>
                  <a:pt x="3740" y="20312"/>
                  <a:pt x="3760" y="20353"/>
                </a:cubicBezTo>
                <a:cubicBezTo>
                  <a:pt x="3806" y="20447"/>
                  <a:pt x="3758" y="20494"/>
                  <a:pt x="3660" y="20451"/>
                </a:cubicBezTo>
                <a:cubicBezTo>
                  <a:pt x="3611" y="20429"/>
                  <a:pt x="3572" y="20434"/>
                  <a:pt x="3498" y="20469"/>
                </a:cubicBezTo>
                <a:cubicBezTo>
                  <a:pt x="3422" y="20504"/>
                  <a:pt x="3390" y="20507"/>
                  <a:pt x="3348" y="20482"/>
                </a:cubicBezTo>
                <a:cubicBezTo>
                  <a:pt x="3306" y="20457"/>
                  <a:pt x="3283" y="20460"/>
                  <a:pt x="3217" y="20504"/>
                </a:cubicBezTo>
                <a:cubicBezTo>
                  <a:pt x="3144" y="20553"/>
                  <a:pt x="3128" y="20555"/>
                  <a:pt x="3061" y="20522"/>
                </a:cubicBezTo>
                <a:cubicBezTo>
                  <a:pt x="3000" y="20492"/>
                  <a:pt x="2965" y="20493"/>
                  <a:pt x="2874" y="20517"/>
                </a:cubicBezTo>
                <a:cubicBezTo>
                  <a:pt x="2806" y="20535"/>
                  <a:pt x="2762" y="20560"/>
                  <a:pt x="2767" y="20584"/>
                </a:cubicBezTo>
                <a:cubicBezTo>
                  <a:pt x="2774" y="20614"/>
                  <a:pt x="2744" y="20623"/>
                  <a:pt x="2630" y="20623"/>
                </a:cubicBezTo>
                <a:cubicBezTo>
                  <a:pt x="2548" y="20623"/>
                  <a:pt x="2470" y="20631"/>
                  <a:pt x="2455" y="20641"/>
                </a:cubicBezTo>
                <a:cubicBezTo>
                  <a:pt x="2440" y="20651"/>
                  <a:pt x="2386" y="20654"/>
                  <a:pt x="2336" y="20646"/>
                </a:cubicBezTo>
                <a:cubicBezTo>
                  <a:pt x="2277" y="20635"/>
                  <a:pt x="2252" y="20641"/>
                  <a:pt x="2268" y="20659"/>
                </a:cubicBezTo>
                <a:cubicBezTo>
                  <a:pt x="2305" y="20702"/>
                  <a:pt x="2223" y="20722"/>
                  <a:pt x="2161" y="20685"/>
                </a:cubicBezTo>
                <a:cubicBezTo>
                  <a:pt x="2117" y="20659"/>
                  <a:pt x="2099" y="20662"/>
                  <a:pt x="2074" y="20690"/>
                </a:cubicBezTo>
                <a:cubicBezTo>
                  <a:pt x="2057" y="20709"/>
                  <a:pt x="2025" y="20727"/>
                  <a:pt x="1999" y="20730"/>
                </a:cubicBezTo>
                <a:cubicBezTo>
                  <a:pt x="1973" y="20733"/>
                  <a:pt x="1879" y="20749"/>
                  <a:pt x="1793" y="20765"/>
                </a:cubicBezTo>
                <a:cubicBezTo>
                  <a:pt x="1670" y="20789"/>
                  <a:pt x="1624" y="20786"/>
                  <a:pt x="1581" y="20761"/>
                </a:cubicBezTo>
                <a:cubicBezTo>
                  <a:pt x="1536" y="20734"/>
                  <a:pt x="1521" y="20735"/>
                  <a:pt x="1493" y="20770"/>
                </a:cubicBezTo>
                <a:cubicBezTo>
                  <a:pt x="1466" y="20804"/>
                  <a:pt x="1427" y="20813"/>
                  <a:pt x="1281" y="20800"/>
                </a:cubicBezTo>
                <a:cubicBezTo>
                  <a:pt x="1119" y="20787"/>
                  <a:pt x="1088" y="20789"/>
                  <a:pt x="1000" y="20849"/>
                </a:cubicBezTo>
                <a:cubicBezTo>
                  <a:pt x="906" y="20913"/>
                  <a:pt x="897" y="20915"/>
                  <a:pt x="819" y="20876"/>
                </a:cubicBezTo>
                <a:cubicBezTo>
                  <a:pt x="741" y="20837"/>
                  <a:pt x="727" y="20837"/>
                  <a:pt x="638" y="20885"/>
                </a:cubicBezTo>
                <a:cubicBezTo>
                  <a:pt x="585" y="20912"/>
                  <a:pt x="544" y="20948"/>
                  <a:pt x="544" y="20964"/>
                </a:cubicBezTo>
                <a:cubicBezTo>
                  <a:pt x="544" y="21041"/>
                  <a:pt x="279" y="21094"/>
                  <a:pt x="144" y="21044"/>
                </a:cubicBezTo>
                <a:cubicBezTo>
                  <a:pt x="45" y="21007"/>
                  <a:pt x="3" y="21034"/>
                  <a:pt x="0" y="21141"/>
                </a:cubicBezTo>
                <a:cubicBezTo>
                  <a:pt x="-1" y="21202"/>
                  <a:pt x="15" y="21258"/>
                  <a:pt x="32" y="21265"/>
                </a:cubicBezTo>
                <a:cubicBezTo>
                  <a:pt x="48" y="21272"/>
                  <a:pt x="49" y="21288"/>
                  <a:pt x="38" y="21301"/>
                </a:cubicBezTo>
                <a:cubicBezTo>
                  <a:pt x="27" y="21313"/>
                  <a:pt x="70" y="21313"/>
                  <a:pt x="132" y="21301"/>
                </a:cubicBezTo>
                <a:cubicBezTo>
                  <a:pt x="250" y="21277"/>
                  <a:pt x="419" y="21309"/>
                  <a:pt x="419" y="21354"/>
                </a:cubicBezTo>
                <a:cubicBezTo>
                  <a:pt x="419" y="21368"/>
                  <a:pt x="437" y="21376"/>
                  <a:pt x="456" y="21376"/>
                </a:cubicBezTo>
                <a:cubicBezTo>
                  <a:pt x="476" y="21376"/>
                  <a:pt x="486" y="21362"/>
                  <a:pt x="481" y="21345"/>
                </a:cubicBezTo>
                <a:cubicBezTo>
                  <a:pt x="476" y="21326"/>
                  <a:pt x="512" y="21315"/>
                  <a:pt x="569" y="21314"/>
                </a:cubicBezTo>
                <a:cubicBezTo>
                  <a:pt x="621" y="21313"/>
                  <a:pt x="692" y="21298"/>
                  <a:pt x="725" y="21278"/>
                </a:cubicBezTo>
                <a:cubicBezTo>
                  <a:pt x="777" y="21248"/>
                  <a:pt x="782" y="21248"/>
                  <a:pt x="800" y="21296"/>
                </a:cubicBezTo>
                <a:cubicBezTo>
                  <a:pt x="825" y="21365"/>
                  <a:pt x="840" y="21367"/>
                  <a:pt x="925" y="21296"/>
                </a:cubicBezTo>
                <a:lnTo>
                  <a:pt x="994" y="21239"/>
                </a:lnTo>
                <a:lnTo>
                  <a:pt x="1019" y="21296"/>
                </a:lnTo>
                <a:cubicBezTo>
                  <a:pt x="1031" y="21328"/>
                  <a:pt x="1059" y="21356"/>
                  <a:pt x="1081" y="21358"/>
                </a:cubicBezTo>
                <a:cubicBezTo>
                  <a:pt x="1217" y="21371"/>
                  <a:pt x="1311" y="21362"/>
                  <a:pt x="1306" y="21340"/>
                </a:cubicBezTo>
                <a:cubicBezTo>
                  <a:pt x="1302" y="21327"/>
                  <a:pt x="1332" y="21311"/>
                  <a:pt x="1368" y="21305"/>
                </a:cubicBezTo>
                <a:cubicBezTo>
                  <a:pt x="1448" y="21293"/>
                  <a:pt x="1582" y="21371"/>
                  <a:pt x="1549" y="21411"/>
                </a:cubicBezTo>
                <a:cubicBezTo>
                  <a:pt x="1537" y="21427"/>
                  <a:pt x="1564" y="21415"/>
                  <a:pt x="1612" y="21385"/>
                </a:cubicBezTo>
                <a:cubicBezTo>
                  <a:pt x="1679" y="21342"/>
                  <a:pt x="1738" y="21332"/>
                  <a:pt x="1874" y="21336"/>
                </a:cubicBezTo>
                <a:cubicBezTo>
                  <a:pt x="1971" y="21339"/>
                  <a:pt x="2090" y="21327"/>
                  <a:pt x="2137" y="21309"/>
                </a:cubicBezTo>
                <a:cubicBezTo>
                  <a:pt x="2183" y="21292"/>
                  <a:pt x="2245" y="21279"/>
                  <a:pt x="2280" y="21278"/>
                </a:cubicBezTo>
                <a:cubicBezTo>
                  <a:pt x="2315" y="21278"/>
                  <a:pt x="2398" y="21273"/>
                  <a:pt x="2461" y="21265"/>
                </a:cubicBezTo>
                <a:cubicBezTo>
                  <a:pt x="2542" y="21256"/>
                  <a:pt x="2590" y="21265"/>
                  <a:pt x="2611" y="21292"/>
                </a:cubicBezTo>
                <a:cubicBezTo>
                  <a:pt x="2636" y="21324"/>
                  <a:pt x="2656" y="21324"/>
                  <a:pt x="2742" y="21301"/>
                </a:cubicBezTo>
                <a:cubicBezTo>
                  <a:pt x="2800" y="21285"/>
                  <a:pt x="2877" y="21256"/>
                  <a:pt x="2911" y="21234"/>
                </a:cubicBezTo>
                <a:cubicBezTo>
                  <a:pt x="2968" y="21198"/>
                  <a:pt x="2978" y="21196"/>
                  <a:pt x="2998" y="21234"/>
                </a:cubicBezTo>
                <a:cubicBezTo>
                  <a:pt x="3029" y="21291"/>
                  <a:pt x="3109" y="21286"/>
                  <a:pt x="3155" y="21225"/>
                </a:cubicBezTo>
                <a:cubicBezTo>
                  <a:pt x="3175" y="21198"/>
                  <a:pt x="3220" y="21176"/>
                  <a:pt x="3254" y="21177"/>
                </a:cubicBezTo>
                <a:cubicBezTo>
                  <a:pt x="3289" y="21177"/>
                  <a:pt x="3381" y="21171"/>
                  <a:pt x="3454" y="21163"/>
                </a:cubicBezTo>
                <a:cubicBezTo>
                  <a:pt x="3528" y="21156"/>
                  <a:pt x="3599" y="21163"/>
                  <a:pt x="3611" y="21177"/>
                </a:cubicBezTo>
                <a:cubicBezTo>
                  <a:pt x="3646" y="21217"/>
                  <a:pt x="3786" y="21201"/>
                  <a:pt x="3954" y="21141"/>
                </a:cubicBezTo>
                <a:cubicBezTo>
                  <a:pt x="4080" y="21097"/>
                  <a:pt x="4180" y="21086"/>
                  <a:pt x="4429" y="21084"/>
                </a:cubicBezTo>
                <a:cubicBezTo>
                  <a:pt x="4666" y="21081"/>
                  <a:pt x="4760" y="21067"/>
                  <a:pt x="4810" y="21035"/>
                </a:cubicBezTo>
                <a:cubicBezTo>
                  <a:pt x="4887" y="20985"/>
                  <a:pt x="4928" y="20986"/>
                  <a:pt x="4985" y="21026"/>
                </a:cubicBezTo>
                <a:cubicBezTo>
                  <a:pt x="5049" y="21072"/>
                  <a:pt x="4970" y="21150"/>
                  <a:pt x="4860" y="21150"/>
                </a:cubicBezTo>
                <a:cubicBezTo>
                  <a:pt x="4785" y="21150"/>
                  <a:pt x="4777" y="21153"/>
                  <a:pt x="4810" y="21181"/>
                </a:cubicBezTo>
                <a:cubicBezTo>
                  <a:pt x="4858" y="21222"/>
                  <a:pt x="4819" y="21248"/>
                  <a:pt x="4647" y="21296"/>
                </a:cubicBezTo>
                <a:cubicBezTo>
                  <a:pt x="4551" y="21323"/>
                  <a:pt x="4539" y="21342"/>
                  <a:pt x="4541" y="21425"/>
                </a:cubicBezTo>
                <a:cubicBezTo>
                  <a:pt x="4542" y="21477"/>
                  <a:pt x="4556" y="21531"/>
                  <a:pt x="4572" y="21548"/>
                </a:cubicBezTo>
                <a:cubicBezTo>
                  <a:pt x="4606" y="21585"/>
                  <a:pt x="4658" y="21592"/>
                  <a:pt x="4685" y="21562"/>
                </a:cubicBezTo>
                <a:cubicBezTo>
                  <a:pt x="4701" y="21543"/>
                  <a:pt x="5074" y="21543"/>
                  <a:pt x="5391" y="21562"/>
                </a:cubicBezTo>
                <a:cubicBezTo>
                  <a:pt x="5504" y="21568"/>
                  <a:pt x="5515" y="21561"/>
                  <a:pt x="5515" y="21504"/>
                </a:cubicBezTo>
                <a:cubicBezTo>
                  <a:pt x="5516" y="21466"/>
                  <a:pt x="5539" y="21439"/>
                  <a:pt x="5572" y="21438"/>
                </a:cubicBezTo>
                <a:cubicBezTo>
                  <a:pt x="5601" y="21437"/>
                  <a:pt x="5692" y="21427"/>
                  <a:pt x="5772" y="21411"/>
                </a:cubicBezTo>
                <a:cubicBezTo>
                  <a:pt x="5995" y="21368"/>
                  <a:pt x="6238" y="21360"/>
                  <a:pt x="6227" y="21398"/>
                </a:cubicBezTo>
                <a:cubicBezTo>
                  <a:pt x="6214" y="21447"/>
                  <a:pt x="6283" y="21435"/>
                  <a:pt x="6409" y="21367"/>
                </a:cubicBezTo>
                <a:cubicBezTo>
                  <a:pt x="6487" y="21325"/>
                  <a:pt x="6566" y="21306"/>
                  <a:pt x="6652" y="21309"/>
                </a:cubicBezTo>
                <a:cubicBezTo>
                  <a:pt x="6722" y="21312"/>
                  <a:pt x="6815" y="21301"/>
                  <a:pt x="6865" y="21283"/>
                </a:cubicBezTo>
                <a:cubicBezTo>
                  <a:pt x="6971" y="21244"/>
                  <a:pt x="7073" y="21241"/>
                  <a:pt x="7102" y="21274"/>
                </a:cubicBezTo>
                <a:cubicBezTo>
                  <a:pt x="7113" y="21287"/>
                  <a:pt x="7093" y="21308"/>
                  <a:pt x="7058" y="21323"/>
                </a:cubicBezTo>
                <a:cubicBezTo>
                  <a:pt x="7023" y="21337"/>
                  <a:pt x="7016" y="21349"/>
                  <a:pt x="7039" y="21349"/>
                </a:cubicBezTo>
                <a:cubicBezTo>
                  <a:pt x="7063" y="21350"/>
                  <a:pt x="7091" y="21340"/>
                  <a:pt x="7102" y="21327"/>
                </a:cubicBezTo>
                <a:cubicBezTo>
                  <a:pt x="7113" y="21314"/>
                  <a:pt x="7172" y="21297"/>
                  <a:pt x="7233" y="21287"/>
                </a:cubicBezTo>
                <a:cubicBezTo>
                  <a:pt x="7294" y="21278"/>
                  <a:pt x="7378" y="21256"/>
                  <a:pt x="7427" y="21239"/>
                </a:cubicBezTo>
                <a:cubicBezTo>
                  <a:pt x="7475" y="21221"/>
                  <a:pt x="7560" y="21208"/>
                  <a:pt x="7614" y="21212"/>
                </a:cubicBezTo>
                <a:cubicBezTo>
                  <a:pt x="7668" y="21216"/>
                  <a:pt x="7729" y="21212"/>
                  <a:pt x="7751" y="21199"/>
                </a:cubicBezTo>
                <a:cubicBezTo>
                  <a:pt x="7799" y="21171"/>
                  <a:pt x="8115" y="21166"/>
                  <a:pt x="8339" y="21190"/>
                </a:cubicBezTo>
                <a:cubicBezTo>
                  <a:pt x="8466" y="21204"/>
                  <a:pt x="8515" y="21195"/>
                  <a:pt x="8601" y="21150"/>
                </a:cubicBezTo>
                <a:cubicBezTo>
                  <a:pt x="8659" y="21120"/>
                  <a:pt x="8720" y="21102"/>
                  <a:pt x="8738" y="21110"/>
                </a:cubicBezTo>
                <a:cubicBezTo>
                  <a:pt x="8756" y="21118"/>
                  <a:pt x="8783" y="21115"/>
                  <a:pt x="8794" y="21101"/>
                </a:cubicBezTo>
                <a:cubicBezTo>
                  <a:pt x="8806" y="21088"/>
                  <a:pt x="8897" y="21074"/>
                  <a:pt x="9001" y="21075"/>
                </a:cubicBezTo>
                <a:cubicBezTo>
                  <a:pt x="9104" y="21075"/>
                  <a:pt x="9218" y="21071"/>
                  <a:pt x="9250" y="21062"/>
                </a:cubicBezTo>
                <a:cubicBezTo>
                  <a:pt x="9317" y="21042"/>
                  <a:pt x="9377" y="21085"/>
                  <a:pt x="9319" y="21110"/>
                </a:cubicBezTo>
                <a:cubicBezTo>
                  <a:pt x="9277" y="21129"/>
                  <a:pt x="9302" y="21172"/>
                  <a:pt x="9357" y="21172"/>
                </a:cubicBezTo>
                <a:cubicBezTo>
                  <a:pt x="9376" y="21172"/>
                  <a:pt x="9386" y="21162"/>
                  <a:pt x="9375" y="21150"/>
                </a:cubicBezTo>
                <a:cubicBezTo>
                  <a:pt x="9338" y="21108"/>
                  <a:pt x="9464" y="21022"/>
                  <a:pt x="9563" y="21022"/>
                </a:cubicBezTo>
                <a:cubicBezTo>
                  <a:pt x="9693" y="21022"/>
                  <a:pt x="10019" y="21003"/>
                  <a:pt x="10019" y="20995"/>
                </a:cubicBezTo>
                <a:cubicBezTo>
                  <a:pt x="10019" y="20988"/>
                  <a:pt x="10151" y="20978"/>
                  <a:pt x="10487" y="20960"/>
                </a:cubicBezTo>
                <a:cubicBezTo>
                  <a:pt x="10606" y="20953"/>
                  <a:pt x="10786" y="20942"/>
                  <a:pt x="10887" y="20933"/>
                </a:cubicBezTo>
                <a:cubicBezTo>
                  <a:pt x="11030" y="20921"/>
                  <a:pt x="11081" y="20924"/>
                  <a:pt x="11118" y="20955"/>
                </a:cubicBezTo>
                <a:cubicBezTo>
                  <a:pt x="11158" y="20989"/>
                  <a:pt x="11156" y="21003"/>
                  <a:pt x="11105" y="21039"/>
                </a:cubicBezTo>
                <a:cubicBezTo>
                  <a:pt x="11072" y="21064"/>
                  <a:pt x="11020" y="21105"/>
                  <a:pt x="10993" y="21132"/>
                </a:cubicBezTo>
                <a:cubicBezTo>
                  <a:pt x="10954" y="21173"/>
                  <a:pt x="10936" y="21180"/>
                  <a:pt x="10893" y="21155"/>
                </a:cubicBezTo>
                <a:cubicBezTo>
                  <a:pt x="10821" y="21112"/>
                  <a:pt x="10762" y="21162"/>
                  <a:pt x="10749" y="21278"/>
                </a:cubicBezTo>
                <a:cubicBezTo>
                  <a:pt x="10740" y="21361"/>
                  <a:pt x="10746" y="21363"/>
                  <a:pt x="10856" y="21367"/>
                </a:cubicBezTo>
                <a:cubicBezTo>
                  <a:pt x="10920" y="21369"/>
                  <a:pt x="10982" y="21362"/>
                  <a:pt x="10993" y="21349"/>
                </a:cubicBezTo>
                <a:cubicBezTo>
                  <a:pt x="11021" y="21317"/>
                  <a:pt x="11327" y="21321"/>
                  <a:pt x="11355" y="21354"/>
                </a:cubicBezTo>
                <a:cubicBezTo>
                  <a:pt x="11371" y="21372"/>
                  <a:pt x="11391" y="21373"/>
                  <a:pt x="11424" y="21354"/>
                </a:cubicBezTo>
                <a:cubicBezTo>
                  <a:pt x="11468" y="21328"/>
                  <a:pt x="11730" y="21306"/>
                  <a:pt x="12180" y="21292"/>
                </a:cubicBezTo>
                <a:cubicBezTo>
                  <a:pt x="12279" y="21289"/>
                  <a:pt x="12388" y="21277"/>
                  <a:pt x="12423" y="21265"/>
                </a:cubicBezTo>
                <a:cubicBezTo>
                  <a:pt x="12459" y="21254"/>
                  <a:pt x="12499" y="21252"/>
                  <a:pt x="12511" y="21261"/>
                </a:cubicBezTo>
                <a:cubicBezTo>
                  <a:pt x="12523" y="21269"/>
                  <a:pt x="12551" y="21265"/>
                  <a:pt x="12573" y="21252"/>
                </a:cubicBezTo>
                <a:cubicBezTo>
                  <a:pt x="12595" y="21239"/>
                  <a:pt x="12702" y="21224"/>
                  <a:pt x="12810" y="21217"/>
                </a:cubicBezTo>
                <a:cubicBezTo>
                  <a:pt x="12919" y="21209"/>
                  <a:pt x="13081" y="21192"/>
                  <a:pt x="13167" y="21177"/>
                </a:cubicBezTo>
                <a:cubicBezTo>
                  <a:pt x="13252" y="21162"/>
                  <a:pt x="13335" y="21155"/>
                  <a:pt x="13354" y="21163"/>
                </a:cubicBezTo>
                <a:cubicBezTo>
                  <a:pt x="13373" y="21172"/>
                  <a:pt x="13442" y="21166"/>
                  <a:pt x="13510" y="21150"/>
                </a:cubicBezTo>
                <a:cubicBezTo>
                  <a:pt x="13604" y="21128"/>
                  <a:pt x="13654" y="21126"/>
                  <a:pt x="13710" y="21150"/>
                </a:cubicBezTo>
                <a:cubicBezTo>
                  <a:pt x="13768" y="21176"/>
                  <a:pt x="13794" y="21177"/>
                  <a:pt x="13866" y="21150"/>
                </a:cubicBezTo>
                <a:cubicBezTo>
                  <a:pt x="13915" y="21132"/>
                  <a:pt x="14077" y="21115"/>
                  <a:pt x="14222" y="21110"/>
                </a:cubicBezTo>
                <a:cubicBezTo>
                  <a:pt x="14368" y="21106"/>
                  <a:pt x="14484" y="21100"/>
                  <a:pt x="14484" y="21097"/>
                </a:cubicBezTo>
                <a:cubicBezTo>
                  <a:pt x="14484" y="21079"/>
                  <a:pt x="15506" y="21083"/>
                  <a:pt x="15559" y="21101"/>
                </a:cubicBezTo>
                <a:cubicBezTo>
                  <a:pt x="15595" y="21114"/>
                  <a:pt x="15649" y="21118"/>
                  <a:pt x="15677" y="21110"/>
                </a:cubicBezTo>
                <a:cubicBezTo>
                  <a:pt x="15706" y="21103"/>
                  <a:pt x="15744" y="21095"/>
                  <a:pt x="15758" y="21093"/>
                </a:cubicBezTo>
                <a:cubicBezTo>
                  <a:pt x="15773" y="21090"/>
                  <a:pt x="15805" y="21070"/>
                  <a:pt x="15827" y="21048"/>
                </a:cubicBezTo>
                <a:cubicBezTo>
                  <a:pt x="15849" y="21027"/>
                  <a:pt x="15914" y="21008"/>
                  <a:pt x="15971" y="21004"/>
                </a:cubicBezTo>
                <a:cubicBezTo>
                  <a:pt x="16028" y="21000"/>
                  <a:pt x="16135" y="20993"/>
                  <a:pt x="16214" y="20986"/>
                </a:cubicBezTo>
                <a:cubicBezTo>
                  <a:pt x="16294" y="20980"/>
                  <a:pt x="16481" y="20968"/>
                  <a:pt x="16627" y="20960"/>
                </a:cubicBezTo>
                <a:cubicBezTo>
                  <a:pt x="16773" y="20952"/>
                  <a:pt x="16903" y="20936"/>
                  <a:pt x="16920" y="20929"/>
                </a:cubicBezTo>
                <a:cubicBezTo>
                  <a:pt x="16937" y="20921"/>
                  <a:pt x="16983" y="20928"/>
                  <a:pt x="17020" y="20942"/>
                </a:cubicBezTo>
                <a:cubicBezTo>
                  <a:pt x="17058" y="20956"/>
                  <a:pt x="17100" y="20961"/>
                  <a:pt x="17114" y="20951"/>
                </a:cubicBezTo>
                <a:cubicBezTo>
                  <a:pt x="17128" y="20941"/>
                  <a:pt x="17177" y="20929"/>
                  <a:pt x="17220" y="20929"/>
                </a:cubicBezTo>
                <a:cubicBezTo>
                  <a:pt x="17263" y="20928"/>
                  <a:pt x="17386" y="20914"/>
                  <a:pt x="17495" y="20898"/>
                </a:cubicBezTo>
                <a:cubicBezTo>
                  <a:pt x="17604" y="20882"/>
                  <a:pt x="17821" y="20871"/>
                  <a:pt x="17976" y="20871"/>
                </a:cubicBezTo>
                <a:cubicBezTo>
                  <a:pt x="18130" y="20872"/>
                  <a:pt x="18276" y="20859"/>
                  <a:pt x="18301" y="20845"/>
                </a:cubicBezTo>
                <a:cubicBezTo>
                  <a:pt x="18325" y="20831"/>
                  <a:pt x="18409" y="20823"/>
                  <a:pt x="18494" y="20827"/>
                </a:cubicBezTo>
                <a:cubicBezTo>
                  <a:pt x="18579" y="20831"/>
                  <a:pt x="18660" y="20825"/>
                  <a:pt x="18669" y="20814"/>
                </a:cubicBezTo>
                <a:cubicBezTo>
                  <a:pt x="18678" y="20803"/>
                  <a:pt x="18771" y="20795"/>
                  <a:pt x="18875" y="20796"/>
                </a:cubicBezTo>
                <a:cubicBezTo>
                  <a:pt x="18979" y="20797"/>
                  <a:pt x="19089" y="20791"/>
                  <a:pt x="19119" y="20783"/>
                </a:cubicBezTo>
                <a:cubicBezTo>
                  <a:pt x="19181" y="20766"/>
                  <a:pt x="19762" y="20735"/>
                  <a:pt x="20180" y="20725"/>
                </a:cubicBezTo>
                <a:cubicBezTo>
                  <a:pt x="20339" y="20722"/>
                  <a:pt x="20468" y="20715"/>
                  <a:pt x="20468" y="20712"/>
                </a:cubicBezTo>
                <a:cubicBezTo>
                  <a:pt x="20468" y="20709"/>
                  <a:pt x="20605" y="20703"/>
                  <a:pt x="20774" y="20699"/>
                </a:cubicBezTo>
                <a:cubicBezTo>
                  <a:pt x="21187" y="20689"/>
                  <a:pt x="21207" y="20688"/>
                  <a:pt x="21061" y="20663"/>
                </a:cubicBezTo>
                <a:cubicBezTo>
                  <a:pt x="20916" y="20639"/>
                  <a:pt x="20258" y="20627"/>
                  <a:pt x="20006" y="20646"/>
                </a:cubicBezTo>
                <a:cubicBezTo>
                  <a:pt x="19912" y="20652"/>
                  <a:pt x="19829" y="20650"/>
                  <a:pt x="19818" y="20637"/>
                </a:cubicBezTo>
                <a:cubicBezTo>
                  <a:pt x="19789" y="20603"/>
                  <a:pt x="19537" y="20606"/>
                  <a:pt x="19487" y="20641"/>
                </a:cubicBezTo>
                <a:cubicBezTo>
                  <a:pt x="19456" y="20664"/>
                  <a:pt x="19428" y="20665"/>
                  <a:pt x="19387" y="20641"/>
                </a:cubicBezTo>
                <a:cubicBezTo>
                  <a:pt x="19357" y="20623"/>
                  <a:pt x="19314" y="20616"/>
                  <a:pt x="19287" y="20628"/>
                </a:cubicBezTo>
                <a:cubicBezTo>
                  <a:pt x="19262" y="20639"/>
                  <a:pt x="19166" y="20648"/>
                  <a:pt x="19075" y="20650"/>
                </a:cubicBezTo>
                <a:cubicBezTo>
                  <a:pt x="18984" y="20652"/>
                  <a:pt x="18899" y="20661"/>
                  <a:pt x="18881" y="20668"/>
                </a:cubicBezTo>
                <a:cubicBezTo>
                  <a:pt x="18842" y="20682"/>
                  <a:pt x="18258" y="20697"/>
                  <a:pt x="17763" y="20699"/>
                </a:cubicBezTo>
                <a:lnTo>
                  <a:pt x="17407" y="20703"/>
                </a:lnTo>
                <a:lnTo>
                  <a:pt x="17407" y="20579"/>
                </a:lnTo>
                <a:cubicBezTo>
                  <a:pt x="17407" y="20447"/>
                  <a:pt x="17332" y="20384"/>
                  <a:pt x="17214" y="20420"/>
                </a:cubicBezTo>
                <a:cubicBezTo>
                  <a:pt x="17117" y="20449"/>
                  <a:pt x="16890" y="20465"/>
                  <a:pt x="16870" y="20442"/>
                </a:cubicBezTo>
                <a:cubicBezTo>
                  <a:pt x="16860" y="20430"/>
                  <a:pt x="16597" y="20423"/>
                  <a:pt x="16283" y="20429"/>
                </a:cubicBezTo>
                <a:cubicBezTo>
                  <a:pt x="15593" y="20440"/>
                  <a:pt x="15267" y="20443"/>
                  <a:pt x="15171" y="20438"/>
                </a:cubicBezTo>
                <a:cubicBezTo>
                  <a:pt x="15132" y="20435"/>
                  <a:pt x="15032" y="20437"/>
                  <a:pt x="14953" y="20442"/>
                </a:cubicBezTo>
                <a:cubicBezTo>
                  <a:pt x="14728" y="20456"/>
                  <a:pt x="14648" y="20407"/>
                  <a:pt x="14734" y="20309"/>
                </a:cubicBezTo>
                <a:cubicBezTo>
                  <a:pt x="14751" y="20290"/>
                  <a:pt x="14739" y="20251"/>
                  <a:pt x="14703" y="20212"/>
                </a:cubicBezTo>
                <a:cubicBezTo>
                  <a:pt x="14654" y="20159"/>
                  <a:pt x="14646" y="20105"/>
                  <a:pt x="14659" y="19946"/>
                </a:cubicBezTo>
                <a:cubicBezTo>
                  <a:pt x="14668" y="19837"/>
                  <a:pt x="14696" y="19729"/>
                  <a:pt x="14722" y="19707"/>
                </a:cubicBezTo>
                <a:cubicBezTo>
                  <a:pt x="14747" y="19686"/>
                  <a:pt x="14757" y="19646"/>
                  <a:pt x="14747" y="19619"/>
                </a:cubicBezTo>
                <a:cubicBezTo>
                  <a:pt x="14736" y="19591"/>
                  <a:pt x="14755" y="19552"/>
                  <a:pt x="14784" y="19535"/>
                </a:cubicBezTo>
                <a:cubicBezTo>
                  <a:pt x="14830" y="19508"/>
                  <a:pt x="14826" y="19503"/>
                  <a:pt x="14772" y="19482"/>
                </a:cubicBezTo>
                <a:cubicBezTo>
                  <a:pt x="14713" y="19458"/>
                  <a:pt x="14712" y="19455"/>
                  <a:pt x="14772" y="19424"/>
                </a:cubicBezTo>
                <a:cubicBezTo>
                  <a:pt x="14841" y="19388"/>
                  <a:pt x="14817" y="19324"/>
                  <a:pt x="14740" y="19344"/>
                </a:cubicBezTo>
                <a:cubicBezTo>
                  <a:pt x="14714" y="19352"/>
                  <a:pt x="14670" y="19342"/>
                  <a:pt x="14647" y="19322"/>
                </a:cubicBezTo>
                <a:cubicBezTo>
                  <a:pt x="14623" y="19302"/>
                  <a:pt x="14594" y="19289"/>
                  <a:pt x="14578" y="19296"/>
                </a:cubicBezTo>
                <a:cubicBezTo>
                  <a:pt x="14542" y="19312"/>
                  <a:pt x="14429" y="19208"/>
                  <a:pt x="14453" y="19181"/>
                </a:cubicBezTo>
                <a:cubicBezTo>
                  <a:pt x="14463" y="19170"/>
                  <a:pt x="14442" y="19147"/>
                  <a:pt x="14403" y="19132"/>
                </a:cubicBezTo>
                <a:cubicBezTo>
                  <a:pt x="14348" y="19111"/>
                  <a:pt x="14332" y="19086"/>
                  <a:pt x="14347" y="19021"/>
                </a:cubicBezTo>
                <a:cubicBezTo>
                  <a:pt x="14357" y="18976"/>
                  <a:pt x="14368" y="18877"/>
                  <a:pt x="14372" y="18800"/>
                </a:cubicBezTo>
                <a:cubicBezTo>
                  <a:pt x="14375" y="18723"/>
                  <a:pt x="14398" y="18635"/>
                  <a:pt x="14422" y="18605"/>
                </a:cubicBezTo>
                <a:cubicBezTo>
                  <a:pt x="14457" y="18561"/>
                  <a:pt x="14454" y="18543"/>
                  <a:pt x="14403" y="18512"/>
                </a:cubicBezTo>
                <a:cubicBezTo>
                  <a:pt x="14369" y="18492"/>
                  <a:pt x="14318" y="18468"/>
                  <a:pt x="14284" y="18459"/>
                </a:cubicBezTo>
                <a:cubicBezTo>
                  <a:pt x="14234" y="18447"/>
                  <a:pt x="14226" y="18430"/>
                  <a:pt x="14253" y="18362"/>
                </a:cubicBezTo>
                <a:cubicBezTo>
                  <a:pt x="14279" y="18299"/>
                  <a:pt x="14275" y="18270"/>
                  <a:pt x="14235" y="18238"/>
                </a:cubicBezTo>
                <a:cubicBezTo>
                  <a:pt x="14205" y="18215"/>
                  <a:pt x="14191" y="18189"/>
                  <a:pt x="14203" y="18180"/>
                </a:cubicBezTo>
                <a:cubicBezTo>
                  <a:pt x="14215" y="18172"/>
                  <a:pt x="14196" y="18163"/>
                  <a:pt x="14160" y="18163"/>
                </a:cubicBezTo>
                <a:cubicBezTo>
                  <a:pt x="13826" y="18162"/>
                  <a:pt x="13783" y="18134"/>
                  <a:pt x="13766" y="17897"/>
                </a:cubicBezTo>
                <a:cubicBezTo>
                  <a:pt x="13760" y="17811"/>
                  <a:pt x="13752" y="17738"/>
                  <a:pt x="13747" y="17738"/>
                </a:cubicBezTo>
                <a:cubicBezTo>
                  <a:pt x="13737" y="17738"/>
                  <a:pt x="13715" y="17637"/>
                  <a:pt x="13697" y="17512"/>
                </a:cubicBezTo>
                <a:cubicBezTo>
                  <a:pt x="13690" y="17456"/>
                  <a:pt x="13676" y="17405"/>
                  <a:pt x="13672" y="17401"/>
                </a:cubicBezTo>
                <a:cubicBezTo>
                  <a:pt x="13669" y="17398"/>
                  <a:pt x="13663" y="17373"/>
                  <a:pt x="13660" y="17348"/>
                </a:cubicBezTo>
                <a:cubicBezTo>
                  <a:pt x="13657" y="17324"/>
                  <a:pt x="13645" y="17291"/>
                  <a:pt x="13629" y="17273"/>
                </a:cubicBezTo>
                <a:cubicBezTo>
                  <a:pt x="13612" y="17255"/>
                  <a:pt x="13609" y="17222"/>
                  <a:pt x="13622" y="17198"/>
                </a:cubicBezTo>
                <a:cubicBezTo>
                  <a:pt x="13644" y="17158"/>
                  <a:pt x="13650" y="17157"/>
                  <a:pt x="13697" y="17202"/>
                </a:cubicBezTo>
                <a:cubicBezTo>
                  <a:pt x="13726" y="17230"/>
                  <a:pt x="13747" y="17240"/>
                  <a:pt x="13747" y="17224"/>
                </a:cubicBezTo>
                <a:cubicBezTo>
                  <a:pt x="13747" y="17208"/>
                  <a:pt x="13730" y="17189"/>
                  <a:pt x="13710" y="17180"/>
                </a:cubicBezTo>
                <a:cubicBezTo>
                  <a:pt x="13662" y="17159"/>
                  <a:pt x="13668" y="17046"/>
                  <a:pt x="13716" y="17025"/>
                </a:cubicBezTo>
                <a:cubicBezTo>
                  <a:pt x="13737" y="17016"/>
                  <a:pt x="13741" y="16986"/>
                  <a:pt x="13729" y="16959"/>
                </a:cubicBezTo>
                <a:cubicBezTo>
                  <a:pt x="13714" y="16925"/>
                  <a:pt x="13738" y="16886"/>
                  <a:pt x="13810" y="16835"/>
                </a:cubicBezTo>
                <a:cubicBezTo>
                  <a:pt x="13899" y="16772"/>
                  <a:pt x="13906" y="16754"/>
                  <a:pt x="13866" y="16715"/>
                </a:cubicBezTo>
                <a:cubicBezTo>
                  <a:pt x="13810" y="16662"/>
                  <a:pt x="13845" y="16619"/>
                  <a:pt x="13922" y="16640"/>
                </a:cubicBezTo>
                <a:cubicBezTo>
                  <a:pt x="13967" y="16652"/>
                  <a:pt x="13969" y="16647"/>
                  <a:pt x="13935" y="16618"/>
                </a:cubicBezTo>
                <a:cubicBezTo>
                  <a:pt x="13886" y="16577"/>
                  <a:pt x="13938" y="16536"/>
                  <a:pt x="14003" y="16565"/>
                </a:cubicBezTo>
                <a:cubicBezTo>
                  <a:pt x="14028" y="16576"/>
                  <a:pt x="14042" y="16563"/>
                  <a:pt x="14035" y="16525"/>
                </a:cubicBezTo>
                <a:cubicBezTo>
                  <a:pt x="14029" y="16492"/>
                  <a:pt x="14037" y="16446"/>
                  <a:pt x="14053" y="16428"/>
                </a:cubicBezTo>
                <a:cubicBezTo>
                  <a:pt x="14092" y="16383"/>
                  <a:pt x="13970" y="16320"/>
                  <a:pt x="13879" y="16335"/>
                </a:cubicBezTo>
                <a:cubicBezTo>
                  <a:pt x="13794" y="16349"/>
                  <a:pt x="13671" y="16305"/>
                  <a:pt x="13679" y="16264"/>
                </a:cubicBezTo>
                <a:cubicBezTo>
                  <a:pt x="13698" y="16156"/>
                  <a:pt x="13637" y="16117"/>
                  <a:pt x="13441" y="16109"/>
                </a:cubicBezTo>
                <a:cubicBezTo>
                  <a:pt x="13380" y="16106"/>
                  <a:pt x="13369" y="16089"/>
                  <a:pt x="13379" y="16003"/>
                </a:cubicBezTo>
                <a:cubicBezTo>
                  <a:pt x="13393" y="15880"/>
                  <a:pt x="13449" y="15826"/>
                  <a:pt x="13516" y="15866"/>
                </a:cubicBezTo>
                <a:cubicBezTo>
                  <a:pt x="13553" y="15887"/>
                  <a:pt x="13563" y="15870"/>
                  <a:pt x="13554" y="15786"/>
                </a:cubicBezTo>
                <a:cubicBezTo>
                  <a:pt x="13545" y="15713"/>
                  <a:pt x="13556" y="15676"/>
                  <a:pt x="13591" y="15666"/>
                </a:cubicBezTo>
                <a:cubicBezTo>
                  <a:pt x="13619" y="15659"/>
                  <a:pt x="13633" y="15643"/>
                  <a:pt x="13622" y="15631"/>
                </a:cubicBezTo>
                <a:cubicBezTo>
                  <a:pt x="13583" y="15586"/>
                  <a:pt x="13830" y="15324"/>
                  <a:pt x="13904" y="15335"/>
                </a:cubicBezTo>
                <a:cubicBezTo>
                  <a:pt x="13925" y="15337"/>
                  <a:pt x="13946" y="15325"/>
                  <a:pt x="13947" y="15304"/>
                </a:cubicBezTo>
                <a:cubicBezTo>
                  <a:pt x="13948" y="15282"/>
                  <a:pt x="13985" y="15259"/>
                  <a:pt x="14028" y="15255"/>
                </a:cubicBezTo>
                <a:cubicBezTo>
                  <a:pt x="14094" y="15248"/>
                  <a:pt x="14106" y="15232"/>
                  <a:pt x="14097" y="15162"/>
                </a:cubicBezTo>
                <a:cubicBezTo>
                  <a:pt x="14091" y="15116"/>
                  <a:pt x="14074" y="15067"/>
                  <a:pt x="14060" y="15051"/>
                </a:cubicBezTo>
                <a:cubicBezTo>
                  <a:pt x="14046" y="15035"/>
                  <a:pt x="14044" y="15007"/>
                  <a:pt x="14060" y="14989"/>
                </a:cubicBezTo>
                <a:cubicBezTo>
                  <a:pt x="14076" y="14972"/>
                  <a:pt x="14091" y="14933"/>
                  <a:pt x="14091" y="14905"/>
                </a:cubicBezTo>
                <a:cubicBezTo>
                  <a:pt x="14091" y="14869"/>
                  <a:pt x="14112" y="14860"/>
                  <a:pt x="14160" y="14865"/>
                </a:cubicBezTo>
                <a:cubicBezTo>
                  <a:pt x="14208" y="14871"/>
                  <a:pt x="14219" y="14858"/>
                  <a:pt x="14203" y="14830"/>
                </a:cubicBezTo>
                <a:cubicBezTo>
                  <a:pt x="14192" y="14808"/>
                  <a:pt x="14197" y="14785"/>
                  <a:pt x="14216" y="14777"/>
                </a:cubicBezTo>
                <a:cubicBezTo>
                  <a:pt x="14235" y="14769"/>
                  <a:pt x="14249" y="14691"/>
                  <a:pt x="14247" y="14604"/>
                </a:cubicBezTo>
                <a:cubicBezTo>
                  <a:pt x="14245" y="14517"/>
                  <a:pt x="14249" y="14437"/>
                  <a:pt x="14253" y="14423"/>
                </a:cubicBezTo>
                <a:cubicBezTo>
                  <a:pt x="14258" y="14409"/>
                  <a:pt x="14263" y="14377"/>
                  <a:pt x="14266" y="14356"/>
                </a:cubicBezTo>
                <a:cubicBezTo>
                  <a:pt x="14268" y="14335"/>
                  <a:pt x="14287" y="14323"/>
                  <a:pt x="14309" y="14325"/>
                </a:cubicBezTo>
                <a:cubicBezTo>
                  <a:pt x="14332" y="14328"/>
                  <a:pt x="14386" y="14304"/>
                  <a:pt x="14428" y="14272"/>
                </a:cubicBezTo>
                <a:cubicBezTo>
                  <a:pt x="14498" y="14219"/>
                  <a:pt x="14497" y="14208"/>
                  <a:pt x="14447" y="14140"/>
                </a:cubicBezTo>
                <a:cubicBezTo>
                  <a:pt x="14384" y="14054"/>
                  <a:pt x="14428" y="13995"/>
                  <a:pt x="14516" y="14047"/>
                </a:cubicBezTo>
                <a:cubicBezTo>
                  <a:pt x="14558" y="14071"/>
                  <a:pt x="14583" y="14068"/>
                  <a:pt x="14641" y="14024"/>
                </a:cubicBezTo>
                <a:cubicBezTo>
                  <a:pt x="14686" y="13990"/>
                  <a:pt x="14725" y="13980"/>
                  <a:pt x="14740" y="13998"/>
                </a:cubicBezTo>
                <a:cubicBezTo>
                  <a:pt x="14754" y="14013"/>
                  <a:pt x="14778" y="14024"/>
                  <a:pt x="14797" y="14024"/>
                </a:cubicBezTo>
                <a:cubicBezTo>
                  <a:pt x="14844" y="14024"/>
                  <a:pt x="14840" y="13940"/>
                  <a:pt x="14790" y="13905"/>
                </a:cubicBezTo>
                <a:cubicBezTo>
                  <a:pt x="14759" y="13883"/>
                  <a:pt x="14755" y="13864"/>
                  <a:pt x="14790" y="13834"/>
                </a:cubicBezTo>
                <a:cubicBezTo>
                  <a:pt x="14816" y="13812"/>
                  <a:pt x="14825" y="13794"/>
                  <a:pt x="14809" y="13794"/>
                </a:cubicBezTo>
                <a:cubicBezTo>
                  <a:pt x="14793" y="13794"/>
                  <a:pt x="14819" y="13767"/>
                  <a:pt x="14865" y="13732"/>
                </a:cubicBezTo>
                <a:cubicBezTo>
                  <a:pt x="14912" y="13697"/>
                  <a:pt x="14936" y="13666"/>
                  <a:pt x="14922" y="13666"/>
                </a:cubicBezTo>
                <a:cubicBezTo>
                  <a:pt x="14907" y="13666"/>
                  <a:pt x="14918" y="13642"/>
                  <a:pt x="14940" y="13613"/>
                </a:cubicBezTo>
                <a:cubicBezTo>
                  <a:pt x="14970" y="13574"/>
                  <a:pt x="14992" y="13566"/>
                  <a:pt x="15021" y="13586"/>
                </a:cubicBezTo>
                <a:cubicBezTo>
                  <a:pt x="15079" y="13627"/>
                  <a:pt x="15108" y="13624"/>
                  <a:pt x="15103" y="13573"/>
                </a:cubicBezTo>
                <a:cubicBezTo>
                  <a:pt x="15099" y="13544"/>
                  <a:pt x="15125" y="13525"/>
                  <a:pt x="15171" y="13524"/>
                </a:cubicBezTo>
                <a:cubicBezTo>
                  <a:pt x="15211" y="13524"/>
                  <a:pt x="15265" y="13517"/>
                  <a:pt x="15290" y="13507"/>
                </a:cubicBezTo>
                <a:cubicBezTo>
                  <a:pt x="15315" y="13496"/>
                  <a:pt x="15351" y="13494"/>
                  <a:pt x="15371" y="13502"/>
                </a:cubicBezTo>
                <a:cubicBezTo>
                  <a:pt x="15391" y="13511"/>
                  <a:pt x="15409" y="13501"/>
                  <a:pt x="15409" y="13480"/>
                </a:cubicBezTo>
                <a:cubicBezTo>
                  <a:pt x="15409" y="13459"/>
                  <a:pt x="15386" y="13432"/>
                  <a:pt x="15365" y="13423"/>
                </a:cubicBezTo>
                <a:cubicBezTo>
                  <a:pt x="15340" y="13412"/>
                  <a:pt x="15342" y="13398"/>
                  <a:pt x="15365" y="13378"/>
                </a:cubicBezTo>
                <a:cubicBezTo>
                  <a:pt x="15384" y="13362"/>
                  <a:pt x="15408" y="13307"/>
                  <a:pt x="15415" y="13259"/>
                </a:cubicBezTo>
                <a:cubicBezTo>
                  <a:pt x="15426" y="13180"/>
                  <a:pt x="15437" y="13171"/>
                  <a:pt x="15534" y="13170"/>
                </a:cubicBezTo>
                <a:cubicBezTo>
                  <a:pt x="15612" y="13169"/>
                  <a:pt x="15641" y="13160"/>
                  <a:pt x="15634" y="13130"/>
                </a:cubicBezTo>
                <a:cubicBezTo>
                  <a:pt x="15628" y="13108"/>
                  <a:pt x="15684" y="13046"/>
                  <a:pt x="15758" y="12998"/>
                </a:cubicBezTo>
                <a:cubicBezTo>
                  <a:pt x="15923" y="12890"/>
                  <a:pt x="15983" y="12819"/>
                  <a:pt x="15983" y="12737"/>
                </a:cubicBezTo>
                <a:cubicBezTo>
                  <a:pt x="15983" y="12702"/>
                  <a:pt x="16009" y="12665"/>
                  <a:pt x="16040" y="12652"/>
                </a:cubicBezTo>
                <a:cubicBezTo>
                  <a:pt x="16085" y="12635"/>
                  <a:pt x="16089" y="12617"/>
                  <a:pt x="16058" y="12559"/>
                </a:cubicBezTo>
                <a:cubicBezTo>
                  <a:pt x="16030" y="12507"/>
                  <a:pt x="16028" y="12479"/>
                  <a:pt x="16058" y="12453"/>
                </a:cubicBezTo>
                <a:cubicBezTo>
                  <a:pt x="16081" y="12434"/>
                  <a:pt x="16086" y="12418"/>
                  <a:pt x="16071" y="12418"/>
                </a:cubicBezTo>
                <a:cubicBezTo>
                  <a:pt x="16056" y="12418"/>
                  <a:pt x="16065" y="12399"/>
                  <a:pt x="16090" y="12378"/>
                </a:cubicBezTo>
                <a:cubicBezTo>
                  <a:pt x="16114" y="12357"/>
                  <a:pt x="16123" y="12338"/>
                  <a:pt x="16108" y="12338"/>
                </a:cubicBezTo>
                <a:cubicBezTo>
                  <a:pt x="16093" y="12338"/>
                  <a:pt x="16103" y="12323"/>
                  <a:pt x="16127" y="12303"/>
                </a:cubicBezTo>
                <a:cubicBezTo>
                  <a:pt x="16151" y="12282"/>
                  <a:pt x="16158" y="12255"/>
                  <a:pt x="16146" y="12241"/>
                </a:cubicBezTo>
                <a:cubicBezTo>
                  <a:pt x="16133" y="12226"/>
                  <a:pt x="16146" y="12189"/>
                  <a:pt x="16171" y="12157"/>
                </a:cubicBezTo>
                <a:cubicBezTo>
                  <a:pt x="16226" y="12085"/>
                  <a:pt x="16241" y="11354"/>
                  <a:pt x="16189" y="11285"/>
                </a:cubicBezTo>
                <a:cubicBezTo>
                  <a:pt x="16165" y="11253"/>
                  <a:pt x="16169" y="11229"/>
                  <a:pt x="16196" y="11210"/>
                </a:cubicBezTo>
                <a:cubicBezTo>
                  <a:pt x="16249" y="11172"/>
                  <a:pt x="16245" y="11140"/>
                  <a:pt x="16189" y="11148"/>
                </a:cubicBezTo>
                <a:cubicBezTo>
                  <a:pt x="16165" y="11151"/>
                  <a:pt x="16141" y="11138"/>
                  <a:pt x="16139" y="11117"/>
                </a:cubicBezTo>
                <a:cubicBezTo>
                  <a:pt x="16138" y="11096"/>
                  <a:pt x="16128" y="11044"/>
                  <a:pt x="16114" y="11002"/>
                </a:cubicBezTo>
                <a:cubicBezTo>
                  <a:pt x="16101" y="10959"/>
                  <a:pt x="16085" y="10901"/>
                  <a:pt x="16077" y="10873"/>
                </a:cubicBezTo>
                <a:cubicBezTo>
                  <a:pt x="16069" y="10845"/>
                  <a:pt x="16046" y="10772"/>
                  <a:pt x="16027" y="10714"/>
                </a:cubicBezTo>
                <a:cubicBezTo>
                  <a:pt x="16005" y="10644"/>
                  <a:pt x="16004" y="10598"/>
                  <a:pt x="16027" y="10581"/>
                </a:cubicBezTo>
                <a:cubicBezTo>
                  <a:pt x="16068" y="10552"/>
                  <a:pt x="16030" y="10494"/>
                  <a:pt x="15983" y="10515"/>
                </a:cubicBezTo>
                <a:cubicBezTo>
                  <a:pt x="15925" y="10540"/>
                  <a:pt x="15902" y="10474"/>
                  <a:pt x="15946" y="10400"/>
                </a:cubicBezTo>
                <a:cubicBezTo>
                  <a:pt x="15970" y="10358"/>
                  <a:pt x="15980" y="10305"/>
                  <a:pt x="15965" y="10280"/>
                </a:cubicBezTo>
                <a:cubicBezTo>
                  <a:pt x="15924" y="10215"/>
                  <a:pt x="15919" y="10188"/>
                  <a:pt x="15952" y="10156"/>
                </a:cubicBezTo>
                <a:cubicBezTo>
                  <a:pt x="15968" y="10141"/>
                  <a:pt x="15981" y="10095"/>
                  <a:pt x="15977" y="10059"/>
                </a:cubicBezTo>
                <a:cubicBezTo>
                  <a:pt x="15970" y="10002"/>
                  <a:pt x="15950" y="9994"/>
                  <a:pt x="15865" y="10001"/>
                </a:cubicBezTo>
                <a:cubicBezTo>
                  <a:pt x="15747" y="10011"/>
                  <a:pt x="15684" y="9966"/>
                  <a:pt x="15677" y="9869"/>
                </a:cubicBezTo>
                <a:cubicBezTo>
                  <a:pt x="15675" y="9830"/>
                  <a:pt x="15665" y="9785"/>
                  <a:pt x="15652" y="9771"/>
                </a:cubicBezTo>
                <a:cubicBezTo>
                  <a:pt x="15640" y="9757"/>
                  <a:pt x="15641" y="9729"/>
                  <a:pt x="15659" y="9709"/>
                </a:cubicBezTo>
                <a:cubicBezTo>
                  <a:pt x="15681" y="9683"/>
                  <a:pt x="15662" y="9652"/>
                  <a:pt x="15596" y="9603"/>
                </a:cubicBezTo>
                <a:cubicBezTo>
                  <a:pt x="15514" y="9543"/>
                  <a:pt x="15513" y="9533"/>
                  <a:pt x="15565" y="9519"/>
                </a:cubicBezTo>
                <a:cubicBezTo>
                  <a:pt x="15598" y="9510"/>
                  <a:pt x="15614" y="9492"/>
                  <a:pt x="15602" y="9479"/>
                </a:cubicBezTo>
                <a:cubicBezTo>
                  <a:pt x="15591" y="9466"/>
                  <a:pt x="15569" y="9459"/>
                  <a:pt x="15552" y="9466"/>
                </a:cubicBezTo>
                <a:cubicBezTo>
                  <a:pt x="15536" y="9473"/>
                  <a:pt x="15497" y="9451"/>
                  <a:pt x="15465" y="9417"/>
                </a:cubicBezTo>
                <a:cubicBezTo>
                  <a:pt x="15422" y="9371"/>
                  <a:pt x="15407" y="9283"/>
                  <a:pt x="15402" y="9067"/>
                </a:cubicBezTo>
                <a:cubicBezTo>
                  <a:pt x="15396" y="8785"/>
                  <a:pt x="15388" y="8777"/>
                  <a:pt x="15309" y="8780"/>
                </a:cubicBezTo>
                <a:cubicBezTo>
                  <a:pt x="15264" y="8781"/>
                  <a:pt x="15207" y="8798"/>
                  <a:pt x="15178" y="8815"/>
                </a:cubicBezTo>
                <a:cubicBezTo>
                  <a:pt x="15109" y="8855"/>
                  <a:pt x="15083" y="8827"/>
                  <a:pt x="15096" y="8718"/>
                </a:cubicBezTo>
                <a:cubicBezTo>
                  <a:pt x="15102" y="8670"/>
                  <a:pt x="15091" y="8602"/>
                  <a:pt x="15071" y="8572"/>
                </a:cubicBezTo>
                <a:cubicBezTo>
                  <a:pt x="15047" y="8534"/>
                  <a:pt x="15051" y="8501"/>
                  <a:pt x="15078" y="8466"/>
                </a:cubicBezTo>
                <a:cubicBezTo>
                  <a:pt x="15107" y="8427"/>
                  <a:pt x="15109" y="8395"/>
                  <a:pt x="15078" y="8342"/>
                </a:cubicBezTo>
                <a:cubicBezTo>
                  <a:pt x="15015" y="8234"/>
                  <a:pt x="15011" y="8097"/>
                  <a:pt x="15071" y="8014"/>
                </a:cubicBezTo>
                <a:cubicBezTo>
                  <a:pt x="15120" y="7947"/>
                  <a:pt x="15117" y="7943"/>
                  <a:pt x="15065" y="7957"/>
                </a:cubicBezTo>
                <a:cubicBezTo>
                  <a:pt x="15030" y="7966"/>
                  <a:pt x="14995" y="7952"/>
                  <a:pt x="14972" y="7921"/>
                </a:cubicBezTo>
                <a:cubicBezTo>
                  <a:pt x="14951" y="7894"/>
                  <a:pt x="14946" y="7872"/>
                  <a:pt x="14959" y="7872"/>
                </a:cubicBezTo>
                <a:cubicBezTo>
                  <a:pt x="14972" y="7872"/>
                  <a:pt x="14966" y="7859"/>
                  <a:pt x="14947" y="7841"/>
                </a:cubicBezTo>
                <a:cubicBezTo>
                  <a:pt x="14927" y="7824"/>
                  <a:pt x="14916" y="7790"/>
                  <a:pt x="14922" y="7766"/>
                </a:cubicBezTo>
                <a:cubicBezTo>
                  <a:pt x="14927" y="7742"/>
                  <a:pt x="14905" y="7707"/>
                  <a:pt x="14878" y="7691"/>
                </a:cubicBezTo>
                <a:cubicBezTo>
                  <a:pt x="14849" y="7674"/>
                  <a:pt x="14836" y="7638"/>
                  <a:pt x="14847" y="7607"/>
                </a:cubicBezTo>
                <a:cubicBezTo>
                  <a:pt x="14862" y="7564"/>
                  <a:pt x="14845" y="7546"/>
                  <a:pt x="14759" y="7523"/>
                </a:cubicBezTo>
                <a:cubicBezTo>
                  <a:pt x="14690" y="7504"/>
                  <a:pt x="14643" y="7469"/>
                  <a:pt x="14628" y="7425"/>
                </a:cubicBezTo>
                <a:cubicBezTo>
                  <a:pt x="14603" y="7356"/>
                  <a:pt x="14405" y="7194"/>
                  <a:pt x="14372" y="7217"/>
                </a:cubicBezTo>
                <a:cubicBezTo>
                  <a:pt x="14341" y="7239"/>
                  <a:pt x="14212" y="7181"/>
                  <a:pt x="14235" y="7155"/>
                </a:cubicBezTo>
                <a:cubicBezTo>
                  <a:pt x="14246" y="7142"/>
                  <a:pt x="14232" y="7133"/>
                  <a:pt x="14203" y="7133"/>
                </a:cubicBezTo>
                <a:cubicBezTo>
                  <a:pt x="14175" y="7133"/>
                  <a:pt x="14108" y="7118"/>
                  <a:pt x="14053" y="7098"/>
                </a:cubicBezTo>
                <a:cubicBezTo>
                  <a:pt x="13999" y="7078"/>
                  <a:pt x="13935" y="7065"/>
                  <a:pt x="13910" y="7071"/>
                </a:cubicBezTo>
                <a:cubicBezTo>
                  <a:pt x="13885" y="7078"/>
                  <a:pt x="13833" y="7052"/>
                  <a:pt x="13791" y="7014"/>
                </a:cubicBezTo>
                <a:cubicBezTo>
                  <a:pt x="13721" y="6950"/>
                  <a:pt x="13714" y="6940"/>
                  <a:pt x="13766" y="6899"/>
                </a:cubicBezTo>
                <a:cubicBezTo>
                  <a:pt x="13842" y="6839"/>
                  <a:pt x="13799" y="6818"/>
                  <a:pt x="13541" y="6784"/>
                </a:cubicBezTo>
                <a:cubicBezTo>
                  <a:pt x="13392" y="6764"/>
                  <a:pt x="13368" y="6731"/>
                  <a:pt x="13448" y="6669"/>
                </a:cubicBezTo>
                <a:cubicBezTo>
                  <a:pt x="13504" y="6625"/>
                  <a:pt x="13517" y="6624"/>
                  <a:pt x="13585" y="6655"/>
                </a:cubicBezTo>
                <a:cubicBezTo>
                  <a:pt x="13627" y="6675"/>
                  <a:pt x="13706" y="6691"/>
                  <a:pt x="13760" y="6686"/>
                </a:cubicBezTo>
                <a:cubicBezTo>
                  <a:pt x="13828" y="6681"/>
                  <a:pt x="13871" y="6691"/>
                  <a:pt x="13897" y="6726"/>
                </a:cubicBezTo>
                <a:cubicBezTo>
                  <a:pt x="13918" y="6754"/>
                  <a:pt x="13958" y="6773"/>
                  <a:pt x="13985" y="6766"/>
                </a:cubicBezTo>
                <a:cubicBezTo>
                  <a:pt x="14011" y="6759"/>
                  <a:pt x="14056" y="6774"/>
                  <a:pt x="14091" y="6801"/>
                </a:cubicBezTo>
                <a:cubicBezTo>
                  <a:pt x="14126" y="6829"/>
                  <a:pt x="14139" y="6850"/>
                  <a:pt x="14122" y="6850"/>
                </a:cubicBezTo>
                <a:cubicBezTo>
                  <a:pt x="14105" y="6850"/>
                  <a:pt x="14112" y="6865"/>
                  <a:pt x="14135" y="6881"/>
                </a:cubicBezTo>
                <a:cubicBezTo>
                  <a:pt x="14166" y="6903"/>
                  <a:pt x="14192" y="6902"/>
                  <a:pt x="14235" y="6877"/>
                </a:cubicBezTo>
                <a:cubicBezTo>
                  <a:pt x="14281" y="6849"/>
                  <a:pt x="14305" y="6850"/>
                  <a:pt x="14359" y="6885"/>
                </a:cubicBezTo>
                <a:cubicBezTo>
                  <a:pt x="14397" y="6909"/>
                  <a:pt x="14451" y="6921"/>
                  <a:pt x="14484" y="6912"/>
                </a:cubicBezTo>
                <a:cubicBezTo>
                  <a:pt x="14517" y="6903"/>
                  <a:pt x="14586" y="6918"/>
                  <a:pt x="14641" y="6943"/>
                </a:cubicBezTo>
                <a:cubicBezTo>
                  <a:pt x="14748" y="6993"/>
                  <a:pt x="14811" y="7006"/>
                  <a:pt x="15034" y="7014"/>
                </a:cubicBezTo>
                <a:cubicBezTo>
                  <a:pt x="15115" y="7017"/>
                  <a:pt x="15199" y="7033"/>
                  <a:pt x="15228" y="7049"/>
                </a:cubicBezTo>
                <a:cubicBezTo>
                  <a:pt x="15260" y="7068"/>
                  <a:pt x="15302" y="7067"/>
                  <a:pt x="15334" y="7054"/>
                </a:cubicBezTo>
                <a:cubicBezTo>
                  <a:pt x="15362" y="7041"/>
                  <a:pt x="15399" y="7038"/>
                  <a:pt x="15415" y="7045"/>
                </a:cubicBezTo>
                <a:cubicBezTo>
                  <a:pt x="15466" y="7067"/>
                  <a:pt x="15570" y="7033"/>
                  <a:pt x="15621" y="6974"/>
                </a:cubicBezTo>
                <a:cubicBezTo>
                  <a:pt x="15671" y="6916"/>
                  <a:pt x="15667" y="6917"/>
                  <a:pt x="15590" y="6965"/>
                </a:cubicBezTo>
                <a:cubicBezTo>
                  <a:pt x="15516" y="7012"/>
                  <a:pt x="15513" y="7012"/>
                  <a:pt x="15446" y="6970"/>
                </a:cubicBezTo>
                <a:cubicBezTo>
                  <a:pt x="15408" y="6945"/>
                  <a:pt x="15381" y="6911"/>
                  <a:pt x="15390" y="6894"/>
                </a:cubicBezTo>
                <a:cubicBezTo>
                  <a:pt x="15415" y="6849"/>
                  <a:pt x="15185" y="6735"/>
                  <a:pt x="15065" y="6735"/>
                </a:cubicBezTo>
                <a:cubicBezTo>
                  <a:pt x="14986" y="6735"/>
                  <a:pt x="14963" y="6725"/>
                  <a:pt x="14959" y="6686"/>
                </a:cubicBezTo>
                <a:cubicBezTo>
                  <a:pt x="14956" y="6658"/>
                  <a:pt x="14908" y="6601"/>
                  <a:pt x="14853" y="6562"/>
                </a:cubicBezTo>
                <a:cubicBezTo>
                  <a:pt x="14777" y="6508"/>
                  <a:pt x="14760" y="6482"/>
                  <a:pt x="14790" y="6456"/>
                </a:cubicBezTo>
                <a:cubicBezTo>
                  <a:pt x="14855" y="6401"/>
                  <a:pt x="14800" y="6333"/>
                  <a:pt x="14703" y="6350"/>
                </a:cubicBezTo>
                <a:cubicBezTo>
                  <a:pt x="14657" y="6358"/>
                  <a:pt x="14609" y="6355"/>
                  <a:pt x="14597" y="6341"/>
                </a:cubicBezTo>
                <a:cubicBezTo>
                  <a:pt x="14582" y="6324"/>
                  <a:pt x="14548" y="6324"/>
                  <a:pt x="14503" y="6341"/>
                </a:cubicBezTo>
                <a:cubicBezTo>
                  <a:pt x="14383" y="6387"/>
                  <a:pt x="14366" y="6265"/>
                  <a:pt x="14484" y="6204"/>
                </a:cubicBezTo>
                <a:cubicBezTo>
                  <a:pt x="14546" y="6172"/>
                  <a:pt x="14546" y="6170"/>
                  <a:pt x="14466" y="6133"/>
                </a:cubicBezTo>
                <a:cubicBezTo>
                  <a:pt x="14419" y="6112"/>
                  <a:pt x="14347" y="6085"/>
                  <a:pt x="14309" y="6076"/>
                </a:cubicBezTo>
                <a:cubicBezTo>
                  <a:pt x="14272" y="6066"/>
                  <a:pt x="14253" y="6053"/>
                  <a:pt x="14266" y="6045"/>
                </a:cubicBezTo>
                <a:cubicBezTo>
                  <a:pt x="14278" y="6036"/>
                  <a:pt x="14269" y="6010"/>
                  <a:pt x="14247" y="5991"/>
                </a:cubicBezTo>
                <a:cubicBezTo>
                  <a:pt x="14225" y="5973"/>
                  <a:pt x="14215" y="5958"/>
                  <a:pt x="14222" y="5956"/>
                </a:cubicBezTo>
                <a:cubicBezTo>
                  <a:pt x="14286" y="5943"/>
                  <a:pt x="14655" y="5944"/>
                  <a:pt x="14665" y="5956"/>
                </a:cubicBezTo>
                <a:cubicBezTo>
                  <a:pt x="14683" y="5976"/>
                  <a:pt x="15511" y="5968"/>
                  <a:pt x="15540" y="5947"/>
                </a:cubicBezTo>
                <a:cubicBezTo>
                  <a:pt x="15552" y="5939"/>
                  <a:pt x="15600" y="5934"/>
                  <a:pt x="15646" y="5934"/>
                </a:cubicBezTo>
                <a:cubicBezTo>
                  <a:pt x="15730" y="5934"/>
                  <a:pt x="15753" y="5908"/>
                  <a:pt x="15702" y="5872"/>
                </a:cubicBezTo>
                <a:cubicBezTo>
                  <a:pt x="15687" y="5861"/>
                  <a:pt x="15677" y="5840"/>
                  <a:pt x="15677" y="5823"/>
                </a:cubicBezTo>
                <a:cubicBezTo>
                  <a:pt x="15677" y="5807"/>
                  <a:pt x="15649" y="5792"/>
                  <a:pt x="15615" y="5792"/>
                </a:cubicBezTo>
                <a:cubicBezTo>
                  <a:pt x="15581" y="5792"/>
                  <a:pt x="15533" y="5779"/>
                  <a:pt x="15509" y="5761"/>
                </a:cubicBezTo>
                <a:cubicBezTo>
                  <a:pt x="15455" y="5723"/>
                  <a:pt x="15389" y="5716"/>
                  <a:pt x="15421" y="5752"/>
                </a:cubicBezTo>
                <a:cubicBezTo>
                  <a:pt x="15456" y="5792"/>
                  <a:pt x="15338" y="5815"/>
                  <a:pt x="15278" y="5779"/>
                </a:cubicBezTo>
                <a:cubicBezTo>
                  <a:pt x="15237" y="5755"/>
                  <a:pt x="15234" y="5739"/>
                  <a:pt x="15265" y="5713"/>
                </a:cubicBezTo>
                <a:cubicBezTo>
                  <a:pt x="15310" y="5674"/>
                  <a:pt x="15268" y="5652"/>
                  <a:pt x="15115" y="5642"/>
                </a:cubicBezTo>
                <a:cubicBezTo>
                  <a:pt x="14978" y="5633"/>
                  <a:pt x="14850" y="5573"/>
                  <a:pt x="14897" y="5540"/>
                </a:cubicBezTo>
                <a:cubicBezTo>
                  <a:pt x="14925" y="5520"/>
                  <a:pt x="14920" y="5503"/>
                  <a:pt x="14884" y="5474"/>
                </a:cubicBezTo>
                <a:cubicBezTo>
                  <a:pt x="14857" y="5452"/>
                  <a:pt x="14829" y="5413"/>
                  <a:pt x="14822" y="5385"/>
                </a:cubicBezTo>
                <a:cubicBezTo>
                  <a:pt x="14812" y="5349"/>
                  <a:pt x="14781" y="5333"/>
                  <a:pt x="14703" y="5332"/>
                </a:cubicBezTo>
                <a:cubicBezTo>
                  <a:pt x="14631" y="5331"/>
                  <a:pt x="14596" y="5320"/>
                  <a:pt x="14603" y="5297"/>
                </a:cubicBezTo>
                <a:cubicBezTo>
                  <a:pt x="14609" y="5277"/>
                  <a:pt x="14585" y="5245"/>
                  <a:pt x="14547" y="5226"/>
                </a:cubicBezTo>
                <a:cubicBezTo>
                  <a:pt x="14490" y="5198"/>
                  <a:pt x="14441" y="5110"/>
                  <a:pt x="14434" y="5022"/>
                </a:cubicBezTo>
                <a:cubicBezTo>
                  <a:pt x="14434" y="5012"/>
                  <a:pt x="14494" y="4999"/>
                  <a:pt x="14566" y="4996"/>
                </a:cubicBezTo>
                <a:cubicBezTo>
                  <a:pt x="14638" y="4992"/>
                  <a:pt x="14700" y="4985"/>
                  <a:pt x="14709" y="4978"/>
                </a:cubicBezTo>
                <a:cubicBezTo>
                  <a:pt x="14719" y="4971"/>
                  <a:pt x="14789" y="4990"/>
                  <a:pt x="14865" y="5018"/>
                </a:cubicBezTo>
                <a:cubicBezTo>
                  <a:pt x="14960" y="5053"/>
                  <a:pt x="15034" y="5062"/>
                  <a:pt x="15090" y="5049"/>
                </a:cubicBezTo>
                <a:cubicBezTo>
                  <a:pt x="15136" y="5038"/>
                  <a:pt x="15228" y="5032"/>
                  <a:pt x="15296" y="5035"/>
                </a:cubicBezTo>
                <a:cubicBezTo>
                  <a:pt x="15397" y="5041"/>
                  <a:pt x="15410" y="5037"/>
                  <a:pt x="15377" y="5009"/>
                </a:cubicBezTo>
                <a:cubicBezTo>
                  <a:pt x="15327" y="4966"/>
                  <a:pt x="15417" y="4872"/>
                  <a:pt x="15509" y="4872"/>
                </a:cubicBezTo>
                <a:cubicBezTo>
                  <a:pt x="15543" y="4872"/>
                  <a:pt x="15571" y="4857"/>
                  <a:pt x="15571" y="4836"/>
                </a:cubicBezTo>
                <a:cubicBezTo>
                  <a:pt x="15572" y="4787"/>
                  <a:pt x="15695" y="4678"/>
                  <a:pt x="15734" y="4695"/>
                </a:cubicBezTo>
                <a:cubicBezTo>
                  <a:pt x="15796" y="4722"/>
                  <a:pt x="15764" y="4575"/>
                  <a:pt x="15696" y="4526"/>
                </a:cubicBezTo>
                <a:cubicBezTo>
                  <a:pt x="15610" y="4466"/>
                  <a:pt x="15584" y="4464"/>
                  <a:pt x="15584" y="4513"/>
                </a:cubicBezTo>
                <a:cubicBezTo>
                  <a:pt x="15584" y="4574"/>
                  <a:pt x="15511" y="4588"/>
                  <a:pt x="15490" y="4531"/>
                </a:cubicBezTo>
                <a:cubicBezTo>
                  <a:pt x="15479" y="4501"/>
                  <a:pt x="15444" y="4478"/>
                  <a:pt x="15415" y="4478"/>
                </a:cubicBezTo>
                <a:cubicBezTo>
                  <a:pt x="15386" y="4478"/>
                  <a:pt x="15372" y="4487"/>
                  <a:pt x="15384" y="4500"/>
                </a:cubicBezTo>
                <a:cubicBezTo>
                  <a:pt x="15395" y="4513"/>
                  <a:pt x="15381" y="4535"/>
                  <a:pt x="15346" y="4549"/>
                </a:cubicBezTo>
                <a:cubicBezTo>
                  <a:pt x="15262" y="4582"/>
                  <a:pt x="15074" y="4518"/>
                  <a:pt x="15103" y="4465"/>
                </a:cubicBezTo>
                <a:cubicBezTo>
                  <a:pt x="15116" y="4440"/>
                  <a:pt x="15095" y="4419"/>
                  <a:pt x="15034" y="4403"/>
                </a:cubicBezTo>
                <a:cubicBezTo>
                  <a:pt x="14982" y="4389"/>
                  <a:pt x="14942" y="4369"/>
                  <a:pt x="14947" y="4358"/>
                </a:cubicBezTo>
                <a:cubicBezTo>
                  <a:pt x="14951" y="4347"/>
                  <a:pt x="14895" y="4296"/>
                  <a:pt x="14828" y="4243"/>
                </a:cubicBezTo>
                <a:cubicBezTo>
                  <a:pt x="14736" y="4172"/>
                  <a:pt x="14700" y="4152"/>
                  <a:pt x="14665" y="4172"/>
                </a:cubicBezTo>
                <a:cubicBezTo>
                  <a:pt x="14640" y="4187"/>
                  <a:pt x="14603" y="4194"/>
                  <a:pt x="14584" y="4186"/>
                </a:cubicBezTo>
                <a:cubicBezTo>
                  <a:pt x="14547" y="4169"/>
                  <a:pt x="14551" y="4142"/>
                  <a:pt x="14603" y="4044"/>
                </a:cubicBezTo>
                <a:cubicBezTo>
                  <a:pt x="14622" y="4009"/>
                  <a:pt x="14627" y="3920"/>
                  <a:pt x="14622" y="3849"/>
                </a:cubicBezTo>
                <a:cubicBezTo>
                  <a:pt x="14617" y="3779"/>
                  <a:pt x="14606" y="3563"/>
                  <a:pt x="14597" y="3367"/>
                </a:cubicBezTo>
                <a:cubicBezTo>
                  <a:pt x="14588" y="3170"/>
                  <a:pt x="14576" y="2990"/>
                  <a:pt x="14566" y="2969"/>
                </a:cubicBezTo>
                <a:cubicBezTo>
                  <a:pt x="14529" y="2894"/>
                  <a:pt x="14507" y="2359"/>
                  <a:pt x="14541" y="2345"/>
                </a:cubicBezTo>
                <a:cubicBezTo>
                  <a:pt x="14559" y="2336"/>
                  <a:pt x="14578" y="2306"/>
                  <a:pt x="14578" y="2278"/>
                </a:cubicBezTo>
                <a:cubicBezTo>
                  <a:pt x="14578" y="2250"/>
                  <a:pt x="14560" y="2234"/>
                  <a:pt x="14541" y="2243"/>
                </a:cubicBezTo>
                <a:cubicBezTo>
                  <a:pt x="14508" y="2257"/>
                  <a:pt x="14423" y="2151"/>
                  <a:pt x="14416" y="2088"/>
                </a:cubicBezTo>
                <a:cubicBezTo>
                  <a:pt x="14414" y="2074"/>
                  <a:pt x="14400" y="2052"/>
                  <a:pt x="14384" y="2035"/>
                </a:cubicBezTo>
                <a:cubicBezTo>
                  <a:pt x="14369" y="2017"/>
                  <a:pt x="14365" y="1987"/>
                  <a:pt x="14378" y="1973"/>
                </a:cubicBezTo>
                <a:cubicBezTo>
                  <a:pt x="14391" y="1958"/>
                  <a:pt x="14384" y="1932"/>
                  <a:pt x="14359" y="1911"/>
                </a:cubicBezTo>
                <a:cubicBezTo>
                  <a:pt x="14335" y="1890"/>
                  <a:pt x="14323" y="1866"/>
                  <a:pt x="14334" y="1858"/>
                </a:cubicBezTo>
                <a:cubicBezTo>
                  <a:pt x="14346" y="1849"/>
                  <a:pt x="14312" y="1813"/>
                  <a:pt x="14253" y="1778"/>
                </a:cubicBezTo>
                <a:cubicBezTo>
                  <a:pt x="14195" y="1743"/>
                  <a:pt x="14156" y="1706"/>
                  <a:pt x="14166" y="1694"/>
                </a:cubicBezTo>
                <a:cubicBezTo>
                  <a:pt x="14176" y="1682"/>
                  <a:pt x="14168" y="1663"/>
                  <a:pt x="14147" y="1654"/>
                </a:cubicBezTo>
                <a:cubicBezTo>
                  <a:pt x="14096" y="1632"/>
                  <a:pt x="14139" y="1585"/>
                  <a:pt x="14197" y="1601"/>
                </a:cubicBezTo>
                <a:cubicBezTo>
                  <a:pt x="14230" y="1610"/>
                  <a:pt x="14245" y="1590"/>
                  <a:pt x="14241" y="1535"/>
                </a:cubicBezTo>
                <a:cubicBezTo>
                  <a:pt x="14235" y="1454"/>
                  <a:pt x="14199" y="1431"/>
                  <a:pt x="14028" y="1389"/>
                </a:cubicBezTo>
                <a:cubicBezTo>
                  <a:pt x="13953" y="1370"/>
                  <a:pt x="13939" y="1351"/>
                  <a:pt x="13947" y="1300"/>
                </a:cubicBezTo>
                <a:cubicBezTo>
                  <a:pt x="13955" y="1249"/>
                  <a:pt x="13946" y="1239"/>
                  <a:pt x="13910" y="1260"/>
                </a:cubicBezTo>
                <a:cubicBezTo>
                  <a:pt x="13876" y="1280"/>
                  <a:pt x="13834" y="1278"/>
                  <a:pt x="13766" y="1247"/>
                </a:cubicBezTo>
                <a:cubicBezTo>
                  <a:pt x="13715" y="1223"/>
                  <a:pt x="13679" y="1210"/>
                  <a:pt x="13679" y="1220"/>
                </a:cubicBezTo>
                <a:cubicBezTo>
                  <a:pt x="13679" y="1231"/>
                  <a:pt x="13652" y="1225"/>
                  <a:pt x="13622" y="1207"/>
                </a:cubicBezTo>
                <a:cubicBezTo>
                  <a:pt x="13581" y="1183"/>
                  <a:pt x="13579" y="1167"/>
                  <a:pt x="13610" y="1141"/>
                </a:cubicBezTo>
                <a:cubicBezTo>
                  <a:pt x="13632" y="1121"/>
                  <a:pt x="13633" y="1107"/>
                  <a:pt x="13616" y="1105"/>
                </a:cubicBezTo>
                <a:cubicBezTo>
                  <a:pt x="13540" y="1098"/>
                  <a:pt x="13506" y="1089"/>
                  <a:pt x="13404" y="1057"/>
                </a:cubicBezTo>
                <a:cubicBezTo>
                  <a:pt x="13344" y="1038"/>
                  <a:pt x="13258" y="1018"/>
                  <a:pt x="13210" y="1012"/>
                </a:cubicBezTo>
                <a:cubicBezTo>
                  <a:pt x="13162" y="1007"/>
                  <a:pt x="13075" y="972"/>
                  <a:pt x="13017" y="937"/>
                </a:cubicBezTo>
                <a:cubicBezTo>
                  <a:pt x="12943" y="893"/>
                  <a:pt x="12876" y="879"/>
                  <a:pt x="12798" y="884"/>
                </a:cubicBezTo>
                <a:cubicBezTo>
                  <a:pt x="12718" y="889"/>
                  <a:pt x="12691" y="878"/>
                  <a:pt x="12698" y="853"/>
                </a:cubicBezTo>
                <a:cubicBezTo>
                  <a:pt x="12705" y="831"/>
                  <a:pt x="12689" y="826"/>
                  <a:pt x="12654" y="835"/>
                </a:cubicBezTo>
                <a:cubicBezTo>
                  <a:pt x="12589" y="853"/>
                  <a:pt x="12495" y="741"/>
                  <a:pt x="12504" y="654"/>
                </a:cubicBezTo>
                <a:lnTo>
                  <a:pt x="12511" y="596"/>
                </a:lnTo>
                <a:lnTo>
                  <a:pt x="12405" y="654"/>
                </a:lnTo>
                <a:lnTo>
                  <a:pt x="12298" y="707"/>
                </a:lnTo>
                <a:lnTo>
                  <a:pt x="12236" y="649"/>
                </a:lnTo>
                <a:cubicBezTo>
                  <a:pt x="12203" y="618"/>
                  <a:pt x="12150" y="596"/>
                  <a:pt x="12111" y="596"/>
                </a:cubicBezTo>
                <a:cubicBezTo>
                  <a:pt x="12072" y="597"/>
                  <a:pt x="11954" y="596"/>
                  <a:pt x="11849" y="596"/>
                </a:cubicBezTo>
                <a:cubicBezTo>
                  <a:pt x="11616" y="598"/>
                  <a:pt x="11574" y="582"/>
                  <a:pt x="11624" y="517"/>
                </a:cubicBezTo>
                <a:cubicBezTo>
                  <a:pt x="11669" y="457"/>
                  <a:pt x="11630" y="455"/>
                  <a:pt x="11524" y="508"/>
                </a:cubicBezTo>
                <a:cubicBezTo>
                  <a:pt x="11452" y="543"/>
                  <a:pt x="11444" y="543"/>
                  <a:pt x="11411" y="499"/>
                </a:cubicBezTo>
                <a:cubicBezTo>
                  <a:pt x="11386" y="466"/>
                  <a:pt x="11389" y="444"/>
                  <a:pt x="11418" y="424"/>
                </a:cubicBezTo>
                <a:cubicBezTo>
                  <a:pt x="11446" y="403"/>
                  <a:pt x="11445" y="393"/>
                  <a:pt x="11418" y="393"/>
                </a:cubicBezTo>
                <a:cubicBezTo>
                  <a:pt x="11396" y="393"/>
                  <a:pt x="11372" y="409"/>
                  <a:pt x="11361" y="428"/>
                </a:cubicBezTo>
                <a:cubicBezTo>
                  <a:pt x="11335" y="477"/>
                  <a:pt x="10878" y="468"/>
                  <a:pt x="10893" y="419"/>
                </a:cubicBezTo>
                <a:cubicBezTo>
                  <a:pt x="10900" y="396"/>
                  <a:pt x="10878" y="392"/>
                  <a:pt x="10824" y="402"/>
                </a:cubicBezTo>
                <a:cubicBezTo>
                  <a:pt x="10726" y="420"/>
                  <a:pt x="10581" y="349"/>
                  <a:pt x="10581" y="286"/>
                </a:cubicBezTo>
                <a:cubicBezTo>
                  <a:pt x="10581" y="261"/>
                  <a:pt x="10563" y="233"/>
                  <a:pt x="10543" y="225"/>
                </a:cubicBezTo>
                <a:cubicBezTo>
                  <a:pt x="10523" y="216"/>
                  <a:pt x="10518" y="196"/>
                  <a:pt x="10531" y="180"/>
                </a:cubicBezTo>
                <a:cubicBezTo>
                  <a:pt x="10545" y="164"/>
                  <a:pt x="10535" y="162"/>
                  <a:pt x="10512" y="171"/>
                </a:cubicBezTo>
                <a:cubicBezTo>
                  <a:pt x="10453" y="197"/>
                  <a:pt x="10426" y="144"/>
                  <a:pt x="10468" y="87"/>
                </a:cubicBezTo>
                <a:cubicBezTo>
                  <a:pt x="10492" y="56"/>
                  <a:pt x="10496" y="30"/>
                  <a:pt x="10475" y="21"/>
                </a:cubicBezTo>
                <a:cubicBezTo>
                  <a:pt x="10456" y="13"/>
                  <a:pt x="10422" y="31"/>
                  <a:pt x="10400" y="61"/>
                </a:cubicBezTo>
                <a:cubicBezTo>
                  <a:pt x="10360" y="113"/>
                  <a:pt x="10266" y="116"/>
                  <a:pt x="10281" y="65"/>
                </a:cubicBezTo>
                <a:cubicBezTo>
                  <a:pt x="10285" y="50"/>
                  <a:pt x="10237" y="45"/>
                  <a:pt x="10162" y="52"/>
                </a:cubicBezTo>
                <a:cubicBezTo>
                  <a:pt x="10084" y="59"/>
                  <a:pt x="10002" y="49"/>
                  <a:pt x="9950" y="25"/>
                </a:cubicBezTo>
                <a:cubicBezTo>
                  <a:pt x="9879" y="-8"/>
                  <a:pt x="9854" y="-8"/>
                  <a:pt x="9775" y="21"/>
                </a:cubicBezTo>
                <a:close/>
                <a:moveTo>
                  <a:pt x="6615" y="853"/>
                </a:moveTo>
                <a:cubicBezTo>
                  <a:pt x="6595" y="853"/>
                  <a:pt x="6577" y="861"/>
                  <a:pt x="6577" y="875"/>
                </a:cubicBezTo>
                <a:cubicBezTo>
                  <a:pt x="6577" y="889"/>
                  <a:pt x="6595" y="902"/>
                  <a:pt x="6615" y="902"/>
                </a:cubicBezTo>
                <a:cubicBezTo>
                  <a:pt x="6635" y="902"/>
                  <a:pt x="6652" y="889"/>
                  <a:pt x="6652" y="875"/>
                </a:cubicBezTo>
                <a:cubicBezTo>
                  <a:pt x="6652" y="861"/>
                  <a:pt x="6635" y="853"/>
                  <a:pt x="6615" y="853"/>
                </a:cubicBezTo>
                <a:close/>
                <a:moveTo>
                  <a:pt x="7227" y="16361"/>
                </a:moveTo>
                <a:cubicBezTo>
                  <a:pt x="7207" y="16353"/>
                  <a:pt x="7189" y="16360"/>
                  <a:pt x="7189" y="16375"/>
                </a:cubicBezTo>
                <a:cubicBezTo>
                  <a:pt x="7189" y="16389"/>
                  <a:pt x="7207" y="16401"/>
                  <a:pt x="7227" y="16401"/>
                </a:cubicBezTo>
                <a:cubicBezTo>
                  <a:pt x="7247" y="16401"/>
                  <a:pt x="7264" y="16394"/>
                  <a:pt x="7264" y="16388"/>
                </a:cubicBezTo>
                <a:cubicBezTo>
                  <a:pt x="7264" y="16382"/>
                  <a:pt x="7247" y="16370"/>
                  <a:pt x="7227" y="16361"/>
                </a:cubicBezTo>
                <a:close/>
                <a:moveTo>
                  <a:pt x="1424" y="20637"/>
                </a:moveTo>
                <a:cubicBezTo>
                  <a:pt x="1404" y="20637"/>
                  <a:pt x="1400" y="20649"/>
                  <a:pt x="1412" y="20663"/>
                </a:cubicBezTo>
                <a:cubicBezTo>
                  <a:pt x="1424" y="20677"/>
                  <a:pt x="1441" y="20690"/>
                  <a:pt x="1449" y="20690"/>
                </a:cubicBezTo>
                <a:cubicBezTo>
                  <a:pt x="1458" y="20690"/>
                  <a:pt x="1462" y="20677"/>
                  <a:pt x="1462" y="20663"/>
                </a:cubicBezTo>
                <a:cubicBezTo>
                  <a:pt x="1462" y="20649"/>
                  <a:pt x="1445" y="20637"/>
                  <a:pt x="1424" y="20637"/>
                </a:cubicBezTo>
                <a:close/>
                <a:moveTo>
                  <a:pt x="21486" y="20663"/>
                </a:moveTo>
                <a:cubicBezTo>
                  <a:pt x="21387" y="20665"/>
                  <a:pt x="21382" y="20672"/>
                  <a:pt x="21442" y="20690"/>
                </a:cubicBezTo>
                <a:cubicBezTo>
                  <a:pt x="21540" y="20720"/>
                  <a:pt x="21560" y="20720"/>
                  <a:pt x="21586" y="20690"/>
                </a:cubicBezTo>
                <a:cubicBezTo>
                  <a:pt x="21599" y="20675"/>
                  <a:pt x="21557" y="20662"/>
                  <a:pt x="21486" y="20663"/>
                </a:cubicBezTo>
                <a:close/>
                <a:moveTo>
                  <a:pt x="17801" y="20920"/>
                </a:moveTo>
                <a:cubicBezTo>
                  <a:pt x="17781" y="20920"/>
                  <a:pt x="17790" y="20929"/>
                  <a:pt x="17820" y="20942"/>
                </a:cubicBezTo>
                <a:cubicBezTo>
                  <a:pt x="17849" y="20956"/>
                  <a:pt x="17887" y="20969"/>
                  <a:pt x="17907" y="20969"/>
                </a:cubicBezTo>
                <a:cubicBezTo>
                  <a:pt x="17927" y="20969"/>
                  <a:pt x="17924" y="20956"/>
                  <a:pt x="17895" y="20942"/>
                </a:cubicBezTo>
                <a:cubicBezTo>
                  <a:pt x="17865" y="20929"/>
                  <a:pt x="17821" y="20920"/>
                  <a:pt x="17801" y="209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sp>
        <p:nvSpPr>
          <p:cNvPr id="242" name="Shape 242"/>
          <p:cNvSpPr/>
          <p:nvPr/>
        </p:nvSpPr>
        <p:spPr>
          <a:xfrm>
            <a:off x="3352800" y="1739900"/>
            <a:ext cx="57897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buClr>
                <a:srgbClr val="FF2600"/>
              </a:buClr>
              <a:buFont typeface="Arial"/>
              <a:defRPr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CLASSROOM TREATY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4700" y="1257300"/>
            <a:ext cx="17272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336800" y="2590800"/>
            <a:ext cx="83058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FF2600"/>
              </a:buClr>
              <a:buFont typeface="Arial"/>
              <a:defRPr sz="28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Come up with statements on how you will act in the classroom with your class mates.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t> </a:t>
            </a:r>
          </a:p>
        </p:txBody>
      </p:sp>
      <p:sp>
        <p:nvSpPr>
          <p:cNvPr id="247" name="Shape 247"/>
          <p:cNvSpPr/>
          <p:nvPr/>
        </p:nvSpPr>
        <p:spPr>
          <a:xfrm>
            <a:off x="3204723" y="3721100"/>
            <a:ext cx="66040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39" marR="40639" defTabSz="914400">
              <a:buClr>
                <a:srgbClr val="FF26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2800" b="1"/>
              <a:t> </a:t>
            </a:r>
            <a:r>
              <a:rPr sz="3000" b="1"/>
              <a:t>Include both</a:t>
            </a:r>
            <a:r>
              <a:rPr sz="3300" b="1"/>
              <a:t>   </a:t>
            </a:r>
            <a:r>
              <a:rPr sz="33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“DOING”</a:t>
            </a:r>
            <a:r>
              <a:rPr sz="3000" b="1"/>
              <a:t>  and </a:t>
            </a:r>
            <a:r>
              <a:rPr sz="33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“BEING”</a:t>
            </a:r>
            <a:r>
              <a:rPr sz="3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sz="3000" b="1"/>
              <a:t>statements </a:t>
            </a:r>
          </a:p>
        </p:txBody>
      </p:sp>
      <p:sp>
        <p:nvSpPr>
          <p:cNvPr id="248" name="Shape 248"/>
          <p:cNvSpPr/>
          <p:nvPr/>
        </p:nvSpPr>
        <p:spPr>
          <a:xfrm>
            <a:off x="1612106" y="5130800"/>
            <a:ext cx="975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433FF"/>
              </a:buClr>
              <a:buFont typeface="Arial"/>
              <a:defRPr sz="23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2700" b="1"/>
              <a:t>Once these statements are finalised create a </a:t>
            </a:r>
            <a:r>
              <a:rPr sz="27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“TREATY SIGNING”</a:t>
            </a:r>
            <a:r>
              <a:rPr sz="2700" b="1"/>
              <a:t> event for your class  to participate in</a:t>
            </a:r>
          </a:p>
        </p:txBody>
      </p:sp>
      <p:sp>
        <p:nvSpPr>
          <p:cNvPr id="249" name="Shape 249"/>
          <p:cNvSpPr/>
          <p:nvPr/>
        </p:nvSpPr>
        <p:spPr>
          <a:xfrm>
            <a:off x="1400988" y="6235700"/>
            <a:ext cx="9245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FF2600"/>
              </a:buClr>
              <a:buFont typeface="Arial"/>
              <a:defRPr sz="3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400" b="1"/>
              <a:t>Display your class’s</a:t>
            </a:r>
            <a:r>
              <a:rPr sz="34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Signed Treaty</a:t>
            </a:r>
            <a:r>
              <a:rPr sz="3400" b="1"/>
              <a:t> in a </a:t>
            </a:r>
          </a:p>
          <a:p>
            <a:pPr marL="40639" marR="40639" defTabSz="914400">
              <a:buClr>
                <a:srgbClr val="FF2600"/>
              </a:buClr>
              <a:buFont typeface="Arial"/>
              <a:defRPr sz="3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400" b="1"/>
              <a:t>prominent place in your classroom</a:t>
            </a:r>
          </a:p>
        </p:txBody>
      </p:sp>
      <p:sp>
        <p:nvSpPr>
          <p:cNvPr id="250" name="Shape 250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13</a:t>
            </a:r>
          </a:p>
        </p:txBody>
      </p:sp>
      <p:sp>
        <p:nvSpPr>
          <p:cNvPr id="251" name="Shape 251"/>
          <p:cNvSpPr/>
          <p:nvPr/>
        </p:nvSpPr>
        <p:spPr>
          <a:xfrm>
            <a:off x="2552700" y="1371600"/>
            <a:ext cx="6639308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buClr>
                <a:srgbClr val="FF2600"/>
              </a:buClr>
              <a:buFont typeface="Arial"/>
              <a:defRPr sz="39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OUR CLASSROOM TREATY</a:t>
            </a:r>
          </a:p>
        </p:txBody>
      </p:sp>
      <p:pic>
        <p:nvPicPr>
          <p:cNvPr id="252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23769" t="18344" r="17714" b="23275"/>
          <a:stretch>
            <a:fillRect/>
          </a:stretch>
        </p:blipFill>
        <p:spPr>
          <a:xfrm>
            <a:off x="10022401" y="6167767"/>
            <a:ext cx="1587697" cy="2239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2" extrusionOk="0">
                <a:moveTo>
                  <a:pt x="9773" y="21"/>
                </a:moveTo>
                <a:cubicBezTo>
                  <a:pt x="9722" y="40"/>
                  <a:pt x="9676" y="48"/>
                  <a:pt x="9665" y="40"/>
                </a:cubicBezTo>
                <a:cubicBezTo>
                  <a:pt x="9655" y="33"/>
                  <a:pt x="9627" y="59"/>
                  <a:pt x="9606" y="98"/>
                </a:cubicBezTo>
                <a:cubicBezTo>
                  <a:pt x="9577" y="152"/>
                  <a:pt x="9557" y="161"/>
                  <a:pt x="9520" y="140"/>
                </a:cubicBezTo>
                <a:cubicBezTo>
                  <a:pt x="9460" y="105"/>
                  <a:pt x="9411" y="132"/>
                  <a:pt x="9460" y="174"/>
                </a:cubicBezTo>
                <a:cubicBezTo>
                  <a:pt x="9552" y="252"/>
                  <a:pt x="9271" y="495"/>
                  <a:pt x="9131" y="457"/>
                </a:cubicBezTo>
                <a:cubicBezTo>
                  <a:pt x="9103" y="450"/>
                  <a:pt x="8991" y="469"/>
                  <a:pt x="8883" y="503"/>
                </a:cubicBezTo>
                <a:cubicBezTo>
                  <a:pt x="8596" y="592"/>
                  <a:pt x="8493" y="607"/>
                  <a:pt x="8467" y="560"/>
                </a:cubicBezTo>
                <a:cubicBezTo>
                  <a:pt x="8450" y="529"/>
                  <a:pt x="8428" y="531"/>
                  <a:pt x="8370" y="583"/>
                </a:cubicBezTo>
                <a:cubicBezTo>
                  <a:pt x="8312" y="636"/>
                  <a:pt x="8277" y="648"/>
                  <a:pt x="8170" y="641"/>
                </a:cubicBezTo>
                <a:cubicBezTo>
                  <a:pt x="8098" y="636"/>
                  <a:pt x="8018" y="625"/>
                  <a:pt x="7992" y="614"/>
                </a:cubicBezTo>
                <a:cubicBezTo>
                  <a:pt x="7967" y="603"/>
                  <a:pt x="7919" y="604"/>
                  <a:pt x="7890" y="621"/>
                </a:cubicBezTo>
                <a:cubicBezTo>
                  <a:pt x="7850" y="645"/>
                  <a:pt x="7826" y="648"/>
                  <a:pt x="7787" y="625"/>
                </a:cubicBezTo>
                <a:cubicBezTo>
                  <a:pt x="7754" y="606"/>
                  <a:pt x="7732" y="604"/>
                  <a:pt x="7717" y="621"/>
                </a:cubicBezTo>
                <a:cubicBezTo>
                  <a:pt x="7705" y="636"/>
                  <a:pt x="7631" y="641"/>
                  <a:pt x="7555" y="637"/>
                </a:cubicBezTo>
                <a:cubicBezTo>
                  <a:pt x="7449" y="630"/>
                  <a:pt x="7417" y="637"/>
                  <a:pt x="7420" y="667"/>
                </a:cubicBezTo>
                <a:cubicBezTo>
                  <a:pt x="7423" y="689"/>
                  <a:pt x="7389" y="720"/>
                  <a:pt x="7345" y="736"/>
                </a:cubicBezTo>
                <a:cubicBezTo>
                  <a:pt x="7287" y="757"/>
                  <a:pt x="7279" y="774"/>
                  <a:pt x="7307" y="794"/>
                </a:cubicBezTo>
                <a:cubicBezTo>
                  <a:pt x="7335" y="814"/>
                  <a:pt x="7311" y="833"/>
                  <a:pt x="7232" y="862"/>
                </a:cubicBezTo>
                <a:cubicBezTo>
                  <a:pt x="7088" y="915"/>
                  <a:pt x="7065" y="913"/>
                  <a:pt x="6973" y="847"/>
                </a:cubicBezTo>
                <a:cubicBezTo>
                  <a:pt x="6917" y="808"/>
                  <a:pt x="6876" y="799"/>
                  <a:pt x="6838" y="816"/>
                </a:cubicBezTo>
                <a:cubicBezTo>
                  <a:pt x="6808" y="830"/>
                  <a:pt x="6788" y="853"/>
                  <a:pt x="6789" y="866"/>
                </a:cubicBezTo>
                <a:cubicBezTo>
                  <a:pt x="6793" y="908"/>
                  <a:pt x="6682" y="975"/>
                  <a:pt x="6633" y="962"/>
                </a:cubicBezTo>
                <a:cubicBezTo>
                  <a:pt x="6607" y="955"/>
                  <a:pt x="6575" y="962"/>
                  <a:pt x="6562" y="977"/>
                </a:cubicBezTo>
                <a:cubicBezTo>
                  <a:pt x="6549" y="992"/>
                  <a:pt x="6477" y="1004"/>
                  <a:pt x="6401" y="1004"/>
                </a:cubicBezTo>
                <a:cubicBezTo>
                  <a:pt x="6266" y="1004"/>
                  <a:pt x="6260" y="1009"/>
                  <a:pt x="6266" y="1092"/>
                </a:cubicBezTo>
                <a:cubicBezTo>
                  <a:pt x="6270" y="1157"/>
                  <a:pt x="6244" y="1195"/>
                  <a:pt x="6158" y="1256"/>
                </a:cubicBezTo>
                <a:cubicBezTo>
                  <a:pt x="6095" y="1301"/>
                  <a:pt x="6031" y="1337"/>
                  <a:pt x="6012" y="1337"/>
                </a:cubicBezTo>
                <a:cubicBezTo>
                  <a:pt x="5993" y="1337"/>
                  <a:pt x="5977" y="1358"/>
                  <a:pt x="5980" y="1382"/>
                </a:cubicBezTo>
                <a:cubicBezTo>
                  <a:pt x="5983" y="1416"/>
                  <a:pt x="5962" y="1422"/>
                  <a:pt x="5893" y="1417"/>
                </a:cubicBezTo>
                <a:cubicBezTo>
                  <a:pt x="5817" y="1411"/>
                  <a:pt x="5793" y="1427"/>
                  <a:pt x="5742" y="1509"/>
                </a:cubicBezTo>
                <a:cubicBezTo>
                  <a:pt x="5679" y="1610"/>
                  <a:pt x="5659" y="1748"/>
                  <a:pt x="5704" y="1780"/>
                </a:cubicBezTo>
                <a:cubicBezTo>
                  <a:pt x="5744" y="1808"/>
                  <a:pt x="5746" y="1871"/>
                  <a:pt x="5710" y="1887"/>
                </a:cubicBezTo>
                <a:cubicBezTo>
                  <a:pt x="5692" y="1895"/>
                  <a:pt x="5677" y="1941"/>
                  <a:pt x="5677" y="1990"/>
                </a:cubicBezTo>
                <a:cubicBezTo>
                  <a:pt x="5677" y="2040"/>
                  <a:pt x="5664" y="2102"/>
                  <a:pt x="5645" y="2128"/>
                </a:cubicBezTo>
                <a:cubicBezTo>
                  <a:pt x="5619" y="2162"/>
                  <a:pt x="5621" y="2176"/>
                  <a:pt x="5656" y="2185"/>
                </a:cubicBezTo>
                <a:cubicBezTo>
                  <a:pt x="5694" y="2196"/>
                  <a:pt x="5697" y="2232"/>
                  <a:pt x="5672" y="2338"/>
                </a:cubicBezTo>
                <a:cubicBezTo>
                  <a:pt x="5617" y="2576"/>
                  <a:pt x="5600" y="2674"/>
                  <a:pt x="5591" y="2774"/>
                </a:cubicBezTo>
                <a:cubicBezTo>
                  <a:pt x="5586" y="2828"/>
                  <a:pt x="5562" y="2882"/>
                  <a:pt x="5537" y="2893"/>
                </a:cubicBezTo>
                <a:cubicBezTo>
                  <a:pt x="5502" y="2908"/>
                  <a:pt x="5499" y="2927"/>
                  <a:pt x="5532" y="2969"/>
                </a:cubicBezTo>
                <a:cubicBezTo>
                  <a:pt x="5555" y="3000"/>
                  <a:pt x="5563" y="3049"/>
                  <a:pt x="5548" y="3080"/>
                </a:cubicBezTo>
                <a:cubicBezTo>
                  <a:pt x="5533" y="3111"/>
                  <a:pt x="5527" y="3172"/>
                  <a:pt x="5532" y="3214"/>
                </a:cubicBezTo>
                <a:cubicBezTo>
                  <a:pt x="5536" y="3257"/>
                  <a:pt x="5525" y="3322"/>
                  <a:pt x="5505" y="3359"/>
                </a:cubicBezTo>
                <a:cubicBezTo>
                  <a:pt x="5465" y="3434"/>
                  <a:pt x="5241" y="3521"/>
                  <a:pt x="5154" y="3497"/>
                </a:cubicBezTo>
                <a:cubicBezTo>
                  <a:pt x="5090" y="3480"/>
                  <a:pt x="5086" y="3510"/>
                  <a:pt x="5143" y="3551"/>
                </a:cubicBezTo>
                <a:cubicBezTo>
                  <a:pt x="5219" y="3604"/>
                  <a:pt x="5026" y="3641"/>
                  <a:pt x="4652" y="3646"/>
                </a:cubicBezTo>
                <a:cubicBezTo>
                  <a:pt x="4453" y="3649"/>
                  <a:pt x="4265" y="3659"/>
                  <a:pt x="4231" y="3669"/>
                </a:cubicBezTo>
                <a:cubicBezTo>
                  <a:pt x="4197" y="3680"/>
                  <a:pt x="4153" y="3682"/>
                  <a:pt x="4134" y="3673"/>
                </a:cubicBezTo>
                <a:cubicBezTo>
                  <a:pt x="4115" y="3665"/>
                  <a:pt x="4088" y="3670"/>
                  <a:pt x="4075" y="3684"/>
                </a:cubicBezTo>
                <a:cubicBezTo>
                  <a:pt x="4062" y="3699"/>
                  <a:pt x="4022" y="3705"/>
                  <a:pt x="3983" y="3696"/>
                </a:cubicBezTo>
                <a:cubicBezTo>
                  <a:pt x="3944" y="3687"/>
                  <a:pt x="3887" y="3695"/>
                  <a:pt x="3859" y="3711"/>
                </a:cubicBezTo>
                <a:cubicBezTo>
                  <a:pt x="3831" y="3728"/>
                  <a:pt x="3779" y="3735"/>
                  <a:pt x="3740" y="3727"/>
                </a:cubicBezTo>
                <a:cubicBezTo>
                  <a:pt x="3701" y="3718"/>
                  <a:pt x="3656" y="3720"/>
                  <a:pt x="3643" y="3734"/>
                </a:cubicBezTo>
                <a:cubicBezTo>
                  <a:pt x="3629" y="3750"/>
                  <a:pt x="3599" y="3755"/>
                  <a:pt x="3562" y="3742"/>
                </a:cubicBezTo>
                <a:cubicBezTo>
                  <a:pt x="3529" y="3730"/>
                  <a:pt x="3436" y="3720"/>
                  <a:pt x="3357" y="3723"/>
                </a:cubicBezTo>
                <a:cubicBezTo>
                  <a:pt x="3278" y="3726"/>
                  <a:pt x="3190" y="3719"/>
                  <a:pt x="3163" y="3704"/>
                </a:cubicBezTo>
                <a:cubicBezTo>
                  <a:pt x="3125" y="3682"/>
                  <a:pt x="3094" y="3692"/>
                  <a:pt x="3033" y="3746"/>
                </a:cubicBezTo>
                <a:cubicBezTo>
                  <a:pt x="2990" y="3784"/>
                  <a:pt x="2921" y="3820"/>
                  <a:pt x="2882" y="3826"/>
                </a:cubicBezTo>
                <a:cubicBezTo>
                  <a:pt x="2844" y="3832"/>
                  <a:pt x="2763" y="3846"/>
                  <a:pt x="2699" y="3860"/>
                </a:cubicBezTo>
                <a:cubicBezTo>
                  <a:pt x="2634" y="3874"/>
                  <a:pt x="2567" y="3886"/>
                  <a:pt x="2553" y="3883"/>
                </a:cubicBezTo>
                <a:cubicBezTo>
                  <a:pt x="2531" y="3879"/>
                  <a:pt x="2524" y="4030"/>
                  <a:pt x="2542" y="4201"/>
                </a:cubicBezTo>
                <a:cubicBezTo>
                  <a:pt x="2548" y="4261"/>
                  <a:pt x="2610" y="4283"/>
                  <a:pt x="2672" y="4247"/>
                </a:cubicBezTo>
                <a:cubicBezTo>
                  <a:pt x="2711" y="4224"/>
                  <a:pt x="2745" y="4225"/>
                  <a:pt x="2823" y="4254"/>
                </a:cubicBezTo>
                <a:cubicBezTo>
                  <a:pt x="2878" y="4275"/>
                  <a:pt x="2953" y="4300"/>
                  <a:pt x="2990" y="4308"/>
                </a:cubicBezTo>
                <a:cubicBezTo>
                  <a:pt x="3048" y="4321"/>
                  <a:pt x="3047" y="4331"/>
                  <a:pt x="3006" y="4369"/>
                </a:cubicBezTo>
                <a:cubicBezTo>
                  <a:pt x="2980" y="4393"/>
                  <a:pt x="2973" y="4406"/>
                  <a:pt x="2990" y="4396"/>
                </a:cubicBezTo>
                <a:cubicBezTo>
                  <a:pt x="3007" y="4385"/>
                  <a:pt x="3041" y="4385"/>
                  <a:pt x="3066" y="4400"/>
                </a:cubicBezTo>
                <a:cubicBezTo>
                  <a:pt x="3097" y="4418"/>
                  <a:pt x="3118" y="4413"/>
                  <a:pt x="3136" y="4380"/>
                </a:cubicBezTo>
                <a:cubicBezTo>
                  <a:pt x="3157" y="4341"/>
                  <a:pt x="3169" y="4343"/>
                  <a:pt x="3206" y="4377"/>
                </a:cubicBezTo>
                <a:cubicBezTo>
                  <a:pt x="3229" y="4398"/>
                  <a:pt x="3273" y="4415"/>
                  <a:pt x="3303" y="4415"/>
                </a:cubicBezTo>
                <a:cubicBezTo>
                  <a:pt x="3340" y="4415"/>
                  <a:pt x="3360" y="4444"/>
                  <a:pt x="3368" y="4510"/>
                </a:cubicBezTo>
                <a:cubicBezTo>
                  <a:pt x="3376" y="4579"/>
                  <a:pt x="3394" y="4604"/>
                  <a:pt x="3427" y="4595"/>
                </a:cubicBezTo>
                <a:cubicBezTo>
                  <a:pt x="3453" y="4588"/>
                  <a:pt x="3487" y="4595"/>
                  <a:pt x="3508" y="4610"/>
                </a:cubicBezTo>
                <a:cubicBezTo>
                  <a:pt x="3548" y="4639"/>
                  <a:pt x="3844" y="4647"/>
                  <a:pt x="3902" y="4621"/>
                </a:cubicBezTo>
                <a:cubicBezTo>
                  <a:pt x="3931" y="4608"/>
                  <a:pt x="4053" y="4622"/>
                  <a:pt x="4220" y="4656"/>
                </a:cubicBezTo>
                <a:cubicBezTo>
                  <a:pt x="4240" y="4660"/>
                  <a:pt x="4283" y="4655"/>
                  <a:pt x="4318" y="4644"/>
                </a:cubicBezTo>
                <a:cubicBezTo>
                  <a:pt x="4352" y="4634"/>
                  <a:pt x="4403" y="4633"/>
                  <a:pt x="4431" y="4640"/>
                </a:cubicBezTo>
                <a:cubicBezTo>
                  <a:pt x="4520" y="4665"/>
                  <a:pt x="4471" y="4737"/>
                  <a:pt x="4334" y="4782"/>
                </a:cubicBezTo>
                <a:cubicBezTo>
                  <a:pt x="4261" y="4806"/>
                  <a:pt x="4213" y="4834"/>
                  <a:pt x="4226" y="4843"/>
                </a:cubicBezTo>
                <a:cubicBezTo>
                  <a:pt x="4239" y="4852"/>
                  <a:pt x="4215" y="4865"/>
                  <a:pt x="4177" y="4874"/>
                </a:cubicBezTo>
                <a:cubicBezTo>
                  <a:pt x="4140" y="4882"/>
                  <a:pt x="4088" y="4897"/>
                  <a:pt x="4058" y="4904"/>
                </a:cubicBezTo>
                <a:cubicBezTo>
                  <a:pt x="4029" y="4912"/>
                  <a:pt x="3932" y="4920"/>
                  <a:pt x="3843" y="4923"/>
                </a:cubicBezTo>
                <a:cubicBezTo>
                  <a:pt x="3753" y="4927"/>
                  <a:pt x="3669" y="4933"/>
                  <a:pt x="3659" y="4935"/>
                </a:cubicBezTo>
                <a:cubicBezTo>
                  <a:pt x="3624" y="4942"/>
                  <a:pt x="3881" y="5038"/>
                  <a:pt x="3934" y="5038"/>
                </a:cubicBezTo>
                <a:cubicBezTo>
                  <a:pt x="3964" y="5038"/>
                  <a:pt x="3994" y="5053"/>
                  <a:pt x="4005" y="5073"/>
                </a:cubicBezTo>
                <a:cubicBezTo>
                  <a:pt x="4015" y="5092"/>
                  <a:pt x="4064" y="5111"/>
                  <a:pt x="4107" y="5111"/>
                </a:cubicBezTo>
                <a:cubicBezTo>
                  <a:pt x="4250" y="5112"/>
                  <a:pt x="4381" y="5132"/>
                  <a:pt x="4436" y="5164"/>
                </a:cubicBezTo>
                <a:cubicBezTo>
                  <a:pt x="4480" y="5190"/>
                  <a:pt x="4499" y="5191"/>
                  <a:pt x="4544" y="5164"/>
                </a:cubicBezTo>
                <a:cubicBezTo>
                  <a:pt x="4586" y="5140"/>
                  <a:pt x="4610" y="5138"/>
                  <a:pt x="4641" y="5161"/>
                </a:cubicBezTo>
                <a:cubicBezTo>
                  <a:pt x="4664" y="5177"/>
                  <a:pt x="4729" y="5191"/>
                  <a:pt x="4782" y="5191"/>
                </a:cubicBezTo>
                <a:cubicBezTo>
                  <a:pt x="4835" y="5191"/>
                  <a:pt x="4898" y="5209"/>
                  <a:pt x="4922" y="5229"/>
                </a:cubicBezTo>
                <a:cubicBezTo>
                  <a:pt x="4958" y="5260"/>
                  <a:pt x="4944" y="5278"/>
                  <a:pt x="4857" y="5336"/>
                </a:cubicBezTo>
                <a:cubicBezTo>
                  <a:pt x="4799" y="5376"/>
                  <a:pt x="4740" y="5430"/>
                  <a:pt x="4728" y="5455"/>
                </a:cubicBezTo>
                <a:cubicBezTo>
                  <a:pt x="4708" y="5495"/>
                  <a:pt x="4645" y="5511"/>
                  <a:pt x="4571" y="5493"/>
                </a:cubicBezTo>
                <a:cubicBezTo>
                  <a:pt x="4556" y="5490"/>
                  <a:pt x="4538" y="5521"/>
                  <a:pt x="4528" y="5562"/>
                </a:cubicBezTo>
                <a:cubicBezTo>
                  <a:pt x="4516" y="5609"/>
                  <a:pt x="4482" y="5641"/>
                  <a:pt x="4436" y="5650"/>
                </a:cubicBezTo>
                <a:cubicBezTo>
                  <a:pt x="4363" y="5664"/>
                  <a:pt x="4338" y="5707"/>
                  <a:pt x="4388" y="5742"/>
                </a:cubicBezTo>
                <a:cubicBezTo>
                  <a:pt x="4402" y="5752"/>
                  <a:pt x="4400" y="5779"/>
                  <a:pt x="4377" y="5799"/>
                </a:cubicBezTo>
                <a:cubicBezTo>
                  <a:pt x="4341" y="5830"/>
                  <a:pt x="4321" y="5826"/>
                  <a:pt x="4264" y="5776"/>
                </a:cubicBezTo>
                <a:cubicBezTo>
                  <a:pt x="4226" y="5744"/>
                  <a:pt x="4203" y="5729"/>
                  <a:pt x="4215" y="5746"/>
                </a:cubicBezTo>
                <a:cubicBezTo>
                  <a:pt x="4227" y="5762"/>
                  <a:pt x="4203" y="5791"/>
                  <a:pt x="4161" y="5807"/>
                </a:cubicBezTo>
                <a:cubicBezTo>
                  <a:pt x="4116" y="5824"/>
                  <a:pt x="4095" y="5849"/>
                  <a:pt x="4107" y="5872"/>
                </a:cubicBezTo>
                <a:cubicBezTo>
                  <a:pt x="4138" y="5928"/>
                  <a:pt x="3775" y="6044"/>
                  <a:pt x="3702" y="6002"/>
                </a:cubicBezTo>
                <a:cubicBezTo>
                  <a:pt x="3660" y="5977"/>
                  <a:pt x="3650" y="5979"/>
                  <a:pt x="3665" y="6009"/>
                </a:cubicBezTo>
                <a:cubicBezTo>
                  <a:pt x="3674" y="6031"/>
                  <a:pt x="3725" y="6051"/>
                  <a:pt x="3772" y="6055"/>
                </a:cubicBezTo>
                <a:cubicBezTo>
                  <a:pt x="3820" y="6059"/>
                  <a:pt x="3894" y="6074"/>
                  <a:pt x="3940" y="6090"/>
                </a:cubicBezTo>
                <a:cubicBezTo>
                  <a:pt x="4004" y="6113"/>
                  <a:pt x="4042" y="6114"/>
                  <a:pt x="4096" y="6090"/>
                </a:cubicBezTo>
                <a:cubicBezTo>
                  <a:pt x="4135" y="6073"/>
                  <a:pt x="4258" y="6052"/>
                  <a:pt x="4371" y="6044"/>
                </a:cubicBezTo>
                <a:cubicBezTo>
                  <a:pt x="4675" y="6022"/>
                  <a:pt x="4684" y="6019"/>
                  <a:pt x="4733" y="5998"/>
                </a:cubicBezTo>
                <a:cubicBezTo>
                  <a:pt x="4760" y="5986"/>
                  <a:pt x="4785" y="5997"/>
                  <a:pt x="4798" y="6021"/>
                </a:cubicBezTo>
                <a:cubicBezTo>
                  <a:pt x="4813" y="6050"/>
                  <a:pt x="4859" y="6059"/>
                  <a:pt x="4949" y="6052"/>
                </a:cubicBezTo>
                <a:cubicBezTo>
                  <a:pt x="5041" y="6044"/>
                  <a:pt x="5076" y="6052"/>
                  <a:pt x="5089" y="6082"/>
                </a:cubicBezTo>
                <a:cubicBezTo>
                  <a:pt x="5099" y="6105"/>
                  <a:pt x="5123" y="6144"/>
                  <a:pt x="5143" y="6170"/>
                </a:cubicBezTo>
                <a:cubicBezTo>
                  <a:pt x="5170" y="6205"/>
                  <a:pt x="5162" y="6230"/>
                  <a:pt x="5116" y="6266"/>
                </a:cubicBezTo>
                <a:cubicBezTo>
                  <a:pt x="5066" y="6305"/>
                  <a:pt x="5059" y="6343"/>
                  <a:pt x="5078" y="6461"/>
                </a:cubicBezTo>
                <a:cubicBezTo>
                  <a:pt x="5104" y="6615"/>
                  <a:pt x="5156" y="6683"/>
                  <a:pt x="5230" y="6663"/>
                </a:cubicBezTo>
                <a:cubicBezTo>
                  <a:pt x="5281" y="6649"/>
                  <a:pt x="5406" y="6707"/>
                  <a:pt x="5413" y="6748"/>
                </a:cubicBezTo>
                <a:cubicBezTo>
                  <a:pt x="5415" y="6763"/>
                  <a:pt x="5421" y="6785"/>
                  <a:pt x="5424" y="6797"/>
                </a:cubicBezTo>
                <a:cubicBezTo>
                  <a:pt x="5426" y="6810"/>
                  <a:pt x="5454" y="6818"/>
                  <a:pt x="5489" y="6816"/>
                </a:cubicBezTo>
                <a:cubicBezTo>
                  <a:pt x="5523" y="6814"/>
                  <a:pt x="5551" y="6830"/>
                  <a:pt x="5553" y="6851"/>
                </a:cubicBezTo>
                <a:cubicBezTo>
                  <a:pt x="5556" y="6872"/>
                  <a:pt x="5561" y="6918"/>
                  <a:pt x="5564" y="6950"/>
                </a:cubicBezTo>
                <a:cubicBezTo>
                  <a:pt x="5567" y="6983"/>
                  <a:pt x="5584" y="7000"/>
                  <a:pt x="5602" y="6992"/>
                </a:cubicBezTo>
                <a:cubicBezTo>
                  <a:pt x="5636" y="6977"/>
                  <a:pt x="5753" y="7116"/>
                  <a:pt x="5753" y="7172"/>
                </a:cubicBezTo>
                <a:cubicBezTo>
                  <a:pt x="5753" y="7189"/>
                  <a:pt x="5776" y="7219"/>
                  <a:pt x="5807" y="7237"/>
                </a:cubicBezTo>
                <a:cubicBezTo>
                  <a:pt x="5853" y="7264"/>
                  <a:pt x="5878" y="7263"/>
                  <a:pt x="5936" y="7237"/>
                </a:cubicBezTo>
                <a:cubicBezTo>
                  <a:pt x="6011" y="7204"/>
                  <a:pt x="6055" y="7215"/>
                  <a:pt x="6055" y="7268"/>
                </a:cubicBezTo>
                <a:cubicBezTo>
                  <a:pt x="6055" y="7284"/>
                  <a:pt x="6091" y="7298"/>
                  <a:pt x="6131" y="7298"/>
                </a:cubicBezTo>
                <a:cubicBezTo>
                  <a:pt x="6244" y="7298"/>
                  <a:pt x="6282" y="7327"/>
                  <a:pt x="6266" y="7405"/>
                </a:cubicBezTo>
                <a:cubicBezTo>
                  <a:pt x="6252" y="7471"/>
                  <a:pt x="6261" y="7480"/>
                  <a:pt x="6368" y="7486"/>
                </a:cubicBezTo>
                <a:cubicBezTo>
                  <a:pt x="6509" y="7493"/>
                  <a:pt x="6579" y="7531"/>
                  <a:pt x="6579" y="7596"/>
                </a:cubicBezTo>
                <a:cubicBezTo>
                  <a:pt x="6579" y="7623"/>
                  <a:pt x="6591" y="7645"/>
                  <a:pt x="6606" y="7646"/>
                </a:cubicBezTo>
                <a:cubicBezTo>
                  <a:pt x="6620" y="7647"/>
                  <a:pt x="6663" y="7649"/>
                  <a:pt x="6697" y="7654"/>
                </a:cubicBezTo>
                <a:cubicBezTo>
                  <a:pt x="6731" y="7658"/>
                  <a:pt x="6756" y="7650"/>
                  <a:pt x="6751" y="7635"/>
                </a:cubicBezTo>
                <a:cubicBezTo>
                  <a:pt x="6747" y="7619"/>
                  <a:pt x="6769" y="7605"/>
                  <a:pt x="6800" y="7600"/>
                </a:cubicBezTo>
                <a:cubicBezTo>
                  <a:pt x="6874" y="7589"/>
                  <a:pt x="7057" y="7691"/>
                  <a:pt x="7026" y="7726"/>
                </a:cubicBezTo>
                <a:cubicBezTo>
                  <a:pt x="7012" y="7743"/>
                  <a:pt x="7018" y="7745"/>
                  <a:pt x="7043" y="7734"/>
                </a:cubicBezTo>
                <a:cubicBezTo>
                  <a:pt x="7068" y="7723"/>
                  <a:pt x="7108" y="7746"/>
                  <a:pt x="7145" y="7791"/>
                </a:cubicBezTo>
                <a:cubicBezTo>
                  <a:pt x="7190" y="7847"/>
                  <a:pt x="7230" y="7867"/>
                  <a:pt x="7296" y="7864"/>
                </a:cubicBezTo>
                <a:cubicBezTo>
                  <a:pt x="7380" y="7860"/>
                  <a:pt x="7389" y="7870"/>
                  <a:pt x="7393" y="7971"/>
                </a:cubicBezTo>
                <a:cubicBezTo>
                  <a:pt x="7397" y="8053"/>
                  <a:pt x="7384" y="8084"/>
                  <a:pt x="7339" y="8094"/>
                </a:cubicBezTo>
                <a:cubicBezTo>
                  <a:pt x="7307" y="8101"/>
                  <a:pt x="7250" y="8118"/>
                  <a:pt x="7210" y="8132"/>
                </a:cubicBezTo>
                <a:cubicBezTo>
                  <a:pt x="7169" y="8145"/>
                  <a:pt x="7109" y="8158"/>
                  <a:pt x="7080" y="8162"/>
                </a:cubicBezTo>
                <a:cubicBezTo>
                  <a:pt x="7052" y="8166"/>
                  <a:pt x="6985" y="8185"/>
                  <a:pt x="6929" y="8201"/>
                </a:cubicBezTo>
                <a:cubicBezTo>
                  <a:pt x="6843" y="8226"/>
                  <a:pt x="6836" y="8236"/>
                  <a:pt x="6870" y="8281"/>
                </a:cubicBezTo>
                <a:cubicBezTo>
                  <a:pt x="6917" y="8343"/>
                  <a:pt x="6885" y="8385"/>
                  <a:pt x="6811" y="8365"/>
                </a:cubicBezTo>
                <a:cubicBezTo>
                  <a:pt x="6781" y="8357"/>
                  <a:pt x="6711" y="8364"/>
                  <a:pt x="6654" y="8380"/>
                </a:cubicBezTo>
                <a:cubicBezTo>
                  <a:pt x="6570" y="8405"/>
                  <a:pt x="6555" y="8426"/>
                  <a:pt x="6562" y="8487"/>
                </a:cubicBezTo>
                <a:cubicBezTo>
                  <a:pt x="6567" y="8529"/>
                  <a:pt x="6554" y="8567"/>
                  <a:pt x="6535" y="8575"/>
                </a:cubicBezTo>
                <a:cubicBezTo>
                  <a:pt x="6517" y="8583"/>
                  <a:pt x="6514" y="8612"/>
                  <a:pt x="6525" y="8637"/>
                </a:cubicBezTo>
                <a:cubicBezTo>
                  <a:pt x="6547" y="8686"/>
                  <a:pt x="6423" y="8779"/>
                  <a:pt x="6368" y="8755"/>
                </a:cubicBezTo>
                <a:cubicBezTo>
                  <a:pt x="6289" y="8721"/>
                  <a:pt x="6241" y="8826"/>
                  <a:pt x="6239" y="9034"/>
                </a:cubicBezTo>
                <a:cubicBezTo>
                  <a:pt x="6236" y="9263"/>
                  <a:pt x="6206" y="9319"/>
                  <a:pt x="6125" y="9241"/>
                </a:cubicBezTo>
                <a:cubicBezTo>
                  <a:pt x="6097" y="9214"/>
                  <a:pt x="6063" y="9197"/>
                  <a:pt x="6050" y="9206"/>
                </a:cubicBezTo>
                <a:cubicBezTo>
                  <a:pt x="6036" y="9216"/>
                  <a:pt x="6057" y="9247"/>
                  <a:pt x="6093" y="9275"/>
                </a:cubicBezTo>
                <a:cubicBezTo>
                  <a:pt x="6141" y="9313"/>
                  <a:pt x="6149" y="9335"/>
                  <a:pt x="6120" y="9359"/>
                </a:cubicBezTo>
                <a:cubicBezTo>
                  <a:pt x="6096" y="9380"/>
                  <a:pt x="6089" y="9409"/>
                  <a:pt x="6109" y="9432"/>
                </a:cubicBezTo>
                <a:cubicBezTo>
                  <a:pt x="6130" y="9456"/>
                  <a:pt x="6124" y="9480"/>
                  <a:pt x="6088" y="9508"/>
                </a:cubicBezTo>
                <a:cubicBezTo>
                  <a:pt x="6044" y="9543"/>
                  <a:pt x="6044" y="9564"/>
                  <a:pt x="6077" y="9608"/>
                </a:cubicBezTo>
                <a:cubicBezTo>
                  <a:pt x="6108" y="9649"/>
                  <a:pt x="6104" y="9672"/>
                  <a:pt x="6071" y="9700"/>
                </a:cubicBezTo>
                <a:cubicBezTo>
                  <a:pt x="6048" y="9720"/>
                  <a:pt x="6042" y="9738"/>
                  <a:pt x="6055" y="9738"/>
                </a:cubicBezTo>
                <a:cubicBezTo>
                  <a:pt x="6069" y="9738"/>
                  <a:pt x="6065" y="9751"/>
                  <a:pt x="6050" y="9768"/>
                </a:cubicBezTo>
                <a:cubicBezTo>
                  <a:pt x="6034" y="9786"/>
                  <a:pt x="6023" y="9816"/>
                  <a:pt x="6023" y="9837"/>
                </a:cubicBezTo>
                <a:cubicBezTo>
                  <a:pt x="6022" y="9858"/>
                  <a:pt x="5999" y="9876"/>
                  <a:pt x="5969" y="9876"/>
                </a:cubicBezTo>
                <a:cubicBezTo>
                  <a:pt x="5939" y="9876"/>
                  <a:pt x="5904" y="9901"/>
                  <a:pt x="5893" y="9929"/>
                </a:cubicBezTo>
                <a:cubicBezTo>
                  <a:pt x="5883" y="9957"/>
                  <a:pt x="5840" y="9982"/>
                  <a:pt x="5796" y="9986"/>
                </a:cubicBezTo>
                <a:cubicBezTo>
                  <a:pt x="5752" y="9991"/>
                  <a:pt x="5699" y="10019"/>
                  <a:pt x="5677" y="10048"/>
                </a:cubicBezTo>
                <a:cubicBezTo>
                  <a:pt x="5638" y="10099"/>
                  <a:pt x="5636" y="10099"/>
                  <a:pt x="5553" y="10044"/>
                </a:cubicBezTo>
                <a:cubicBezTo>
                  <a:pt x="5499" y="10008"/>
                  <a:pt x="5461" y="9999"/>
                  <a:pt x="5445" y="10017"/>
                </a:cubicBezTo>
                <a:cubicBezTo>
                  <a:pt x="5412" y="10055"/>
                  <a:pt x="5357" y="10025"/>
                  <a:pt x="5316" y="9948"/>
                </a:cubicBezTo>
                <a:cubicBezTo>
                  <a:pt x="5294" y="9907"/>
                  <a:pt x="5263" y="9889"/>
                  <a:pt x="5230" y="9899"/>
                </a:cubicBezTo>
                <a:cubicBezTo>
                  <a:pt x="5201" y="9906"/>
                  <a:pt x="5166" y="9901"/>
                  <a:pt x="5154" y="9887"/>
                </a:cubicBezTo>
                <a:cubicBezTo>
                  <a:pt x="5141" y="9872"/>
                  <a:pt x="5111" y="9873"/>
                  <a:pt x="5073" y="9887"/>
                </a:cubicBezTo>
                <a:cubicBezTo>
                  <a:pt x="5038" y="9900"/>
                  <a:pt x="4944" y="9903"/>
                  <a:pt x="4852" y="9891"/>
                </a:cubicBezTo>
                <a:cubicBezTo>
                  <a:pt x="4763" y="9879"/>
                  <a:pt x="4677" y="9873"/>
                  <a:pt x="4663" y="9879"/>
                </a:cubicBezTo>
                <a:cubicBezTo>
                  <a:pt x="4616" y="9900"/>
                  <a:pt x="4452" y="9808"/>
                  <a:pt x="4452" y="9761"/>
                </a:cubicBezTo>
                <a:cubicBezTo>
                  <a:pt x="4452" y="9719"/>
                  <a:pt x="4265" y="9649"/>
                  <a:pt x="4226" y="9677"/>
                </a:cubicBezTo>
                <a:cubicBezTo>
                  <a:pt x="4217" y="9683"/>
                  <a:pt x="4193" y="9672"/>
                  <a:pt x="4172" y="9654"/>
                </a:cubicBezTo>
                <a:cubicBezTo>
                  <a:pt x="4123" y="9612"/>
                  <a:pt x="4083" y="8569"/>
                  <a:pt x="4129" y="8549"/>
                </a:cubicBezTo>
                <a:cubicBezTo>
                  <a:pt x="4155" y="8537"/>
                  <a:pt x="4157" y="8499"/>
                  <a:pt x="4134" y="8442"/>
                </a:cubicBezTo>
                <a:cubicBezTo>
                  <a:pt x="4133" y="8438"/>
                  <a:pt x="4083" y="8451"/>
                  <a:pt x="4026" y="8472"/>
                </a:cubicBezTo>
                <a:cubicBezTo>
                  <a:pt x="3909" y="8515"/>
                  <a:pt x="3875" y="8504"/>
                  <a:pt x="3875" y="8419"/>
                </a:cubicBezTo>
                <a:cubicBezTo>
                  <a:pt x="3875" y="8344"/>
                  <a:pt x="3855" y="8343"/>
                  <a:pt x="3772" y="8415"/>
                </a:cubicBezTo>
                <a:cubicBezTo>
                  <a:pt x="3717" y="8463"/>
                  <a:pt x="3698" y="8467"/>
                  <a:pt x="3648" y="8438"/>
                </a:cubicBezTo>
                <a:cubicBezTo>
                  <a:pt x="3617" y="8419"/>
                  <a:pt x="3600" y="8393"/>
                  <a:pt x="3611" y="8380"/>
                </a:cubicBezTo>
                <a:cubicBezTo>
                  <a:pt x="3645" y="8341"/>
                  <a:pt x="3382" y="8356"/>
                  <a:pt x="3335" y="8396"/>
                </a:cubicBezTo>
                <a:cubicBezTo>
                  <a:pt x="3311" y="8417"/>
                  <a:pt x="3273" y="8434"/>
                  <a:pt x="3249" y="8434"/>
                </a:cubicBezTo>
                <a:cubicBezTo>
                  <a:pt x="3186" y="8434"/>
                  <a:pt x="3039" y="8553"/>
                  <a:pt x="3066" y="8583"/>
                </a:cubicBezTo>
                <a:cubicBezTo>
                  <a:pt x="3092" y="8614"/>
                  <a:pt x="3030" y="8644"/>
                  <a:pt x="2925" y="8652"/>
                </a:cubicBezTo>
                <a:cubicBezTo>
                  <a:pt x="2883" y="8655"/>
                  <a:pt x="2834" y="8658"/>
                  <a:pt x="2817" y="8660"/>
                </a:cubicBezTo>
                <a:cubicBezTo>
                  <a:pt x="2800" y="8661"/>
                  <a:pt x="2802" y="8685"/>
                  <a:pt x="2817" y="8709"/>
                </a:cubicBezTo>
                <a:cubicBezTo>
                  <a:pt x="2832" y="8734"/>
                  <a:pt x="2847" y="8932"/>
                  <a:pt x="2850" y="9149"/>
                </a:cubicBezTo>
                <a:cubicBezTo>
                  <a:pt x="2855" y="9534"/>
                  <a:pt x="2858" y="9544"/>
                  <a:pt x="2947" y="9608"/>
                </a:cubicBezTo>
                <a:cubicBezTo>
                  <a:pt x="2997" y="9644"/>
                  <a:pt x="3033" y="9690"/>
                  <a:pt x="3028" y="9711"/>
                </a:cubicBezTo>
                <a:cubicBezTo>
                  <a:pt x="3023" y="9732"/>
                  <a:pt x="3014" y="9776"/>
                  <a:pt x="3006" y="9807"/>
                </a:cubicBezTo>
                <a:cubicBezTo>
                  <a:pt x="2991" y="9868"/>
                  <a:pt x="2957" y="9901"/>
                  <a:pt x="2904" y="9906"/>
                </a:cubicBezTo>
                <a:cubicBezTo>
                  <a:pt x="2886" y="9908"/>
                  <a:pt x="2851" y="9908"/>
                  <a:pt x="2834" y="9910"/>
                </a:cubicBezTo>
                <a:cubicBezTo>
                  <a:pt x="2816" y="9912"/>
                  <a:pt x="2812" y="9939"/>
                  <a:pt x="2823" y="9967"/>
                </a:cubicBezTo>
                <a:cubicBezTo>
                  <a:pt x="2848" y="10036"/>
                  <a:pt x="2695" y="10080"/>
                  <a:pt x="2612" y="10029"/>
                </a:cubicBezTo>
                <a:cubicBezTo>
                  <a:pt x="2549" y="9989"/>
                  <a:pt x="2434" y="9978"/>
                  <a:pt x="2434" y="10013"/>
                </a:cubicBezTo>
                <a:cubicBezTo>
                  <a:pt x="2434" y="10026"/>
                  <a:pt x="2469" y="10044"/>
                  <a:pt x="2510" y="10051"/>
                </a:cubicBezTo>
                <a:cubicBezTo>
                  <a:pt x="2581" y="10065"/>
                  <a:pt x="2584" y="10069"/>
                  <a:pt x="2526" y="10132"/>
                </a:cubicBezTo>
                <a:cubicBezTo>
                  <a:pt x="2493" y="10168"/>
                  <a:pt x="2440" y="10197"/>
                  <a:pt x="2413" y="10197"/>
                </a:cubicBezTo>
                <a:cubicBezTo>
                  <a:pt x="2385" y="10197"/>
                  <a:pt x="2334" y="10218"/>
                  <a:pt x="2294" y="10246"/>
                </a:cubicBezTo>
                <a:cubicBezTo>
                  <a:pt x="2254" y="10275"/>
                  <a:pt x="2187" y="10296"/>
                  <a:pt x="2148" y="10296"/>
                </a:cubicBezTo>
                <a:cubicBezTo>
                  <a:pt x="2109" y="10296"/>
                  <a:pt x="2062" y="10321"/>
                  <a:pt x="2040" y="10350"/>
                </a:cubicBezTo>
                <a:cubicBezTo>
                  <a:pt x="2018" y="10379"/>
                  <a:pt x="1980" y="10399"/>
                  <a:pt x="1954" y="10392"/>
                </a:cubicBezTo>
                <a:cubicBezTo>
                  <a:pt x="1928" y="10385"/>
                  <a:pt x="1860" y="10396"/>
                  <a:pt x="1808" y="10415"/>
                </a:cubicBezTo>
                <a:cubicBezTo>
                  <a:pt x="1753" y="10435"/>
                  <a:pt x="1707" y="10436"/>
                  <a:pt x="1695" y="10422"/>
                </a:cubicBezTo>
                <a:cubicBezTo>
                  <a:pt x="1654" y="10375"/>
                  <a:pt x="1604" y="10400"/>
                  <a:pt x="1641" y="10449"/>
                </a:cubicBezTo>
                <a:cubicBezTo>
                  <a:pt x="1669" y="10486"/>
                  <a:pt x="1660" y="10504"/>
                  <a:pt x="1609" y="10537"/>
                </a:cubicBezTo>
                <a:cubicBezTo>
                  <a:pt x="1536" y="10584"/>
                  <a:pt x="1487" y="10560"/>
                  <a:pt x="1522" y="10495"/>
                </a:cubicBezTo>
                <a:cubicBezTo>
                  <a:pt x="1548" y="10447"/>
                  <a:pt x="1409" y="10383"/>
                  <a:pt x="1371" y="10426"/>
                </a:cubicBezTo>
                <a:cubicBezTo>
                  <a:pt x="1358" y="10442"/>
                  <a:pt x="1366" y="10469"/>
                  <a:pt x="1387" y="10484"/>
                </a:cubicBezTo>
                <a:cubicBezTo>
                  <a:pt x="1409" y="10499"/>
                  <a:pt x="1409" y="10529"/>
                  <a:pt x="1393" y="10552"/>
                </a:cubicBezTo>
                <a:cubicBezTo>
                  <a:pt x="1377" y="10575"/>
                  <a:pt x="1365" y="10651"/>
                  <a:pt x="1360" y="10721"/>
                </a:cubicBezTo>
                <a:cubicBezTo>
                  <a:pt x="1355" y="10791"/>
                  <a:pt x="1339" y="10857"/>
                  <a:pt x="1328" y="10870"/>
                </a:cubicBezTo>
                <a:cubicBezTo>
                  <a:pt x="1292" y="10911"/>
                  <a:pt x="1286" y="11020"/>
                  <a:pt x="1317" y="11061"/>
                </a:cubicBezTo>
                <a:cubicBezTo>
                  <a:pt x="1334" y="11083"/>
                  <a:pt x="1355" y="11155"/>
                  <a:pt x="1360" y="11218"/>
                </a:cubicBezTo>
                <a:cubicBezTo>
                  <a:pt x="1366" y="11281"/>
                  <a:pt x="1382" y="11344"/>
                  <a:pt x="1398" y="11359"/>
                </a:cubicBezTo>
                <a:cubicBezTo>
                  <a:pt x="1442" y="11401"/>
                  <a:pt x="1363" y="11560"/>
                  <a:pt x="1269" y="11623"/>
                </a:cubicBezTo>
                <a:cubicBezTo>
                  <a:pt x="1191" y="11675"/>
                  <a:pt x="1184" y="11677"/>
                  <a:pt x="1139" y="11638"/>
                </a:cubicBezTo>
                <a:cubicBezTo>
                  <a:pt x="1077" y="11585"/>
                  <a:pt x="1055" y="11506"/>
                  <a:pt x="1101" y="11485"/>
                </a:cubicBezTo>
                <a:cubicBezTo>
                  <a:pt x="1121" y="11477"/>
                  <a:pt x="1139" y="11458"/>
                  <a:pt x="1139" y="11443"/>
                </a:cubicBezTo>
                <a:cubicBezTo>
                  <a:pt x="1139" y="11425"/>
                  <a:pt x="1124" y="11424"/>
                  <a:pt x="1091" y="11443"/>
                </a:cubicBezTo>
                <a:cubicBezTo>
                  <a:pt x="1030" y="11479"/>
                  <a:pt x="993" y="11454"/>
                  <a:pt x="993" y="11378"/>
                </a:cubicBezTo>
                <a:cubicBezTo>
                  <a:pt x="993" y="11346"/>
                  <a:pt x="981" y="11314"/>
                  <a:pt x="961" y="11306"/>
                </a:cubicBezTo>
                <a:cubicBezTo>
                  <a:pt x="907" y="11282"/>
                  <a:pt x="918" y="11192"/>
                  <a:pt x="977" y="11176"/>
                </a:cubicBezTo>
                <a:cubicBezTo>
                  <a:pt x="1034" y="11160"/>
                  <a:pt x="1009" y="11086"/>
                  <a:pt x="950" y="11095"/>
                </a:cubicBezTo>
                <a:cubicBezTo>
                  <a:pt x="930" y="11099"/>
                  <a:pt x="903" y="11077"/>
                  <a:pt x="885" y="11046"/>
                </a:cubicBezTo>
                <a:cubicBezTo>
                  <a:pt x="859" y="10997"/>
                  <a:pt x="870" y="10982"/>
                  <a:pt x="977" y="10946"/>
                </a:cubicBezTo>
                <a:cubicBezTo>
                  <a:pt x="1046" y="10923"/>
                  <a:pt x="1091" y="10894"/>
                  <a:pt x="1080" y="10881"/>
                </a:cubicBezTo>
                <a:cubicBezTo>
                  <a:pt x="1069" y="10869"/>
                  <a:pt x="1047" y="10863"/>
                  <a:pt x="1031" y="10870"/>
                </a:cubicBezTo>
                <a:cubicBezTo>
                  <a:pt x="1015" y="10877"/>
                  <a:pt x="979" y="10862"/>
                  <a:pt x="945" y="10835"/>
                </a:cubicBezTo>
                <a:cubicBezTo>
                  <a:pt x="893" y="10795"/>
                  <a:pt x="887" y="10778"/>
                  <a:pt x="923" y="10728"/>
                </a:cubicBezTo>
                <a:cubicBezTo>
                  <a:pt x="947" y="10696"/>
                  <a:pt x="955" y="10676"/>
                  <a:pt x="939" y="10686"/>
                </a:cubicBezTo>
                <a:cubicBezTo>
                  <a:pt x="923" y="10697"/>
                  <a:pt x="885" y="10691"/>
                  <a:pt x="853" y="10671"/>
                </a:cubicBezTo>
                <a:cubicBezTo>
                  <a:pt x="813" y="10645"/>
                  <a:pt x="776" y="10639"/>
                  <a:pt x="740" y="10656"/>
                </a:cubicBezTo>
                <a:cubicBezTo>
                  <a:pt x="694" y="10677"/>
                  <a:pt x="696" y="10686"/>
                  <a:pt x="751" y="10709"/>
                </a:cubicBezTo>
                <a:cubicBezTo>
                  <a:pt x="811" y="10734"/>
                  <a:pt x="814" y="10739"/>
                  <a:pt x="745" y="10801"/>
                </a:cubicBezTo>
                <a:cubicBezTo>
                  <a:pt x="689" y="10851"/>
                  <a:pt x="682" y="10874"/>
                  <a:pt x="713" y="10900"/>
                </a:cubicBezTo>
                <a:cubicBezTo>
                  <a:pt x="743" y="10926"/>
                  <a:pt x="741" y="10944"/>
                  <a:pt x="707" y="10973"/>
                </a:cubicBezTo>
                <a:cubicBezTo>
                  <a:pt x="672" y="11003"/>
                  <a:pt x="674" y="11021"/>
                  <a:pt x="707" y="11050"/>
                </a:cubicBezTo>
                <a:cubicBezTo>
                  <a:pt x="768" y="11102"/>
                  <a:pt x="738" y="11206"/>
                  <a:pt x="664" y="11203"/>
                </a:cubicBezTo>
                <a:cubicBezTo>
                  <a:pt x="610" y="11200"/>
                  <a:pt x="610" y="11205"/>
                  <a:pt x="670" y="11275"/>
                </a:cubicBezTo>
                <a:cubicBezTo>
                  <a:pt x="714" y="11327"/>
                  <a:pt x="735" y="11383"/>
                  <a:pt x="724" y="11447"/>
                </a:cubicBezTo>
                <a:cubicBezTo>
                  <a:pt x="712" y="11513"/>
                  <a:pt x="721" y="11549"/>
                  <a:pt x="756" y="11558"/>
                </a:cubicBezTo>
                <a:cubicBezTo>
                  <a:pt x="783" y="11566"/>
                  <a:pt x="816" y="11620"/>
                  <a:pt x="831" y="11681"/>
                </a:cubicBezTo>
                <a:cubicBezTo>
                  <a:pt x="872" y="11838"/>
                  <a:pt x="871" y="11864"/>
                  <a:pt x="837" y="11898"/>
                </a:cubicBezTo>
                <a:cubicBezTo>
                  <a:pt x="797" y="11938"/>
                  <a:pt x="847" y="11991"/>
                  <a:pt x="907" y="11975"/>
                </a:cubicBezTo>
                <a:cubicBezTo>
                  <a:pt x="933" y="11968"/>
                  <a:pt x="984" y="11975"/>
                  <a:pt x="1020" y="11994"/>
                </a:cubicBezTo>
                <a:cubicBezTo>
                  <a:pt x="1074" y="12022"/>
                  <a:pt x="1078" y="12037"/>
                  <a:pt x="1042" y="12063"/>
                </a:cubicBezTo>
                <a:cubicBezTo>
                  <a:pt x="975" y="12111"/>
                  <a:pt x="983" y="12143"/>
                  <a:pt x="1064" y="12128"/>
                </a:cubicBezTo>
                <a:cubicBezTo>
                  <a:pt x="1102" y="12121"/>
                  <a:pt x="1154" y="12131"/>
                  <a:pt x="1177" y="12151"/>
                </a:cubicBezTo>
                <a:cubicBezTo>
                  <a:pt x="1223" y="12190"/>
                  <a:pt x="1334" y="12200"/>
                  <a:pt x="1301" y="12162"/>
                </a:cubicBezTo>
                <a:cubicBezTo>
                  <a:pt x="1267" y="12123"/>
                  <a:pt x="1352" y="12102"/>
                  <a:pt x="1409" y="12136"/>
                </a:cubicBezTo>
                <a:cubicBezTo>
                  <a:pt x="1452" y="12161"/>
                  <a:pt x="1463" y="12157"/>
                  <a:pt x="1463" y="12113"/>
                </a:cubicBezTo>
                <a:cubicBezTo>
                  <a:pt x="1463" y="12027"/>
                  <a:pt x="1467" y="12023"/>
                  <a:pt x="1528" y="11975"/>
                </a:cubicBezTo>
                <a:cubicBezTo>
                  <a:pt x="1583" y="11932"/>
                  <a:pt x="1586" y="11932"/>
                  <a:pt x="1657" y="11979"/>
                </a:cubicBezTo>
                <a:cubicBezTo>
                  <a:pt x="1735" y="12030"/>
                  <a:pt x="1986" y="12049"/>
                  <a:pt x="2024" y="12006"/>
                </a:cubicBezTo>
                <a:cubicBezTo>
                  <a:pt x="2050" y="11975"/>
                  <a:pt x="2273" y="11975"/>
                  <a:pt x="2353" y="12006"/>
                </a:cubicBezTo>
                <a:cubicBezTo>
                  <a:pt x="2388" y="12019"/>
                  <a:pt x="2447" y="12036"/>
                  <a:pt x="2483" y="12044"/>
                </a:cubicBezTo>
                <a:cubicBezTo>
                  <a:pt x="2519" y="12052"/>
                  <a:pt x="2541" y="12067"/>
                  <a:pt x="2531" y="12078"/>
                </a:cubicBezTo>
                <a:cubicBezTo>
                  <a:pt x="2521" y="12090"/>
                  <a:pt x="2525" y="12116"/>
                  <a:pt x="2542" y="12136"/>
                </a:cubicBezTo>
                <a:cubicBezTo>
                  <a:pt x="2561" y="12157"/>
                  <a:pt x="2559" y="12185"/>
                  <a:pt x="2537" y="12204"/>
                </a:cubicBezTo>
                <a:cubicBezTo>
                  <a:pt x="2510" y="12228"/>
                  <a:pt x="2524" y="12259"/>
                  <a:pt x="2585" y="12315"/>
                </a:cubicBezTo>
                <a:cubicBezTo>
                  <a:pt x="2666" y="12389"/>
                  <a:pt x="2681" y="12390"/>
                  <a:pt x="2904" y="12384"/>
                </a:cubicBezTo>
                <a:lnTo>
                  <a:pt x="3141" y="12380"/>
                </a:lnTo>
                <a:lnTo>
                  <a:pt x="3136" y="12472"/>
                </a:lnTo>
                <a:cubicBezTo>
                  <a:pt x="3134" y="12530"/>
                  <a:pt x="3149" y="12575"/>
                  <a:pt x="3179" y="12583"/>
                </a:cubicBezTo>
                <a:cubicBezTo>
                  <a:pt x="3217" y="12593"/>
                  <a:pt x="3220" y="12585"/>
                  <a:pt x="3190" y="12545"/>
                </a:cubicBezTo>
                <a:cubicBezTo>
                  <a:pt x="3159" y="12505"/>
                  <a:pt x="3165" y="12488"/>
                  <a:pt x="3211" y="12476"/>
                </a:cubicBezTo>
                <a:cubicBezTo>
                  <a:pt x="3336" y="12442"/>
                  <a:pt x="3412" y="12582"/>
                  <a:pt x="3362" y="12751"/>
                </a:cubicBezTo>
                <a:cubicBezTo>
                  <a:pt x="3357" y="12770"/>
                  <a:pt x="3382" y="12785"/>
                  <a:pt x="3416" y="12786"/>
                </a:cubicBezTo>
                <a:cubicBezTo>
                  <a:pt x="3450" y="12786"/>
                  <a:pt x="3499" y="12805"/>
                  <a:pt x="3524" y="12828"/>
                </a:cubicBezTo>
                <a:cubicBezTo>
                  <a:pt x="3593" y="12888"/>
                  <a:pt x="3686" y="12904"/>
                  <a:pt x="3735" y="12862"/>
                </a:cubicBezTo>
                <a:cubicBezTo>
                  <a:pt x="3768" y="12834"/>
                  <a:pt x="3789" y="12832"/>
                  <a:pt x="3826" y="12854"/>
                </a:cubicBezTo>
                <a:cubicBezTo>
                  <a:pt x="3862" y="12876"/>
                  <a:pt x="3865" y="12892"/>
                  <a:pt x="3837" y="12916"/>
                </a:cubicBezTo>
                <a:cubicBezTo>
                  <a:pt x="3791" y="12956"/>
                  <a:pt x="3912" y="12989"/>
                  <a:pt x="4015" y="12965"/>
                </a:cubicBezTo>
                <a:cubicBezTo>
                  <a:pt x="4052" y="12957"/>
                  <a:pt x="4127" y="12968"/>
                  <a:pt x="4183" y="12988"/>
                </a:cubicBezTo>
                <a:cubicBezTo>
                  <a:pt x="4239" y="13009"/>
                  <a:pt x="4300" y="13023"/>
                  <a:pt x="4318" y="13015"/>
                </a:cubicBezTo>
                <a:cubicBezTo>
                  <a:pt x="4335" y="13008"/>
                  <a:pt x="4376" y="13009"/>
                  <a:pt x="4409" y="13019"/>
                </a:cubicBezTo>
                <a:cubicBezTo>
                  <a:pt x="4490" y="13042"/>
                  <a:pt x="4719" y="13042"/>
                  <a:pt x="4771" y="13019"/>
                </a:cubicBezTo>
                <a:cubicBezTo>
                  <a:pt x="4793" y="13009"/>
                  <a:pt x="4905" y="12998"/>
                  <a:pt x="5019" y="12992"/>
                </a:cubicBezTo>
                <a:cubicBezTo>
                  <a:pt x="5173" y="12984"/>
                  <a:pt x="5243" y="12966"/>
                  <a:pt x="5283" y="12927"/>
                </a:cubicBezTo>
                <a:cubicBezTo>
                  <a:pt x="5333" y="12881"/>
                  <a:pt x="5385" y="12876"/>
                  <a:pt x="5516" y="12904"/>
                </a:cubicBezTo>
                <a:cubicBezTo>
                  <a:pt x="5535" y="12909"/>
                  <a:pt x="5592" y="12896"/>
                  <a:pt x="5640" y="12877"/>
                </a:cubicBezTo>
                <a:cubicBezTo>
                  <a:pt x="5716" y="12847"/>
                  <a:pt x="5719" y="12841"/>
                  <a:pt x="5667" y="12820"/>
                </a:cubicBezTo>
                <a:cubicBezTo>
                  <a:pt x="5612" y="12798"/>
                  <a:pt x="5610" y="12790"/>
                  <a:pt x="5661" y="12721"/>
                </a:cubicBezTo>
                <a:cubicBezTo>
                  <a:pt x="5692" y="12679"/>
                  <a:pt x="5733" y="12651"/>
                  <a:pt x="5753" y="12659"/>
                </a:cubicBezTo>
                <a:cubicBezTo>
                  <a:pt x="5773" y="12668"/>
                  <a:pt x="5815" y="12662"/>
                  <a:pt x="5845" y="12644"/>
                </a:cubicBezTo>
                <a:cubicBezTo>
                  <a:pt x="5875" y="12627"/>
                  <a:pt x="5967" y="12611"/>
                  <a:pt x="6050" y="12610"/>
                </a:cubicBezTo>
                <a:cubicBezTo>
                  <a:pt x="6158" y="12608"/>
                  <a:pt x="6200" y="12599"/>
                  <a:pt x="6201" y="12571"/>
                </a:cubicBezTo>
                <a:cubicBezTo>
                  <a:pt x="6201" y="12550"/>
                  <a:pt x="6231" y="12535"/>
                  <a:pt x="6266" y="12537"/>
                </a:cubicBezTo>
                <a:cubicBezTo>
                  <a:pt x="6316" y="12540"/>
                  <a:pt x="6320" y="12531"/>
                  <a:pt x="6287" y="12503"/>
                </a:cubicBezTo>
                <a:cubicBezTo>
                  <a:pt x="6255" y="12475"/>
                  <a:pt x="6262" y="12466"/>
                  <a:pt x="6309" y="12453"/>
                </a:cubicBezTo>
                <a:cubicBezTo>
                  <a:pt x="6342" y="12444"/>
                  <a:pt x="6383" y="12449"/>
                  <a:pt x="6406" y="12464"/>
                </a:cubicBezTo>
                <a:cubicBezTo>
                  <a:pt x="6465" y="12506"/>
                  <a:pt x="6526" y="12500"/>
                  <a:pt x="6476" y="12457"/>
                </a:cubicBezTo>
                <a:cubicBezTo>
                  <a:pt x="6421" y="12410"/>
                  <a:pt x="6470" y="12388"/>
                  <a:pt x="6616" y="12396"/>
                </a:cubicBezTo>
                <a:cubicBezTo>
                  <a:pt x="6679" y="12399"/>
                  <a:pt x="6741" y="12420"/>
                  <a:pt x="6757" y="12441"/>
                </a:cubicBezTo>
                <a:cubicBezTo>
                  <a:pt x="6785" y="12479"/>
                  <a:pt x="6772" y="12711"/>
                  <a:pt x="6740" y="12747"/>
                </a:cubicBezTo>
                <a:cubicBezTo>
                  <a:pt x="6732" y="12757"/>
                  <a:pt x="6740" y="12806"/>
                  <a:pt x="6757" y="12858"/>
                </a:cubicBezTo>
                <a:cubicBezTo>
                  <a:pt x="6782" y="12937"/>
                  <a:pt x="6776" y="12960"/>
                  <a:pt x="6719" y="12988"/>
                </a:cubicBezTo>
                <a:cubicBezTo>
                  <a:pt x="6652" y="13021"/>
                  <a:pt x="6651" y="13024"/>
                  <a:pt x="6740" y="13088"/>
                </a:cubicBezTo>
                <a:cubicBezTo>
                  <a:pt x="6821" y="13145"/>
                  <a:pt x="6828" y="13162"/>
                  <a:pt x="6789" y="13206"/>
                </a:cubicBezTo>
                <a:cubicBezTo>
                  <a:pt x="6755" y="13245"/>
                  <a:pt x="6753" y="13269"/>
                  <a:pt x="6784" y="13313"/>
                </a:cubicBezTo>
                <a:cubicBezTo>
                  <a:pt x="6871" y="13441"/>
                  <a:pt x="6896" y="13536"/>
                  <a:pt x="6854" y="13566"/>
                </a:cubicBezTo>
                <a:cubicBezTo>
                  <a:pt x="6797" y="13606"/>
                  <a:pt x="6899" y="13652"/>
                  <a:pt x="6962" y="13615"/>
                </a:cubicBezTo>
                <a:cubicBezTo>
                  <a:pt x="7015" y="13584"/>
                  <a:pt x="7086" y="13658"/>
                  <a:pt x="7086" y="13749"/>
                </a:cubicBezTo>
                <a:cubicBezTo>
                  <a:pt x="7086" y="13787"/>
                  <a:pt x="7125" y="13831"/>
                  <a:pt x="7188" y="13864"/>
                </a:cubicBezTo>
                <a:cubicBezTo>
                  <a:pt x="7308" y="13927"/>
                  <a:pt x="7348" y="14054"/>
                  <a:pt x="7275" y="14128"/>
                </a:cubicBezTo>
                <a:cubicBezTo>
                  <a:pt x="7242" y="14161"/>
                  <a:pt x="7238" y="14182"/>
                  <a:pt x="7264" y="14193"/>
                </a:cubicBezTo>
                <a:cubicBezTo>
                  <a:pt x="7316" y="14216"/>
                  <a:pt x="7233" y="14285"/>
                  <a:pt x="7178" y="14266"/>
                </a:cubicBezTo>
                <a:cubicBezTo>
                  <a:pt x="7155" y="14258"/>
                  <a:pt x="7170" y="14269"/>
                  <a:pt x="7210" y="14292"/>
                </a:cubicBezTo>
                <a:cubicBezTo>
                  <a:pt x="7250" y="14315"/>
                  <a:pt x="7275" y="14349"/>
                  <a:pt x="7269" y="14369"/>
                </a:cubicBezTo>
                <a:cubicBezTo>
                  <a:pt x="7264" y="14388"/>
                  <a:pt x="7294" y="14419"/>
                  <a:pt x="7334" y="14434"/>
                </a:cubicBezTo>
                <a:cubicBezTo>
                  <a:pt x="7400" y="14459"/>
                  <a:pt x="7410" y="14485"/>
                  <a:pt x="7410" y="14713"/>
                </a:cubicBezTo>
                <a:cubicBezTo>
                  <a:pt x="7410" y="14852"/>
                  <a:pt x="7423" y="14994"/>
                  <a:pt x="7442" y="15030"/>
                </a:cubicBezTo>
                <a:cubicBezTo>
                  <a:pt x="7466" y="15076"/>
                  <a:pt x="7466" y="15119"/>
                  <a:pt x="7437" y="15164"/>
                </a:cubicBezTo>
                <a:cubicBezTo>
                  <a:pt x="7404" y="15215"/>
                  <a:pt x="7402" y="15240"/>
                  <a:pt x="7437" y="15279"/>
                </a:cubicBezTo>
                <a:cubicBezTo>
                  <a:pt x="7461" y="15307"/>
                  <a:pt x="7475" y="15352"/>
                  <a:pt x="7464" y="15378"/>
                </a:cubicBezTo>
                <a:cubicBezTo>
                  <a:pt x="7452" y="15405"/>
                  <a:pt x="7468" y="15457"/>
                  <a:pt x="7501" y="15493"/>
                </a:cubicBezTo>
                <a:cubicBezTo>
                  <a:pt x="7566" y="15563"/>
                  <a:pt x="7545" y="15640"/>
                  <a:pt x="7469" y="15619"/>
                </a:cubicBezTo>
                <a:cubicBezTo>
                  <a:pt x="7434" y="15610"/>
                  <a:pt x="7420" y="15640"/>
                  <a:pt x="7415" y="15734"/>
                </a:cubicBezTo>
                <a:cubicBezTo>
                  <a:pt x="7408" y="15872"/>
                  <a:pt x="7352" y="15976"/>
                  <a:pt x="7296" y="15952"/>
                </a:cubicBezTo>
                <a:cubicBezTo>
                  <a:pt x="7277" y="15944"/>
                  <a:pt x="7264" y="15948"/>
                  <a:pt x="7264" y="15960"/>
                </a:cubicBezTo>
                <a:cubicBezTo>
                  <a:pt x="7264" y="15971"/>
                  <a:pt x="7294" y="15992"/>
                  <a:pt x="7334" y="16009"/>
                </a:cubicBezTo>
                <a:cubicBezTo>
                  <a:pt x="7386" y="16032"/>
                  <a:pt x="7410" y="16070"/>
                  <a:pt x="7410" y="16139"/>
                </a:cubicBezTo>
                <a:cubicBezTo>
                  <a:pt x="7410" y="16193"/>
                  <a:pt x="7427" y="16247"/>
                  <a:pt x="7447" y="16262"/>
                </a:cubicBezTo>
                <a:cubicBezTo>
                  <a:pt x="7474" y="16280"/>
                  <a:pt x="7453" y="16304"/>
                  <a:pt x="7388" y="16334"/>
                </a:cubicBezTo>
                <a:cubicBezTo>
                  <a:pt x="7337" y="16358"/>
                  <a:pt x="7305" y="16389"/>
                  <a:pt x="7318" y="16403"/>
                </a:cubicBezTo>
                <a:cubicBezTo>
                  <a:pt x="7354" y="16445"/>
                  <a:pt x="7225" y="16534"/>
                  <a:pt x="7172" y="16503"/>
                </a:cubicBezTo>
                <a:cubicBezTo>
                  <a:pt x="7141" y="16484"/>
                  <a:pt x="7122" y="16486"/>
                  <a:pt x="7107" y="16514"/>
                </a:cubicBezTo>
                <a:cubicBezTo>
                  <a:pt x="7096" y="16535"/>
                  <a:pt x="7061" y="16552"/>
                  <a:pt x="7032" y="16552"/>
                </a:cubicBezTo>
                <a:cubicBezTo>
                  <a:pt x="6997" y="16552"/>
                  <a:pt x="6985" y="16571"/>
                  <a:pt x="6994" y="16606"/>
                </a:cubicBezTo>
                <a:cubicBezTo>
                  <a:pt x="7004" y="16642"/>
                  <a:pt x="6987" y="16666"/>
                  <a:pt x="6940" y="16675"/>
                </a:cubicBezTo>
                <a:cubicBezTo>
                  <a:pt x="6875" y="16687"/>
                  <a:pt x="6870" y="16697"/>
                  <a:pt x="6897" y="16843"/>
                </a:cubicBezTo>
                <a:cubicBezTo>
                  <a:pt x="6899" y="16855"/>
                  <a:pt x="6927" y="16853"/>
                  <a:pt x="6956" y="16835"/>
                </a:cubicBezTo>
                <a:cubicBezTo>
                  <a:pt x="6999" y="16810"/>
                  <a:pt x="7022" y="16806"/>
                  <a:pt x="7064" y="16831"/>
                </a:cubicBezTo>
                <a:cubicBezTo>
                  <a:pt x="7094" y="16849"/>
                  <a:pt x="7107" y="16876"/>
                  <a:pt x="7097" y="16889"/>
                </a:cubicBezTo>
                <a:cubicBezTo>
                  <a:pt x="7086" y="16901"/>
                  <a:pt x="7103" y="16912"/>
                  <a:pt x="7134" y="16912"/>
                </a:cubicBezTo>
                <a:cubicBezTo>
                  <a:pt x="7229" y="16912"/>
                  <a:pt x="7241" y="16980"/>
                  <a:pt x="7156" y="17065"/>
                </a:cubicBezTo>
                <a:cubicBezTo>
                  <a:pt x="7099" y="17121"/>
                  <a:pt x="7065" y="17138"/>
                  <a:pt x="7037" y="17118"/>
                </a:cubicBezTo>
                <a:cubicBezTo>
                  <a:pt x="7016" y="17103"/>
                  <a:pt x="6971" y="17091"/>
                  <a:pt x="6940" y="17091"/>
                </a:cubicBezTo>
                <a:cubicBezTo>
                  <a:pt x="6894" y="17092"/>
                  <a:pt x="6899" y="17097"/>
                  <a:pt x="6951" y="17118"/>
                </a:cubicBezTo>
                <a:cubicBezTo>
                  <a:pt x="7035" y="17153"/>
                  <a:pt x="7030" y="17207"/>
                  <a:pt x="6940" y="17241"/>
                </a:cubicBezTo>
                <a:cubicBezTo>
                  <a:pt x="6900" y="17256"/>
                  <a:pt x="6875" y="17282"/>
                  <a:pt x="6886" y="17294"/>
                </a:cubicBezTo>
                <a:cubicBezTo>
                  <a:pt x="6897" y="17307"/>
                  <a:pt x="6889" y="17320"/>
                  <a:pt x="6870" y="17329"/>
                </a:cubicBezTo>
                <a:cubicBezTo>
                  <a:pt x="6806" y="17356"/>
                  <a:pt x="6852" y="17564"/>
                  <a:pt x="6935" y="17623"/>
                </a:cubicBezTo>
                <a:cubicBezTo>
                  <a:pt x="7017" y="17681"/>
                  <a:pt x="7021" y="17742"/>
                  <a:pt x="6940" y="17742"/>
                </a:cubicBezTo>
                <a:cubicBezTo>
                  <a:pt x="6885" y="17742"/>
                  <a:pt x="6858" y="17873"/>
                  <a:pt x="6908" y="17895"/>
                </a:cubicBezTo>
                <a:cubicBezTo>
                  <a:pt x="6926" y="17903"/>
                  <a:pt x="6898" y="17943"/>
                  <a:pt x="6843" y="17982"/>
                </a:cubicBezTo>
                <a:cubicBezTo>
                  <a:pt x="6767" y="18038"/>
                  <a:pt x="6729" y="18046"/>
                  <a:pt x="6692" y="18025"/>
                </a:cubicBezTo>
                <a:cubicBezTo>
                  <a:pt x="6628" y="17988"/>
                  <a:pt x="6541" y="17979"/>
                  <a:pt x="6541" y="18009"/>
                </a:cubicBezTo>
                <a:cubicBezTo>
                  <a:pt x="6541" y="18022"/>
                  <a:pt x="6503" y="18047"/>
                  <a:pt x="6454" y="18063"/>
                </a:cubicBezTo>
                <a:cubicBezTo>
                  <a:pt x="6406" y="18079"/>
                  <a:pt x="6375" y="18101"/>
                  <a:pt x="6384" y="18112"/>
                </a:cubicBezTo>
                <a:cubicBezTo>
                  <a:pt x="6410" y="18142"/>
                  <a:pt x="6339" y="18164"/>
                  <a:pt x="6217" y="18166"/>
                </a:cubicBezTo>
                <a:cubicBezTo>
                  <a:pt x="6052" y="18169"/>
                  <a:pt x="6017" y="18222"/>
                  <a:pt x="6093" y="18346"/>
                </a:cubicBezTo>
                <a:cubicBezTo>
                  <a:pt x="6109" y="18372"/>
                  <a:pt x="6103" y="18408"/>
                  <a:pt x="6077" y="18430"/>
                </a:cubicBezTo>
                <a:cubicBezTo>
                  <a:pt x="6052" y="18451"/>
                  <a:pt x="6042" y="18468"/>
                  <a:pt x="6055" y="18468"/>
                </a:cubicBezTo>
                <a:cubicBezTo>
                  <a:pt x="6068" y="18468"/>
                  <a:pt x="6060" y="18489"/>
                  <a:pt x="6039" y="18518"/>
                </a:cubicBezTo>
                <a:cubicBezTo>
                  <a:pt x="6017" y="18546"/>
                  <a:pt x="5982" y="18564"/>
                  <a:pt x="5963" y="18556"/>
                </a:cubicBezTo>
                <a:cubicBezTo>
                  <a:pt x="5945" y="18548"/>
                  <a:pt x="5905" y="18563"/>
                  <a:pt x="5872" y="18590"/>
                </a:cubicBezTo>
                <a:cubicBezTo>
                  <a:pt x="5839" y="18618"/>
                  <a:pt x="5792" y="18635"/>
                  <a:pt x="5769" y="18629"/>
                </a:cubicBezTo>
                <a:cubicBezTo>
                  <a:pt x="5746" y="18622"/>
                  <a:pt x="5666" y="18650"/>
                  <a:pt x="5591" y="18686"/>
                </a:cubicBezTo>
                <a:cubicBezTo>
                  <a:pt x="5516" y="18722"/>
                  <a:pt x="5445" y="18743"/>
                  <a:pt x="5435" y="18736"/>
                </a:cubicBezTo>
                <a:cubicBezTo>
                  <a:pt x="5424" y="18728"/>
                  <a:pt x="5397" y="18735"/>
                  <a:pt x="5375" y="18747"/>
                </a:cubicBezTo>
                <a:cubicBezTo>
                  <a:pt x="5354" y="18760"/>
                  <a:pt x="5271" y="18774"/>
                  <a:pt x="5192" y="18778"/>
                </a:cubicBezTo>
                <a:cubicBezTo>
                  <a:pt x="5112" y="18782"/>
                  <a:pt x="5028" y="18795"/>
                  <a:pt x="5003" y="18808"/>
                </a:cubicBezTo>
                <a:cubicBezTo>
                  <a:pt x="4974" y="18824"/>
                  <a:pt x="4936" y="18818"/>
                  <a:pt x="4900" y="18797"/>
                </a:cubicBezTo>
                <a:cubicBezTo>
                  <a:pt x="4854" y="18770"/>
                  <a:pt x="4839" y="18777"/>
                  <a:pt x="4792" y="18824"/>
                </a:cubicBezTo>
                <a:cubicBezTo>
                  <a:pt x="4748" y="18868"/>
                  <a:pt x="4724" y="18874"/>
                  <a:pt x="4684" y="18851"/>
                </a:cubicBezTo>
                <a:cubicBezTo>
                  <a:pt x="4657" y="18834"/>
                  <a:pt x="4641" y="18809"/>
                  <a:pt x="4652" y="18797"/>
                </a:cubicBezTo>
                <a:cubicBezTo>
                  <a:pt x="4663" y="18785"/>
                  <a:pt x="4650" y="18781"/>
                  <a:pt x="4620" y="18789"/>
                </a:cubicBezTo>
                <a:cubicBezTo>
                  <a:pt x="4556" y="18807"/>
                  <a:pt x="4546" y="18839"/>
                  <a:pt x="4598" y="18862"/>
                </a:cubicBezTo>
                <a:cubicBezTo>
                  <a:pt x="4619" y="18871"/>
                  <a:pt x="4601" y="18909"/>
                  <a:pt x="4555" y="18954"/>
                </a:cubicBezTo>
                <a:cubicBezTo>
                  <a:pt x="4502" y="19004"/>
                  <a:pt x="4466" y="19021"/>
                  <a:pt x="4442" y="19003"/>
                </a:cubicBezTo>
                <a:cubicBezTo>
                  <a:pt x="4397" y="18972"/>
                  <a:pt x="4333" y="18968"/>
                  <a:pt x="4361" y="19000"/>
                </a:cubicBezTo>
                <a:cubicBezTo>
                  <a:pt x="4372" y="19012"/>
                  <a:pt x="4324" y="19050"/>
                  <a:pt x="4253" y="19080"/>
                </a:cubicBezTo>
                <a:cubicBezTo>
                  <a:pt x="4151" y="19122"/>
                  <a:pt x="4130" y="19141"/>
                  <a:pt x="4161" y="19168"/>
                </a:cubicBezTo>
                <a:cubicBezTo>
                  <a:pt x="4191" y="19193"/>
                  <a:pt x="4192" y="19208"/>
                  <a:pt x="4156" y="19229"/>
                </a:cubicBezTo>
                <a:cubicBezTo>
                  <a:pt x="4129" y="19245"/>
                  <a:pt x="4091" y="19251"/>
                  <a:pt x="4075" y="19241"/>
                </a:cubicBezTo>
                <a:cubicBezTo>
                  <a:pt x="4058" y="19230"/>
                  <a:pt x="4057" y="19233"/>
                  <a:pt x="4069" y="19248"/>
                </a:cubicBezTo>
                <a:cubicBezTo>
                  <a:pt x="4082" y="19264"/>
                  <a:pt x="4069" y="19299"/>
                  <a:pt x="4042" y="19325"/>
                </a:cubicBezTo>
                <a:cubicBezTo>
                  <a:pt x="4002" y="19363"/>
                  <a:pt x="3984" y="19366"/>
                  <a:pt x="3940" y="19340"/>
                </a:cubicBezTo>
                <a:cubicBezTo>
                  <a:pt x="3871" y="19299"/>
                  <a:pt x="3851" y="19337"/>
                  <a:pt x="3864" y="19478"/>
                </a:cubicBezTo>
                <a:cubicBezTo>
                  <a:pt x="3874" y="19588"/>
                  <a:pt x="3794" y="19681"/>
                  <a:pt x="3708" y="19657"/>
                </a:cubicBezTo>
                <a:cubicBezTo>
                  <a:pt x="3675" y="19649"/>
                  <a:pt x="3668" y="19652"/>
                  <a:pt x="3686" y="19673"/>
                </a:cubicBezTo>
                <a:cubicBezTo>
                  <a:pt x="3730" y="19722"/>
                  <a:pt x="3738" y="19770"/>
                  <a:pt x="3746" y="19948"/>
                </a:cubicBezTo>
                <a:cubicBezTo>
                  <a:pt x="3750" y="20039"/>
                  <a:pt x="3742" y="20129"/>
                  <a:pt x="3724" y="20147"/>
                </a:cubicBezTo>
                <a:cubicBezTo>
                  <a:pt x="3703" y="20167"/>
                  <a:pt x="3704" y="20190"/>
                  <a:pt x="3729" y="20212"/>
                </a:cubicBezTo>
                <a:cubicBezTo>
                  <a:pt x="3751" y="20231"/>
                  <a:pt x="3758" y="20253"/>
                  <a:pt x="3746" y="20262"/>
                </a:cubicBezTo>
                <a:cubicBezTo>
                  <a:pt x="3733" y="20270"/>
                  <a:pt x="3741" y="20312"/>
                  <a:pt x="3762" y="20353"/>
                </a:cubicBezTo>
                <a:cubicBezTo>
                  <a:pt x="3808" y="20447"/>
                  <a:pt x="3756" y="20496"/>
                  <a:pt x="3659" y="20453"/>
                </a:cubicBezTo>
                <a:cubicBezTo>
                  <a:pt x="3610" y="20431"/>
                  <a:pt x="3572" y="20434"/>
                  <a:pt x="3497" y="20468"/>
                </a:cubicBezTo>
                <a:cubicBezTo>
                  <a:pt x="3421" y="20504"/>
                  <a:pt x="3394" y="20508"/>
                  <a:pt x="3352" y="20483"/>
                </a:cubicBezTo>
                <a:cubicBezTo>
                  <a:pt x="3309" y="20458"/>
                  <a:pt x="3283" y="20462"/>
                  <a:pt x="3217" y="20506"/>
                </a:cubicBezTo>
                <a:cubicBezTo>
                  <a:pt x="3143" y="20555"/>
                  <a:pt x="3127" y="20555"/>
                  <a:pt x="3060" y="20522"/>
                </a:cubicBezTo>
                <a:cubicBezTo>
                  <a:pt x="3000" y="20492"/>
                  <a:pt x="2963" y="20493"/>
                  <a:pt x="2871" y="20518"/>
                </a:cubicBezTo>
                <a:cubicBezTo>
                  <a:pt x="2804" y="20536"/>
                  <a:pt x="2764" y="20563"/>
                  <a:pt x="2769" y="20587"/>
                </a:cubicBezTo>
                <a:cubicBezTo>
                  <a:pt x="2775" y="20617"/>
                  <a:pt x="2743" y="20625"/>
                  <a:pt x="2628" y="20625"/>
                </a:cubicBezTo>
                <a:cubicBezTo>
                  <a:pt x="2546" y="20625"/>
                  <a:pt x="2465" y="20634"/>
                  <a:pt x="2450" y="20644"/>
                </a:cubicBezTo>
                <a:cubicBezTo>
                  <a:pt x="2436" y="20654"/>
                  <a:pt x="2387" y="20657"/>
                  <a:pt x="2337" y="20648"/>
                </a:cubicBezTo>
                <a:cubicBezTo>
                  <a:pt x="2277" y="20637"/>
                  <a:pt x="2251" y="20641"/>
                  <a:pt x="2267" y="20659"/>
                </a:cubicBezTo>
                <a:cubicBezTo>
                  <a:pt x="2304" y="20702"/>
                  <a:pt x="2221" y="20722"/>
                  <a:pt x="2159" y="20686"/>
                </a:cubicBezTo>
                <a:cubicBezTo>
                  <a:pt x="2114" y="20660"/>
                  <a:pt x="2103" y="20662"/>
                  <a:pt x="2078" y="20690"/>
                </a:cubicBezTo>
                <a:cubicBezTo>
                  <a:pt x="2061" y="20709"/>
                  <a:pt x="2023" y="20725"/>
                  <a:pt x="1997" y="20728"/>
                </a:cubicBezTo>
                <a:cubicBezTo>
                  <a:pt x="1971" y="20731"/>
                  <a:pt x="1878" y="20746"/>
                  <a:pt x="1792" y="20763"/>
                </a:cubicBezTo>
                <a:cubicBezTo>
                  <a:pt x="1669" y="20786"/>
                  <a:pt x="1625" y="20788"/>
                  <a:pt x="1582" y="20763"/>
                </a:cubicBezTo>
                <a:cubicBezTo>
                  <a:pt x="1537" y="20736"/>
                  <a:pt x="1523" y="20736"/>
                  <a:pt x="1495" y="20770"/>
                </a:cubicBezTo>
                <a:cubicBezTo>
                  <a:pt x="1468" y="20804"/>
                  <a:pt x="1425" y="20809"/>
                  <a:pt x="1279" y="20797"/>
                </a:cubicBezTo>
                <a:cubicBezTo>
                  <a:pt x="1118" y="20783"/>
                  <a:pt x="1087" y="20790"/>
                  <a:pt x="999" y="20850"/>
                </a:cubicBezTo>
                <a:cubicBezTo>
                  <a:pt x="905" y="20914"/>
                  <a:pt x="899" y="20916"/>
                  <a:pt x="821" y="20877"/>
                </a:cubicBezTo>
                <a:cubicBezTo>
                  <a:pt x="743" y="20839"/>
                  <a:pt x="732" y="20838"/>
                  <a:pt x="643" y="20885"/>
                </a:cubicBezTo>
                <a:cubicBezTo>
                  <a:pt x="590" y="20913"/>
                  <a:pt x="545" y="20949"/>
                  <a:pt x="545" y="20965"/>
                </a:cubicBezTo>
                <a:cubicBezTo>
                  <a:pt x="545" y="21041"/>
                  <a:pt x="281" y="21092"/>
                  <a:pt x="146" y="21042"/>
                </a:cubicBezTo>
                <a:cubicBezTo>
                  <a:pt x="47" y="21005"/>
                  <a:pt x="3" y="21038"/>
                  <a:pt x="0" y="21145"/>
                </a:cubicBezTo>
                <a:cubicBezTo>
                  <a:pt x="-1" y="21205"/>
                  <a:pt x="11" y="21260"/>
                  <a:pt x="27" y="21267"/>
                </a:cubicBezTo>
                <a:cubicBezTo>
                  <a:pt x="44" y="21275"/>
                  <a:pt x="49" y="21290"/>
                  <a:pt x="38" y="21302"/>
                </a:cubicBezTo>
                <a:cubicBezTo>
                  <a:pt x="28" y="21314"/>
                  <a:pt x="68" y="21314"/>
                  <a:pt x="130" y="21302"/>
                </a:cubicBezTo>
                <a:cubicBezTo>
                  <a:pt x="249" y="21278"/>
                  <a:pt x="416" y="21306"/>
                  <a:pt x="416" y="21351"/>
                </a:cubicBezTo>
                <a:cubicBezTo>
                  <a:pt x="416" y="21366"/>
                  <a:pt x="434" y="21378"/>
                  <a:pt x="454" y="21378"/>
                </a:cubicBezTo>
                <a:cubicBezTo>
                  <a:pt x="474" y="21378"/>
                  <a:pt x="486" y="21365"/>
                  <a:pt x="481" y="21348"/>
                </a:cubicBezTo>
                <a:cubicBezTo>
                  <a:pt x="475" y="21329"/>
                  <a:pt x="510" y="21314"/>
                  <a:pt x="567" y="21313"/>
                </a:cubicBezTo>
                <a:cubicBezTo>
                  <a:pt x="620" y="21313"/>
                  <a:pt x="691" y="21294"/>
                  <a:pt x="724" y="21275"/>
                </a:cubicBezTo>
                <a:cubicBezTo>
                  <a:pt x="775" y="21245"/>
                  <a:pt x="787" y="21250"/>
                  <a:pt x="805" y="21298"/>
                </a:cubicBezTo>
                <a:cubicBezTo>
                  <a:pt x="830" y="21367"/>
                  <a:pt x="839" y="21365"/>
                  <a:pt x="923" y="21294"/>
                </a:cubicBezTo>
                <a:lnTo>
                  <a:pt x="993" y="21237"/>
                </a:lnTo>
                <a:lnTo>
                  <a:pt x="1015" y="21294"/>
                </a:lnTo>
                <a:cubicBezTo>
                  <a:pt x="1028" y="21326"/>
                  <a:pt x="1057" y="21353"/>
                  <a:pt x="1080" y="21355"/>
                </a:cubicBezTo>
                <a:cubicBezTo>
                  <a:pt x="1216" y="21369"/>
                  <a:pt x="1312" y="21365"/>
                  <a:pt x="1306" y="21344"/>
                </a:cubicBezTo>
                <a:cubicBezTo>
                  <a:pt x="1303" y="21330"/>
                  <a:pt x="1330" y="21311"/>
                  <a:pt x="1366" y="21306"/>
                </a:cubicBezTo>
                <a:cubicBezTo>
                  <a:pt x="1445" y="21293"/>
                  <a:pt x="1581" y="21373"/>
                  <a:pt x="1549" y="21413"/>
                </a:cubicBezTo>
                <a:cubicBezTo>
                  <a:pt x="1537" y="21428"/>
                  <a:pt x="1561" y="21416"/>
                  <a:pt x="1609" y="21386"/>
                </a:cubicBezTo>
                <a:cubicBezTo>
                  <a:pt x="1676" y="21343"/>
                  <a:pt x="1737" y="21332"/>
                  <a:pt x="1873" y="21336"/>
                </a:cubicBezTo>
                <a:cubicBezTo>
                  <a:pt x="1970" y="21339"/>
                  <a:pt x="2085" y="21327"/>
                  <a:pt x="2132" y="21309"/>
                </a:cubicBezTo>
                <a:cubicBezTo>
                  <a:pt x="2179" y="21292"/>
                  <a:pt x="2248" y="21279"/>
                  <a:pt x="2283" y="21279"/>
                </a:cubicBezTo>
                <a:cubicBezTo>
                  <a:pt x="2318" y="21279"/>
                  <a:pt x="2398" y="21271"/>
                  <a:pt x="2461" y="21263"/>
                </a:cubicBezTo>
                <a:cubicBezTo>
                  <a:pt x="2542" y="21254"/>
                  <a:pt x="2585" y="21263"/>
                  <a:pt x="2607" y="21290"/>
                </a:cubicBezTo>
                <a:cubicBezTo>
                  <a:pt x="2632" y="21322"/>
                  <a:pt x="2655" y="21325"/>
                  <a:pt x="2742" y="21302"/>
                </a:cubicBezTo>
                <a:cubicBezTo>
                  <a:pt x="2800" y="21286"/>
                  <a:pt x="2880" y="21255"/>
                  <a:pt x="2914" y="21233"/>
                </a:cubicBezTo>
                <a:cubicBezTo>
                  <a:pt x="2971" y="21197"/>
                  <a:pt x="2975" y="21195"/>
                  <a:pt x="2995" y="21233"/>
                </a:cubicBezTo>
                <a:cubicBezTo>
                  <a:pt x="3026" y="21290"/>
                  <a:pt x="3112" y="21286"/>
                  <a:pt x="3157" y="21225"/>
                </a:cubicBezTo>
                <a:cubicBezTo>
                  <a:pt x="3178" y="21198"/>
                  <a:pt x="3220" y="21179"/>
                  <a:pt x="3254" y="21179"/>
                </a:cubicBezTo>
                <a:cubicBezTo>
                  <a:pt x="3289" y="21180"/>
                  <a:pt x="3380" y="21172"/>
                  <a:pt x="3454" y="21164"/>
                </a:cubicBezTo>
                <a:cubicBezTo>
                  <a:pt x="3528" y="21156"/>
                  <a:pt x="3599" y="21162"/>
                  <a:pt x="3611" y="21176"/>
                </a:cubicBezTo>
                <a:cubicBezTo>
                  <a:pt x="3646" y="21216"/>
                  <a:pt x="3782" y="21201"/>
                  <a:pt x="3951" y="21141"/>
                </a:cubicBezTo>
                <a:cubicBezTo>
                  <a:pt x="4076" y="21096"/>
                  <a:pt x="4177" y="21086"/>
                  <a:pt x="4425" y="21084"/>
                </a:cubicBezTo>
                <a:cubicBezTo>
                  <a:pt x="4663" y="21081"/>
                  <a:pt x="4759" y="21070"/>
                  <a:pt x="4809" y="21038"/>
                </a:cubicBezTo>
                <a:cubicBezTo>
                  <a:pt x="4886" y="20988"/>
                  <a:pt x="4930" y="20982"/>
                  <a:pt x="4987" y="21023"/>
                </a:cubicBezTo>
                <a:cubicBezTo>
                  <a:pt x="5051" y="21068"/>
                  <a:pt x="4972" y="21149"/>
                  <a:pt x="4863" y="21149"/>
                </a:cubicBezTo>
                <a:cubicBezTo>
                  <a:pt x="4788" y="21149"/>
                  <a:pt x="4776" y="21155"/>
                  <a:pt x="4809" y="21183"/>
                </a:cubicBezTo>
                <a:cubicBezTo>
                  <a:pt x="4856" y="21224"/>
                  <a:pt x="4824" y="21250"/>
                  <a:pt x="4652" y="21298"/>
                </a:cubicBezTo>
                <a:cubicBezTo>
                  <a:pt x="4556" y="21325"/>
                  <a:pt x="4537" y="21342"/>
                  <a:pt x="4539" y="21424"/>
                </a:cubicBezTo>
                <a:cubicBezTo>
                  <a:pt x="4540" y="21476"/>
                  <a:pt x="4555" y="21533"/>
                  <a:pt x="4571" y="21550"/>
                </a:cubicBezTo>
                <a:cubicBezTo>
                  <a:pt x="4604" y="21587"/>
                  <a:pt x="4658" y="21592"/>
                  <a:pt x="4684" y="21562"/>
                </a:cubicBezTo>
                <a:cubicBezTo>
                  <a:pt x="4701" y="21543"/>
                  <a:pt x="5075" y="21543"/>
                  <a:pt x="5391" y="21562"/>
                </a:cubicBezTo>
                <a:cubicBezTo>
                  <a:pt x="5504" y="21568"/>
                  <a:pt x="5515" y="21561"/>
                  <a:pt x="5516" y="21504"/>
                </a:cubicBezTo>
                <a:cubicBezTo>
                  <a:pt x="5516" y="21466"/>
                  <a:pt x="5537" y="21441"/>
                  <a:pt x="5569" y="21439"/>
                </a:cubicBezTo>
                <a:cubicBezTo>
                  <a:pt x="5599" y="21438"/>
                  <a:pt x="5690" y="21424"/>
                  <a:pt x="5769" y="21409"/>
                </a:cubicBezTo>
                <a:cubicBezTo>
                  <a:pt x="5992" y="21365"/>
                  <a:pt x="6239" y="21359"/>
                  <a:pt x="6228" y="21397"/>
                </a:cubicBezTo>
                <a:cubicBezTo>
                  <a:pt x="6214" y="21447"/>
                  <a:pt x="6285" y="21434"/>
                  <a:pt x="6411" y="21367"/>
                </a:cubicBezTo>
                <a:cubicBezTo>
                  <a:pt x="6489" y="21325"/>
                  <a:pt x="6563" y="21306"/>
                  <a:pt x="6649" y="21309"/>
                </a:cubicBezTo>
                <a:cubicBezTo>
                  <a:pt x="6718" y="21312"/>
                  <a:pt x="6820" y="21301"/>
                  <a:pt x="6870" y="21283"/>
                </a:cubicBezTo>
                <a:cubicBezTo>
                  <a:pt x="6976" y="21244"/>
                  <a:pt x="7073" y="21241"/>
                  <a:pt x="7102" y="21275"/>
                </a:cubicBezTo>
                <a:cubicBezTo>
                  <a:pt x="7114" y="21288"/>
                  <a:pt x="7094" y="21310"/>
                  <a:pt x="7059" y="21325"/>
                </a:cubicBezTo>
                <a:cubicBezTo>
                  <a:pt x="7024" y="21339"/>
                  <a:pt x="7014" y="21351"/>
                  <a:pt x="7037" y="21351"/>
                </a:cubicBezTo>
                <a:cubicBezTo>
                  <a:pt x="7061" y="21352"/>
                  <a:pt x="7091" y="21341"/>
                  <a:pt x="7102" y="21328"/>
                </a:cubicBezTo>
                <a:cubicBezTo>
                  <a:pt x="7113" y="21316"/>
                  <a:pt x="7171" y="21296"/>
                  <a:pt x="7232" y="21286"/>
                </a:cubicBezTo>
                <a:cubicBezTo>
                  <a:pt x="7292" y="21277"/>
                  <a:pt x="7383" y="21258"/>
                  <a:pt x="7431" y="21241"/>
                </a:cubicBezTo>
                <a:cubicBezTo>
                  <a:pt x="7480" y="21223"/>
                  <a:pt x="7561" y="21210"/>
                  <a:pt x="7615" y="21214"/>
                </a:cubicBezTo>
                <a:cubicBezTo>
                  <a:pt x="7668" y="21218"/>
                  <a:pt x="7733" y="21212"/>
                  <a:pt x="7755" y="21198"/>
                </a:cubicBezTo>
                <a:cubicBezTo>
                  <a:pt x="7803" y="21170"/>
                  <a:pt x="8114" y="21163"/>
                  <a:pt x="8338" y="21187"/>
                </a:cubicBezTo>
                <a:cubicBezTo>
                  <a:pt x="8466" y="21201"/>
                  <a:pt x="8516" y="21194"/>
                  <a:pt x="8602" y="21149"/>
                </a:cubicBezTo>
                <a:cubicBezTo>
                  <a:pt x="8660" y="21118"/>
                  <a:pt x="8719" y="21103"/>
                  <a:pt x="8737" y="21111"/>
                </a:cubicBezTo>
                <a:cubicBezTo>
                  <a:pt x="8755" y="21118"/>
                  <a:pt x="8780" y="21112"/>
                  <a:pt x="8791" y="21099"/>
                </a:cubicBezTo>
                <a:cubicBezTo>
                  <a:pt x="8803" y="21086"/>
                  <a:pt x="8898" y="21076"/>
                  <a:pt x="9002" y="21076"/>
                </a:cubicBezTo>
                <a:cubicBezTo>
                  <a:pt x="9105" y="21077"/>
                  <a:pt x="9217" y="21070"/>
                  <a:pt x="9250" y="21061"/>
                </a:cubicBezTo>
                <a:cubicBezTo>
                  <a:pt x="9316" y="21041"/>
                  <a:pt x="9373" y="21085"/>
                  <a:pt x="9315" y="21111"/>
                </a:cubicBezTo>
                <a:cubicBezTo>
                  <a:pt x="9272" y="21129"/>
                  <a:pt x="9304" y="21176"/>
                  <a:pt x="9358" y="21176"/>
                </a:cubicBezTo>
                <a:cubicBezTo>
                  <a:pt x="9378" y="21176"/>
                  <a:pt x="9384" y="21164"/>
                  <a:pt x="9374" y="21153"/>
                </a:cubicBezTo>
                <a:cubicBezTo>
                  <a:pt x="9337" y="21110"/>
                  <a:pt x="9464" y="21023"/>
                  <a:pt x="9563" y="21023"/>
                </a:cubicBezTo>
                <a:cubicBezTo>
                  <a:pt x="9693" y="21022"/>
                  <a:pt x="10021" y="21004"/>
                  <a:pt x="10021" y="20996"/>
                </a:cubicBezTo>
                <a:cubicBezTo>
                  <a:pt x="10021" y="20989"/>
                  <a:pt x="10149" y="20976"/>
                  <a:pt x="10486" y="20958"/>
                </a:cubicBezTo>
                <a:cubicBezTo>
                  <a:pt x="10604" y="20951"/>
                  <a:pt x="10784" y="20940"/>
                  <a:pt x="10885" y="20931"/>
                </a:cubicBezTo>
                <a:cubicBezTo>
                  <a:pt x="11028" y="20918"/>
                  <a:pt x="11080" y="20926"/>
                  <a:pt x="11117" y="20958"/>
                </a:cubicBezTo>
                <a:cubicBezTo>
                  <a:pt x="11157" y="20991"/>
                  <a:pt x="11157" y="21005"/>
                  <a:pt x="11106" y="21042"/>
                </a:cubicBezTo>
                <a:cubicBezTo>
                  <a:pt x="11073" y="21066"/>
                  <a:pt x="11019" y="21106"/>
                  <a:pt x="10993" y="21133"/>
                </a:cubicBezTo>
                <a:cubicBezTo>
                  <a:pt x="10953" y="21174"/>
                  <a:pt x="10939" y="21178"/>
                  <a:pt x="10896" y="21153"/>
                </a:cubicBezTo>
                <a:cubicBezTo>
                  <a:pt x="10824" y="21110"/>
                  <a:pt x="10763" y="21163"/>
                  <a:pt x="10750" y="21279"/>
                </a:cubicBezTo>
                <a:cubicBezTo>
                  <a:pt x="10741" y="21361"/>
                  <a:pt x="10748" y="21367"/>
                  <a:pt x="10858" y="21371"/>
                </a:cubicBezTo>
                <a:cubicBezTo>
                  <a:pt x="10922" y="21373"/>
                  <a:pt x="10982" y="21364"/>
                  <a:pt x="10993" y="21351"/>
                </a:cubicBezTo>
                <a:cubicBezTo>
                  <a:pt x="11021" y="21319"/>
                  <a:pt x="11326" y="21322"/>
                  <a:pt x="11354" y="21355"/>
                </a:cubicBezTo>
                <a:cubicBezTo>
                  <a:pt x="11370" y="21374"/>
                  <a:pt x="11392" y="21371"/>
                  <a:pt x="11424" y="21351"/>
                </a:cubicBezTo>
                <a:cubicBezTo>
                  <a:pt x="11468" y="21326"/>
                  <a:pt x="11730" y="21304"/>
                  <a:pt x="12180" y="21290"/>
                </a:cubicBezTo>
                <a:cubicBezTo>
                  <a:pt x="12279" y="21287"/>
                  <a:pt x="12393" y="21275"/>
                  <a:pt x="12428" y="21263"/>
                </a:cubicBezTo>
                <a:cubicBezTo>
                  <a:pt x="12464" y="21252"/>
                  <a:pt x="12502" y="21251"/>
                  <a:pt x="12515" y="21260"/>
                </a:cubicBezTo>
                <a:cubicBezTo>
                  <a:pt x="12527" y="21268"/>
                  <a:pt x="12552" y="21265"/>
                  <a:pt x="12574" y="21252"/>
                </a:cubicBezTo>
                <a:cubicBezTo>
                  <a:pt x="12596" y="21239"/>
                  <a:pt x="12703" y="21221"/>
                  <a:pt x="12811" y="21214"/>
                </a:cubicBezTo>
                <a:cubicBezTo>
                  <a:pt x="12920" y="21207"/>
                  <a:pt x="13082" y="21191"/>
                  <a:pt x="13167" y="21176"/>
                </a:cubicBezTo>
                <a:cubicBezTo>
                  <a:pt x="13253" y="21160"/>
                  <a:pt x="13337" y="21156"/>
                  <a:pt x="13356" y="21164"/>
                </a:cubicBezTo>
                <a:cubicBezTo>
                  <a:pt x="13375" y="21172"/>
                  <a:pt x="13445" y="21165"/>
                  <a:pt x="13513" y="21149"/>
                </a:cubicBezTo>
                <a:cubicBezTo>
                  <a:pt x="13607" y="21127"/>
                  <a:pt x="13652" y="21128"/>
                  <a:pt x="13707" y="21153"/>
                </a:cubicBezTo>
                <a:cubicBezTo>
                  <a:pt x="13766" y="21178"/>
                  <a:pt x="13797" y="21176"/>
                  <a:pt x="13869" y="21149"/>
                </a:cubicBezTo>
                <a:cubicBezTo>
                  <a:pt x="13918" y="21130"/>
                  <a:pt x="14080" y="21111"/>
                  <a:pt x="14225" y="21107"/>
                </a:cubicBezTo>
                <a:cubicBezTo>
                  <a:pt x="14371" y="21102"/>
                  <a:pt x="14490" y="21098"/>
                  <a:pt x="14490" y="21095"/>
                </a:cubicBezTo>
                <a:cubicBezTo>
                  <a:pt x="14490" y="21077"/>
                  <a:pt x="15511" y="21084"/>
                  <a:pt x="15563" y="21103"/>
                </a:cubicBezTo>
                <a:cubicBezTo>
                  <a:pt x="15600" y="21116"/>
                  <a:pt x="15648" y="21122"/>
                  <a:pt x="15677" y="21114"/>
                </a:cubicBezTo>
                <a:cubicBezTo>
                  <a:pt x="15705" y="21107"/>
                  <a:pt x="15743" y="21098"/>
                  <a:pt x="15758" y="21095"/>
                </a:cubicBezTo>
                <a:cubicBezTo>
                  <a:pt x="15772" y="21093"/>
                  <a:pt x="15800" y="21071"/>
                  <a:pt x="15822" y="21049"/>
                </a:cubicBezTo>
                <a:cubicBezTo>
                  <a:pt x="15845" y="21028"/>
                  <a:pt x="15911" y="21008"/>
                  <a:pt x="15968" y="21003"/>
                </a:cubicBezTo>
                <a:cubicBezTo>
                  <a:pt x="16025" y="20999"/>
                  <a:pt x="16137" y="20991"/>
                  <a:pt x="16216" y="20984"/>
                </a:cubicBezTo>
                <a:cubicBezTo>
                  <a:pt x="16296" y="20978"/>
                  <a:pt x="16481" y="20966"/>
                  <a:pt x="16627" y="20958"/>
                </a:cubicBezTo>
                <a:cubicBezTo>
                  <a:pt x="16772" y="20949"/>
                  <a:pt x="16906" y="20938"/>
                  <a:pt x="16923" y="20931"/>
                </a:cubicBezTo>
                <a:cubicBezTo>
                  <a:pt x="16940" y="20923"/>
                  <a:pt x="16983" y="20928"/>
                  <a:pt x="17020" y="20942"/>
                </a:cubicBezTo>
                <a:cubicBezTo>
                  <a:pt x="17058" y="20956"/>
                  <a:pt x="17103" y="20960"/>
                  <a:pt x="17118" y="20950"/>
                </a:cubicBezTo>
                <a:cubicBezTo>
                  <a:pt x="17132" y="20940"/>
                  <a:pt x="17177" y="20931"/>
                  <a:pt x="17220" y="20931"/>
                </a:cubicBezTo>
                <a:cubicBezTo>
                  <a:pt x="17263" y="20930"/>
                  <a:pt x="17386" y="20916"/>
                  <a:pt x="17495" y="20900"/>
                </a:cubicBezTo>
                <a:cubicBezTo>
                  <a:pt x="17604" y="20884"/>
                  <a:pt x="17821" y="20873"/>
                  <a:pt x="17976" y="20873"/>
                </a:cubicBezTo>
                <a:cubicBezTo>
                  <a:pt x="18130" y="20874"/>
                  <a:pt x="18275" y="20861"/>
                  <a:pt x="18299" y="20847"/>
                </a:cubicBezTo>
                <a:cubicBezTo>
                  <a:pt x="18323" y="20833"/>
                  <a:pt x="18409" y="20824"/>
                  <a:pt x="18494" y="20828"/>
                </a:cubicBezTo>
                <a:cubicBezTo>
                  <a:pt x="18578" y="20831"/>
                  <a:pt x="18657" y="20827"/>
                  <a:pt x="18666" y="20816"/>
                </a:cubicBezTo>
                <a:cubicBezTo>
                  <a:pt x="18676" y="20805"/>
                  <a:pt x="18767" y="20796"/>
                  <a:pt x="18871" y="20797"/>
                </a:cubicBezTo>
                <a:cubicBezTo>
                  <a:pt x="18975" y="20798"/>
                  <a:pt x="19085" y="20793"/>
                  <a:pt x="19114" y="20785"/>
                </a:cubicBezTo>
                <a:cubicBezTo>
                  <a:pt x="19177" y="20769"/>
                  <a:pt x="19758" y="20734"/>
                  <a:pt x="20177" y="20724"/>
                </a:cubicBezTo>
                <a:cubicBezTo>
                  <a:pt x="20336" y="20721"/>
                  <a:pt x="20469" y="20716"/>
                  <a:pt x="20469" y="20713"/>
                </a:cubicBezTo>
                <a:cubicBezTo>
                  <a:pt x="20469" y="20710"/>
                  <a:pt x="20608" y="20706"/>
                  <a:pt x="20776" y="20701"/>
                </a:cubicBezTo>
                <a:cubicBezTo>
                  <a:pt x="21189" y="20691"/>
                  <a:pt x="21208" y="20688"/>
                  <a:pt x="21062" y="20663"/>
                </a:cubicBezTo>
                <a:cubicBezTo>
                  <a:pt x="20917" y="20639"/>
                  <a:pt x="20263" y="20629"/>
                  <a:pt x="20010" y="20648"/>
                </a:cubicBezTo>
                <a:cubicBezTo>
                  <a:pt x="19916" y="20655"/>
                  <a:pt x="19827" y="20649"/>
                  <a:pt x="19816" y="20636"/>
                </a:cubicBezTo>
                <a:cubicBezTo>
                  <a:pt x="19786" y="20603"/>
                  <a:pt x="19536" y="20605"/>
                  <a:pt x="19487" y="20640"/>
                </a:cubicBezTo>
                <a:cubicBezTo>
                  <a:pt x="19455" y="20663"/>
                  <a:pt x="19430" y="20664"/>
                  <a:pt x="19389" y="20640"/>
                </a:cubicBezTo>
                <a:cubicBezTo>
                  <a:pt x="19359" y="20622"/>
                  <a:pt x="19313" y="20617"/>
                  <a:pt x="19287" y="20629"/>
                </a:cubicBezTo>
                <a:cubicBezTo>
                  <a:pt x="19261" y="20640"/>
                  <a:pt x="19167" y="20650"/>
                  <a:pt x="19076" y="20652"/>
                </a:cubicBezTo>
                <a:cubicBezTo>
                  <a:pt x="18986" y="20653"/>
                  <a:pt x="18895" y="20660"/>
                  <a:pt x="18877" y="20667"/>
                </a:cubicBezTo>
                <a:cubicBezTo>
                  <a:pt x="18837" y="20682"/>
                  <a:pt x="18260" y="20700"/>
                  <a:pt x="17765" y="20701"/>
                </a:cubicBezTo>
                <a:lnTo>
                  <a:pt x="17404" y="20701"/>
                </a:lnTo>
                <a:lnTo>
                  <a:pt x="17404" y="20579"/>
                </a:lnTo>
                <a:cubicBezTo>
                  <a:pt x="17403" y="20446"/>
                  <a:pt x="17333" y="20386"/>
                  <a:pt x="17215" y="20422"/>
                </a:cubicBezTo>
                <a:cubicBezTo>
                  <a:pt x="17118" y="20451"/>
                  <a:pt x="16889" y="20464"/>
                  <a:pt x="16869" y="20441"/>
                </a:cubicBezTo>
                <a:cubicBezTo>
                  <a:pt x="16859" y="20430"/>
                  <a:pt x="16595" y="20425"/>
                  <a:pt x="16281" y="20430"/>
                </a:cubicBezTo>
                <a:cubicBezTo>
                  <a:pt x="15591" y="20441"/>
                  <a:pt x="15265" y="20443"/>
                  <a:pt x="15170" y="20437"/>
                </a:cubicBezTo>
                <a:cubicBezTo>
                  <a:pt x="15130" y="20435"/>
                  <a:pt x="15033" y="20436"/>
                  <a:pt x="14954" y="20441"/>
                </a:cubicBezTo>
                <a:cubicBezTo>
                  <a:pt x="14729" y="20456"/>
                  <a:pt x="14647" y="20409"/>
                  <a:pt x="14732" y="20311"/>
                </a:cubicBezTo>
                <a:cubicBezTo>
                  <a:pt x="14750" y="20292"/>
                  <a:pt x="14736" y="20251"/>
                  <a:pt x="14700" y="20212"/>
                </a:cubicBezTo>
                <a:cubicBezTo>
                  <a:pt x="14651" y="20159"/>
                  <a:pt x="14644" y="20103"/>
                  <a:pt x="14657" y="19944"/>
                </a:cubicBezTo>
                <a:cubicBezTo>
                  <a:pt x="14666" y="19835"/>
                  <a:pt x="14696" y="19729"/>
                  <a:pt x="14722" y="19707"/>
                </a:cubicBezTo>
                <a:cubicBezTo>
                  <a:pt x="14747" y="19685"/>
                  <a:pt x="14759" y="19647"/>
                  <a:pt x="14749" y="19619"/>
                </a:cubicBezTo>
                <a:cubicBezTo>
                  <a:pt x="14738" y="19592"/>
                  <a:pt x="14752" y="19552"/>
                  <a:pt x="14781" y="19535"/>
                </a:cubicBezTo>
                <a:cubicBezTo>
                  <a:pt x="14827" y="19508"/>
                  <a:pt x="14824" y="19503"/>
                  <a:pt x="14770" y="19481"/>
                </a:cubicBezTo>
                <a:cubicBezTo>
                  <a:pt x="14711" y="19458"/>
                  <a:pt x="14715" y="19455"/>
                  <a:pt x="14776" y="19424"/>
                </a:cubicBezTo>
                <a:cubicBezTo>
                  <a:pt x="14845" y="19388"/>
                  <a:pt x="14814" y="19323"/>
                  <a:pt x="14738" y="19344"/>
                </a:cubicBezTo>
                <a:cubicBezTo>
                  <a:pt x="14712" y="19351"/>
                  <a:pt x="14670" y="19341"/>
                  <a:pt x="14646" y="19321"/>
                </a:cubicBezTo>
                <a:cubicBezTo>
                  <a:pt x="14623" y="19301"/>
                  <a:pt x="14592" y="19291"/>
                  <a:pt x="14576" y="19298"/>
                </a:cubicBezTo>
                <a:cubicBezTo>
                  <a:pt x="14540" y="19314"/>
                  <a:pt x="14428" y="19207"/>
                  <a:pt x="14452" y="19179"/>
                </a:cubicBezTo>
                <a:cubicBezTo>
                  <a:pt x="14461" y="19168"/>
                  <a:pt x="14442" y="19148"/>
                  <a:pt x="14403" y="19134"/>
                </a:cubicBezTo>
                <a:cubicBezTo>
                  <a:pt x="14348" y="19113"/>
                  <a:pt x="14334" y="19087"/>
                  <a:pt x="14349" y="19023"/>
                </a:cubicBezTo>
                <a:cubicBezTo>
                  <a:pt x="14360" y="18977"/>
                  <a:pt x="14373" y="18878"/>
                  <a:pt x="14376" y="18801"/>
                </a:cubicBezTo>
                <a:cubicBezTo>
                  <a:pt x="14380" y="18724"/>
                  <a:pt x="14401" y="18636"/>
                  <a:pt x="14425" y="18606"/>
                </a:cubicBezTo>
                <a:cubicBezTo>
                  <a:pt x="14460" y="18561"/>
                  <a:pt x="14454" y="18545"/>
                  <a:pt x="14403" y="18514"/>
                </a:cubicBezTo>
                <a:cubicBezTo>
                  <a:pt x="14369" y="18493"/>
                  <a:pt x="14318" y="18469"/>
                  <a:pt x="14285" y="18460"/>
                </a:cubicBezTo>
                <a:cubicBezTo>
                  <a:pt x="14234" y="18448"/>
                  <a:pt x="14225" y="18429"/>
                  <a:pt x="14252" y="18361"/>
                </a:cubicBezTo>
                <a:cubicBezTo>
                  <a:pt x="14278" y="18298"/>
                  <a:pt x="14277" y="18271"/>
                  <a:pt x="14236" y="18239"/>
                </a:cubicBezTo>
                <a:cubicBezTo>
                  <a:pt x="14207" y="18216"/>
                  <a:pt x="14191" y="18190"/>
                  <a:pt x="14204" y="18181"/>
                </a:cubicBezTo>
                <a:cubicBezTo>
                  <a:pt x="14216" y="18173"/>
                  <a:pt x="14197" y="18162"/>
                  <a:pt x="14160" y="18162"/>
                </a:cubicBezTo>
                <a:cubicBezTo>
                  <a:pt x="13827" y="18161"/>
                  <a:pt x="13783" y="18135"/>
                  <a:pt x="13766" y="17898"/>
                </a:cubicBezTo>
                <a:cubicBezTo>
                  <a:pt x="13761" y="17812"/>
                  <a:pt x="13749" y="17742"/>
                  <a:pt x="13745" y="17742"/>
                </a:cubicBezTo>
                <a:cubicBezTo>
                  <a:pt x="13734" y="17742"/>
                  <a:pt x="13714" y="17633"/>
                  <a:pt x="13696" y="17508"/>
                </a:cubicBezTo>
                <a:cubicBezTo>
                  <a:pt x="13689" y="17452"/>
                  <a:pt x="13679" y="17405"/>
                  <a:pt x="13675" y="17401"/>
                </a:cubicBezTo>
                <a:cubicBezTo>
                  <a:pt x="13671" y="17398"/>
                  <a:pt x="13667" y="17376"/>
                  <a:pt x="13664" y="17352"/>
                </a:cubicBezTo>
                <a:cubicBezTo>
                  <a:pt x="13661" y="17327"/>
                  <a:pt x="13642" y="17289"/>
                  <a:pt x="13626" y="17271"/>
                </a:cubicBezTo>
                <a:cubicBezTo>
                  <a:pt x="13610" y="17253"/>
                  <a:pt x="13608" y="17219"/>
                  <a:pt x="13621" y="17195"/>
                </a:cubicBezTo>
                <a:cubicBezTo>
                  <a:pt x="13643" y="17155"/>
                  <a:pt x="13649" y="17157"/>
                  <a:pt x="13696" y="17202"/>
                </a:cubicBezTo>
                <a:cubicBezTo>
                  <a:pt x="13725" y="17230"/>
                  <a:pt x="13750" y="17237"/>
                  <a:pt x="13750" y="17221"/>
                </a:cubicBezTo>
                <a:cubicBezTo>
                  <a:pt x="13750" y="17206"/>
                  <a:pt x="13732" y="17188"/>
                  <a:pt x="13713" y="17179"/>
                </a:cubicBezTo>
                <a:cubicBezTo>
                  <a:pt x="13665" y="17159"/>
                  <a:pt x="13665" y="17044"/>
                  <a:pt x="13713" y="17023"/>
                </a:cubicBezTo>
                <a:cubicBezTo>
                  <a:pt x="13733" y="17014"/>
                  <a:pt x="13741" y="16985"/>
                  <a:pt x="13729" y="16958"/>
                </a:cubicBezTo>
                <a:cubicBezTo>
                  <a:pt x="13714" y="16924"/>
                  <a:pt x="13738" y="16886"/>
                  <a:pt x="13810" y="16835"/>
                </a:cubicBezTo>
                <a:cubicBezTo>
                  <a:pt x="13899" y="16772"/>
                  <a:pt x="13909" y="16755"/>
                  <a:pt x="13869" y="16717"/>
                </a:cubicBezTo>
                <a:cubicBezTo>
                  <a:pt x="13813" y="16663"/>
                  <a:pt x="13840" y="16619"/>
                  <a:pt x="13918" y="16640"/>
                </a:cubicBezTo>
                <a:cubicBezTo>
                  <a:pt x="13962" y="16652"/>
                  <a:pt x="13968" y="16651"/>
                  <a:pt x="13934" y="16621"/>
                </a:cubicBezTo>
                <a:cubicBezTo>
                  <a:pt x="13885" y="16580"/>
                  <a:pt x="13938" y="16539"/>
                  <a:pt x="14004" y="16568"/>
                </a:cubicBezTo>
                <a:cubicBezTo>
                  <a:pt x="14029" y="16578"/>
                  <a:pt x="14038" y="16564"/>
                  <a:pt x="14031" y="16526"/>
                </a:cubicBezTo>
                <a:cubicBezTo>
                  <a:pt x="14025" y="16492"/>
                  <a:pt x="14036" y="16448"/>
                  <a:pt x="14052" y="16430"/>
                </a:cubicBezTo>
                <a:cubicBezTo>
                  <a:pt x="14091" y="16386"/>
                  <a:pt x="13971" y="16319"/>
                  <a:pt x="13880" y="16334"/>
                </a:cubicBezTo>
                <a:cubicBezTo>
                  <a:pt x="13795" y="16348"/>
                  <a:pt x="13673" y="16307"/>
                  <a:pt x="13680" y="16265"/>
                </a:cubicBezTo>
                <a:cubicBezTo>
                  <a:pt x="13699" y="16157"/>
                  <a:pt x="13639" y="16117"/>
                  <a:pt x="13443" y="16109"/>
                </a:cubicBezTo>
                <a:cubicBezTo>
                  <a:pt x="13381" y="16106"/>
                  <a:pt x="13373" y="16092"/>
                  <a:pt x="13383" y="16005"/>
                </a:cubicBezTo>
                <a:cubicBezTo>
                  <a:pt x="13397" y="15882"/>
                  <a:pt x="13451" y="15825"/>
                  <a:pt x="13518" y="15864"/>
                </a:cubicBezTo>
                <a:cubicBezTo>
                  <a:pt x="13555" y="15886"/>
                  <a:pt x="13560" y="15871"/>
                  <a:pt x="13551" y="15787"/>
                </a:cubicBezTo>
                <a:cubicBezTo>
                  <a:pt x="13542" y="15715"/>
                  <a:pt x="13553" y="15678"/>
                  <a:pt x="13588" y="15669"/>
                </a:cubicBezTo>
                <a:cubicBezTo>
                  <a:pt x="13616" y="15661"/>
                  <a:pt x="13631" y="15646"/>
                  <a:pt x="13621" y="15635"/>
                </a:cubicBezTo>
                <a:cubicBezTo>
                  <a:pt x="13581" y="15589"/>
                  <a:pt x="13834" y="15326"/>
                  <a:pt x="13907" y="15336"/>
                </a:cubicBezTo>
                <a:cubicBezTo>
                  <a:pt x="13928" y="15339"/>
                  <a:pt x="13944" y="15323"/>
                  <a:pt x="13945" y="15302"/>
                </a:cubicBezTo>
                <a:cubicBezTo>
                  <a:pt x="13945" y="15281"/>
                  <a:pt x="13982" y="15260"/>
                  <a:pt x="14026" y="15256"/>
                </a:cubicBezTo>
                <a:cubicBezTo>
                  <a:pt x="14091" y="15249"/>
                  <a:pt x="14105" y="15234"/>
                  <a:pt x="14096" y="15164"/>
                </a:cubicBezTo>
                <a:cubicBezTo>
                  <a:pt x="14090" y="15118"/>
                  <a:pt x="14072" y="15066"/>
                  <a:pt x="14058" y="15049"/>
                </a:cubicBezTo>
                <a:cubicBezTo>
                  <a:pt x="14044" y="15033"/>
                  <a:pt x="14047" y="15006"/>
                  <a:pt x="14063" y="14988"/>
                </a:cubicBezTo>
                <a:cubicBezTo>
                  <a:pt x="14079" y="14971"/>
                  <a:pt x="14090" y="14932"/>
                  <a:pt x="14090" y="14904"/>
                </a:cubicBezTo>
                <a:cubicBezTo>
                  <a:pt x="14090" y="14868"/>
                  <a:pt x="14113" y="14856"/>
                  <a:pt x="14160" y="14862"/>
                </a:cubicBezTo>
                <a:cubicBezTo>
                  <a:pt x="14209" y="14868"/>
                  <a:pt x="14219" y="14860"/>
                  <a:pt x="14204" y="14831"/>
                </a:cubicBezTo>
                <a:cubicBezTo>
                  <a:pt x="14192" y="14810"/>
                  <a:pt x="14201" y="14786"/>
                  <a:pt x="14220" y="14778"/>
                </a:cubicBezTo>
                <a:cubicBezTo>
                  <a:pt x="14239" y="14770"/>
                  <a:pt x="14254" y="14693"/>
                  <a:pt x="14252" y="14606"/>
                </a:cubicBezTo>
                <a:cubicBezTo>
                  <a:pt x="14250" y="14519"/>
                  <a:pt x="14248" y="14436"/>
                  <a:pt x="14252" y="14422"/>
                </a:cubicBezTo>
                <a:cubicBezTo>
                  <a:pt x="14256" y="14408"/>
                  <a:pt x="14266" y="14378"/>
                  <a:pt x="14268" y="14357"/>
                </a:cubicBezTo>
                <a:cubicBezTo>
                  <a:pt x="14271" y="14336"/>
                  <a:pt x="14289" y="14320"/>
                  <a:pt x="14312" y="14323"/>
                </a:cubicBezTo>
                <a:cubicBezTo>
                  <a:pt x="14334" y="14326"/>
                  <a:pt x="14383" y="14305"/>
                  <a:pt x="14425" y="14273"/>
                </a:cubicBezTo>
                <a:cubicBezTo>
                  <a:pt x="14495" y="14220"/>
                  <a:pt x="14497" y="14212"/>
                  <a:pt x="14446" y="14143"/>
                </a:cubicBezTo>
                <a:cubicBezTo>
                  <a:pt x="14384" y="14058"/>
                  <a:pt x="14429" y="13996"/>
                  <a:pt x="14517" y="14048"/>
                </a:cubicBezTo>
                <a:cubicBezTo>
                  <a:pt x="14559" y="14072"/>
                  <a:pt x="14583" y="14068"/>
                  <a:pt x="14641" y="14025"/>
                </a:cubicBezTo>
                <a:cubicBezTo>
                  <a:pt x="14686" y="13990"/>
                  <a:pt x="14723" y="13980"/>
                  <a:pt x="14738" y="13998"/>
                </a:cubicBezTo>
                <a:cubicBezTo>
                  <a:pt x="14751" y="14013"/>
                  <a:pt x="14779" y="14025"/>
                  <a:pt x="14797" y="14025"/>
                </a:cubicBezTo>
                <a:cubicBezTo>
                  <a:pt x="14845" y="14025"/>
                  <a:pt x="14836" y="13938"/>
                  <a:pt x="14786" y="13902"/>
                </a:cubicBezTo>
                <a:cubicBezTo>
                  <a:pt x="14755" y="13880"/>
                  <a:pt x="14757" y="13863"/>
                  <a:pt x="14792" y="13833"/>
                </a:cubicBezTo>
                <a:cubicBezTo>
                  <a:pt x="14817" y="13812"/>
                  <a:pt x="14824" y="13795"/>
                  <a:pt x="14808" y="13795"/>
                </a:cubicBezTo>
                <a:cubicBezTo>
                  <a:pt x="14792" y="13795"/>
                  <a:pt x="14821" y="13765"/>
                  <a:pt x="14867" y="13730"/>
                </a:cubicBezTo>
                <a:cubicBezTo>
                  <a:pt x="14914" y="13695"/>
                  <a:pt x="14941" y="13669"/>
                  <a:pt x="14927" y="13669"/>
                </a:cubicBezTo>
                <a:cubicBezTo>
                  <a:pt x="14913" y="13669"/>
                  <a:pt x="14915" y="13645"/>
                  <a:pt x="14937" y="13615"/>
                </a:cubicBezTo>
                <a:cubicBezTo>
                  <a:pt x="14967" y="13576"/>
                  <a:pt x="14989" y="13568"/>
                  <a:pt x="15018" y="13589"/>
                </a:cubicBezTo>
                <a:cubicBezTo>
                  <a:pt x="15076" y="13630"/>
                  <a:pt x="15111" y="13625"/>
                  <a:pt x="15105" y="13573"/>
                </a:cubicBezTo>
                <a:cubicBezTo>
                  <a:pt x="15102" y="13545"/>
                  <a:pt x="15123" y="13528"/>
                  <a:pt x="15170" y="13528"/>
                </a:cubicBezTo>
                <a:cubicBezTo>
                  <a:pt x="15209" y="13527"/>
                  <a:pt x="15264" y="13515"/>
                  <a:pt x="15288" y="13505"/>
                </a:cubicBezTo>
                <a:cubicBezTo>
                  <a:pt x="15313" y="13494"/>
                  <a:pt x="15349" y="13492"/>
                  <a:pt x="15369" y="13501"/>
                </a:cubicBezTo>
                <a:cubicBezTo>
                  <a:pt x="15389" y="13509"/>
                  <a:pt x="15407" y="13499"/>
                  <a:pt x="15407" y="13478"/>
                </a:cubicBezTo>
                <a:cubicBezTo>
                  <a:pt x="15407" y="13457"/>
                  <a:pt x="15390" y="13433"/>
                  <a:pt x="15369" y="13424"/>
                </a:cubicBezTo>
                <a:cubicBezTo>
                  <a:pt x="15345" y="13414"/>
                  <a:pt x="15341" y="13398"/>
                  <a:pt x="15364" y="13378"/>
                </a:cubicBezTo>
                <a:cubicBezTo>
                  <a:pt x="15383" y="13362"/>
                  <a:pt x="15406" y="13308"/>
                  <a:pt x="15412" y="13260"/>
                </a:cubicBezTo>
                <a:cubicBezTo>
                  <a:pt x="15423" y="13181"/>
                  <a:pt x="15434" y="13173"/>
                  <a:pt x="15531" y="13172"/>
                </a:cubicBezTo>
                <a:cubicBezTo>
                  <a:pt x="15610" y="13171"/>
                  <a:pt x="15635" y="13160"/>
                  <a:pt x="15628" y="13130"/>
                </a:cubicBezTo>
                <a:cubicBezTo>
                  <a:pt x="15623" y="13107"/>
                  <a:pt x="15683" y="13049"/>
                  <a:pt x="15758" y="13000"/>
                </a:cubicBezTo>
                <a:cubicBezTo>
                  <a:pt x="15923" y="12892"/>
                  <a:pt x="15984" y="12819"/>
                  <a:pt x="15984" y="12736"/>
                </a:cubicBezTo>
                <a:cubicBezTo>
                  <a:pt x="15984" y="12701"/>
                  <a:pt x="16008" y="12664"/>
                  <a:pt x="16038" y="12652"/>
                </a:cubicBezTo>
                <a:cubicBezTo>
                  <a:pt x="16083" y="12634"/>
                  <a:pt x="16086" y="12618"/>
                  <a:pt x="16055" y="12560"/>
                </a:cubicBezTo>
                <a:cubicBezTo>
                  <a:pt x="16027" y="12508"/>
                  <a:pt x="16030" y="12479"/>
                  <a:pt x="16060" y="12453"/>
                </a:cubicBezTo>
                <a:cubicBezTo>
                  <a:pt x="16083" y="12434"/>
                  <a:pt x="16085" y="12419"/>
                  <a:pt x="16071" y="12419"/>
                </a:cubicBezTo>
                <a:cubicBezTo>
                  <a:pt x="16056" y="12419"/>
                  <a:pt x="16068" y="12401"/>
                  <a:pt x="16092" y="12380"/>
                </a:cubicBezTo>
                <a:cubicBezTo>
                  <a:pt x="16117" y="12359"/>
                  <a:pt x="16123" y="12342"/>
                  <a:pt x="16108" y="12342"/>
                </a:cubicBezTo>
                <a:cubicBezTo>
                  <a:pt x="16094" y="12342"/>
                  <a:pt x="16101" y="12324"/>
                  <a:pt x="16125" y="12304"/>
                </a:cubicBezTo>
                <a:cubicBezTo>
                  <a:pt x="16149" y="12283"/>
                  <a:pt x="16159" y="12253"/>
                  <a:pt x="16146" y="12239"/>
                </a:cubicBezTo>
                <a:cubicBezTo>
                  <a:pt x="16134" y="12224"/>
                  <a:pt x="16143" y="12187"/>
                  <a:pt x="16168" y="12155"/>
                </a:cubicBezTo>
                <a:cubicBezTo>
                  <a:pt x="16223" y="12083"/>
                  <a:pt x="16241" y="11352"/>
                  <a:pt x="16189" y="11283"/>
                </a:cubicBezTo>
                <a:cubicBezTo>
                  <a:pt x="16165" y="11251"/>
                  <a:pt x="16168" y="11229"/>
                  <a:pt x="16195" y="11210"/>
                </a:cubicBezTo>
                <a:cubicBezTo>
                  <a:pt x="16248" y="11173"/>
                  <a:pt x="16245" y="11137"/>
                  <a:pt x="16189" y="11145"/>
                </a:cubicBezTo>
                <a:cubicBezTo>
                  <a:pt x="16165" y="11149"/>
                  <a:pt x="16142" y="11136"/>
                  <a:pt x="16141" y="11115"/>
                </a:cubicBezTo>
                <a:cubicBezTo>
                  <a:pt x="16140" y="11093"/>
                  <a:pt x="16128" y="11042"/>
                  <a:pt x="16114" y="11000"/>
                </a:cubicBezTo>
                <a:cubicBezTo>
                  <a:pt x="16100" y="10958"/>
                  <a:pt x="16084" y="10902"/>
                  <a:pt x="16076" y="10874"/>
                </a:cubicBezTo>
                <a:cubicBezTo>
                  <a:pt x="16068" y="10846"/>
                  <a:pt x="16047" y="10772"/>
                  <a:pt x="16028" y="10713"/>
                </a:cubicBezTo>
                <a:cubicBezTo>
                  <a:pt x="16005" y="10644"/>
                  <a:pt x="16004" y="10599"/>
                  <a:pt x="16028" y="10583"/>
                </a:cubicBezTo>
                <a:cubicBezTo>
                  <a:pt x="16069" y="10554"/>
                  <a:pt x="16031" y="10494"/>
                  <a:pt x="15984" y="10514"/>
                </a:cubicBezTo>
                <a:cubicBezTo>
                  <a:pt x="15926" y="10540"/>
                  <a:pt x="15903" y="10474"/>
                  <a:pt x="15947" y="10399"/>
                </a:cubicBezTo>
                <a:cubicBezTo>
                  <a:pt x="15971" y="10358"/>
                  <a:pt x="15978" y="10306"/>
                  <a:pt x="15963" y="10281"/>
                </a:cubicBezTo>
                <a:cubicBezTo>
                  <a:pt x="15922" y="10216"/>
                  <a:pt x="15919" y="10187"/>
                  <a:pt x="15952" y="10155"/>
                </a:cubicBezTo>
                <a:cubicBezTo>
                  <a:pt x="15968" y="10139"/>
                  <a:pt x="15978" y="10096"/>
                  <a:pt x="15974" y="10059"/>
                </a:cubicBezTo>
                <a:cubicBezTo>
                  <a:pt x="15967" y="10003"/>
                  <a:pt x="15951" y="9995"/>
                  <a:pt x="15866" y="10002"/>
                </a:cubicBezTo>
                <a:cubicBezTo>
                  <a:pt x="15748" y="10011"/>
                  <a:pt x="15683" y="9965"/>
                  <a:pt x="15677" y="9868"/>
                </a:cubicBezTo>
                <a:cubicBezTo>
                  <a:pt x="15674" y="9830"/>
                  <a:pt x="15662" y="9787"/>
                  <a:pt x="15650" y="9772"/>
                </a:cubicBezTo>
                <a:cubicBezTo>
                  <a:pt x="15637" y="9758"/>
                  <a:pt x="15643" y="9731"/>
                  <a:pt x="15661" y="9711"/>
                </a:cubicBezTo>
                <a:cubicBezTo>
                  <a:pt x="15683" y="9685"/>
                  <a:pt x="15662" y="9653"/>
                  <a:pt x="15596" y="9604"/>
                </a:cubicBezTo>
                <a:cubicBezTo>
                  <a:pt x="15514" y="9544"/>
                  <a:pt x="15512" y="9530"/>
                  <a:pt x="15563" y="9516"/>
                </a:cubicBezTo>
                <a:cubicBezTo>
                  <a:pt x="15596" y="9507"/>
                  <a:pt x="15612" y="9491"/>
                  <a:pt x="15601" y="9478"/>
                </a:cubicBezTo>
                <a:cubicBezTo>
                  <a:pt x="15590" y="9465"/>
                  <a:pt x="15569" y="9459"/>
                  <a:pt x="15553" y="9466"/>
                </a:cubicBezTo>
                <a:cubicBezTo>
                  <a:pt x="15536" y="9474"/>
                  <a:pt x="15498" y="9451"/>
                  <a:pt x="15466" y="9417"/>
                </a:cubicBezTo>
                <a:cubicBezTo>
                  <a:pt x="15423" y="9370"/>
                  <a:pt x="15407" y="9281"/>
                  <a:pt x="15402" y="9065"/>
                </a:cubicBezTo>
                <a:cubicBezTo>
                  <a:pt x="15395" y="8782"/>
                  <a:pt x="15389" y="8779"/>
                  <a:pt x="15310" y="8782"/>
                </a:cubicBezTo>
                <a:cubicBezTo>
                  <a:pt x="15265" y="8783"/>
                  <a:pt x="15204" y="8795"/>
                  <a:pt x="15175" y="8812"/>
                </a:cubicBezTo>
                <a:cubicBezTo>
                  <a:pt x="15106" y="8853"/>
                  <a:pt x="15086" y="8826"/>
                  <a:pt x="15099" y="8717"/>
                </a:cubicBezTo>
                <a:cubicBezTo>
                  <a:pt x="15105" y="8669"/>
                  <a:pt x="15092" y="8602"/>
                  <a:pt x="15072" y="8572"/>
                </a:cubicBezTo>
                <a:cubicBezTo>
                  <a:pt x="15048" y="8533"/>
                  <a:pt x="15051" y="8500"/>
                  <a:pt x="15078" y="8465"/>
                </a:cubicBezTo>
                <a:cubicBezTo>
                  <a:pt x="15107" y="8426"/>
                  <a:pt x="15109" y="8391"/>
                  <a:pt x="15078" y="8338"/>
                </a:cubicBezTo>
                <a:cubicBezTo>
                  <a:pt x="15015" y="8231"/>
                  <a:pt x="15012" y="8100"/>
                  <a:pt x="15072" y="8017"/>
                </a:cubicBezTo>
                <a:cubicBezTo>
                  <a:pt x="15121" y="7950"/>
                  <a:pt x="15119" y="7942"/>
                  <a:pt x="15067" y="7956"/>
                </a:cubicBezTo>
                <a:cubicBezTo>
                  <a:pt x="15031" y="7966"/>
                  <a:pt x="14999" y="7953"/>
                  <a:pt x="14975" y="7922"/>
                </a:cubicBezTo>
                <a:cubicBezTo>
                  <a:pt x="14954" y="7894"/>
                  <a:pt x="14946" y="7872"/>
                  <a:pt x="14959" y="7872"/>
                </a:cubicBezTo>
                <a:cubicBezTo>
                  <a:pt x="14972" y="7872"/>
                  <a:pt x="14968" y="7859"/>
                  <a:pt x="14948" y="7841"/>
                </a:cubicBezTo>
                <a:cubicBezTo>
                  <a:pt x="14929" y="7824"/>
                  <a:pt x="14916" y="7789"/>
                  <a:pt x="14921" y="7765"/>
                </a:cubicBezTo>
                <a:cubicBezTo>
                  <a:pt x="14927" y="7741"/>
                  <a:pt x="14906" y="7708"/>
                  <a:pt x="14878" y="7692"/>
                </a:cubicBezTo>
                <a:cubicBezTo>
                  <a:pt x="14850" y="7675"/>
                  <a:pt x="14840" y="7639"/>
                  <a:pt x="14851" y="7608"/>
                </a:cubicBezTo>
                <a:cubicBezTo>
                  <a:pt x="14867" y="7565"/>
                  <a:pt x="14845" y="7547"/>
                  <a:pt x="14759" y="7524"/>
                </a:cubicBezTo>
                <a:cubicBezTo>
                  <a:pt x="14690" y="7505"/>
                  <a:pt x="14645" y="7472"/>
                  <a:pt x="14630" y="7428"/>
                </a:cubicBezTo>
                <a:cubicBezTo>
                  <a:pt x="14605" y="7359"/>
                  <a:pt x="14404" y="7195"/>
                  <a:pt x="14371" y="7218"/>
                </a:cubicBezTo>
                <a:cubicBezTo>
                  <a:pt x="14340" y="7240"/>
                  <a:pt x="14213" y="7183"/>
                  <a:pt x="14236" y="7157"/>
                </a:cubicBezTo>
                <a:cubicBezTo>
                  <a:pt x="14248" y="7143"/>
                  <a:pt x="14232" y="7134"/>
                  <a:pt x="14204" y="7134"/>
                </a:cubicBezTo>
                <a:cubicBezTo>
                  <a:pt x="14175" y="7134"/>
                  <a:pt x="14107" y="7115"/>
                  <a:pt x="14052" y="7096"/>
                </a:cubicBezTo>
                <a:cubicBezTo>
                  <a:pt x="13998" y="7076"/>
                  <a:pt x="13937" y="7066"/>
                  <a:pt x="13912" y="7073"/>
                </a:cubicBezTo>
                <a:cubicBezTo>
                  <a:pt x="13887" y="7079"/>
                  <a:pt x="13830" y="7053"/>
                  <a:pt x="13788" y="7015"/>
                </a:cubicBezTo>
                <a:cubicBezTo>
                  <a:pt x="13718" y="6952"/>
                  <a:pt x="13714" y="6941"/>
                  <a:pt x="13766" y="6900"/>
                </a:cubicBezTo>
                <a:cubicBezTo>
                  <a:pt x="13842" y="6841"/>
                  <a:pt x="13798" y="6820"/>
                  <a:pt x="13540" y="6786"/>
                </a:cubicBezTo>
                <a:cubicBezTo>
                  <a:pt x="13390" y="6766"/>
                  <a:pt x="13363" y="6734"/>
                  <a:pt x="13443" y="6671"/>
                </a:cubicBezTo>
                <a:cubicBezTo>
                  <a:pt x="13499" y="6627"/>
                  <a:pt x="13515" y="6624"/>
                  <a:pt x="13583" y="6656"/>
                </a:cubicBezTo>
                <a:cubicBezTo>
                  <a:pt x="13625" y="6675"/>
                  <a:pt x="13707" y="6691"/>
                  <a:pt x="13761" y="6686"/>
                </a:cubicBezTo>
                <a:cubicBezTo>
                  <a:pt x="13829" y="6681"/>
                  <a:pt x="13869" y="6693"/>
                  <a:pt x="13896" y="6728"/>
                </a:cubicBezTo>
                <a:cubicBezTo>
                  <a:pt x="13917" y="6756"/>
                  <a:pt x="13956" y="6774"/>
                  <a:pt x="13982" y="6767"/>
                </a:cubicBezTo>
                <a:cubicBezTo>
                  <a:pt x="14009" y="6759"/>
                  <a:pt x="14061" y="6774"/>
                  <a:pt x="14096" y="6801"/>
                </a:cubicBezTo>
                <a:cubicBezTo>
                  <a:pt x="14130" y="6828"/>
                  <a:pt x="14140" y="6851"/>
                  <a:pt x="14123" y="6851"/>
                </a:cubicBezTo>
                <a:cubicBezTo>
                  <a:pt x="14106" y="6851"/>
                  <a:pt x="14110" y="6865"/>
                  <a:pt x="14133" y="6881"/>
                </a:cubicBezTo>
                <a:cubicBezTo>
                  <a:pt x="14165" y="6904"/>
                  <a:pt x="14193" y="6903"/>
                  <a:pt x="14236" y="6878"/>
                </a:cubicBezTo>
                <a:cubicBezTo>
                  <a:pt x="14283" y="6850"/>
                  <a:pt x="14300" y="6850"/>
                  <a:pt x="14355" y="6885"/>
                </a:cubicBezTo>
                <a:cubicBezTo>
                  <a:pt x="14392" y="6909"/>
                  <a:pt x="14451" y="6921"/>
                  <a:pt x="14484" y="6912"/>
                </a:cubicBezTo>
                <a:cubicBezTo>
                  <a:pt x="14517" y="6903"/>
                  <a:pt x="14586" y="6917"/>
                  <a:pt x="14641" y="6943"/>
                </a:cubicBezTo>
                <a:cubicBezTo>
                  <a:pt x="14748" y="6993"/>
                  <a:pt x="14806" y="7003"/>
                  <a:pt x="15029" y="7011"/>
                </a:cubicBezTo>
                <a:cubicBezTo>
                  <a:pt x="15110" y="7014"/>
                  <a:pt x="15200" y="7029"/>
                  <a:pt x="15229" y="7046"/>
                </a:cubicBezTo>
                <a:cubicBezTo>
                  <a:pt x="15261" y="7065"/>
                  <a:pt x="15300" y="7071"/>
                  <a:pt x="15331" y="7057"/>
                </a:cubicBezTo>
                <a:cubicBezTo>
                  <a:pt x="15360" y="7045"/>
                  <a:pt x="15396" y="7039"/>
                  <a:pt x="15412" y="7046"/>
                </a:cubicBezTo>
                <a:cubicBezTo>
                  <a:pt x="15464" y="7068"/>
                  <a:pt x="15566" y="7032"/>
                  <a:pt x="15617" y="6973"/>
                </a:cubicBezTo>
                <a:cubicBezTo>
                  <a:pt x="15667" y="6916"/>
                  <a:pt x="15667" y="6917"/>
                  <a:pt x="15590" y="6965"/>
                </a:cubicBezTo>
                <a:cubicBezTo>
                  <a:pt x="15517" y="7012"/>
                  <a:pt x="15511" y="7012"/>
                  <a:pt x="15445" y="6969"/>
                </a:cubicBezTo>
                <a:cubicBezTo>
                  <a:pt x="15406" y="6945"/>
                  <a:pt x="15382" y="6910"/>
                  <a:pt x="15391" y="6893"/>
                </a:cubicBezTo>
                <a:cubicBezTo>
                  <a:pt x="15416" y="6847"/>
                  <a:pt x="15187" y="6736"/>
                  <a:pt x="15067" y="6736"/>
                </a:cubicBezTo>
                <a:cubicBezTo>
                  <a:pt x="14987" y="6736"/>
                  <a:pt x="14958" y="6725"/>
                  <a:pt x="14954" y="6686"/>
                </a:cubicBezTo>
                <a:cubicBezTo>
                  <a:pt x="14951" y="6658"/>
                  <a:pt x="14906" y="6603"/>
                  <a:pt x="14851" y="6564"/>
                </a:cubicBezTo>
                <a:cubicBezTo>
                  <a:pt x="14775" y="6510"/>
                  <a:pt x="14761" y="6483"/>
                  <a:pt x="14792" y="6457"/>
                </a:cubicBezTo>
                <a:cubicBezTo>
                  <a:pt x="14856" y="6402"/>
                  <a:pt x="14797" y="6333"/>
                  <a:pt x="14700" y="6350"/>
                </a:cubicBezTo>
                <a:cubicBezTo>
                  <a:pt x="14654" y="6358"/>
                  <a:pt x="14610" y="6356"/>
                  <a:pt x="14598" y="6342"/>
                </a:cubicBezTo>
                <a:cubicBezTo>
                  <a:pt x="14582" y="6325"/>
                  <a:pt x="14551" y="6325"/>
                  <a:pt x="14506" y="6342"/>
                </a:cubicBezTo>
                <a:cubicBezTo>
                  <a:pt x="14385" y="6388"/>
                  <a:pt x="14366" y="6266"/>
                  <a:pt x="14484" y="6205"/>
                </a:cubicBezTo>
                <a:cubicBezTo>
                  <a:pt x="14545" y="6173"/>
                  <a:pt x="14543" y="6168"/>
                  <a:pt x="14463" y="6132"/>
                </a:cubicBezTo>
                <a:cubicBezTo>
                  <a:pt x="14416" y="6111"/>
                  <a:pt x="14349" y="6088"/>
                  <a:pt x="14312" y="6078"/>
                </a:cubicBezTo>
                <a:cubicBezTo>
                  <a:pt x="14274" y="6069"/>
                  <a:pt x="14250" y="6053"/>
                  <a:pt x="14263" y="6044"/>
                </a:cubicBezTo>
                <a:cubicBezTo>
                  <a:pt x="14276" y="6035"/>
                  <a:pt x="14269" y="6009"/>
                  <a:pt x="14247" y="5990"/>
                </a:cubicBezTo>
                <a:cubicBezTo>
                  <a:pt x="14225" y="5972"/>
                  <a:pt x="14212" y="5957"/>
                  <a:pt x="14220" y="5956"/>
                </a:cubicBezTo>
                <a:cubicBezTo>
                  <a:pt x="14284" y="5943"/>
                  <a:pt x="14651" y="5943"/>
                  <a:pt x="14662" y="5956"/>
                </a:cubicBezTo>
                <a:cubicBezTo>
                  <a:pt x="14680" y="5976"/>
                  <a:pt x="15513" y="5969"/>
                  <a:pt x="15542" y="5948"/>
                </a:cubicBezTo>
                <a:cubicBezTo>
                  <a:pt x="15554" y="5940"/>
                  <a:pt x="15598" y="5933"/>
                  <a:pt x="15644" y="5933"/>
                </a:cubicBezTo>
                <a:cubicBezTo>
                  <a:pt x="15729" y="5933"/>
                  <a:pt x="15755" y="5908"/>
                  <a:pt x="15704" y="5872"/>
                </a:cubicBezTo>
                <a:cubicBezTo>
                  <a:pt x="15689" y="5861"/>
                  <a:pt x="15677" y="5839"/>
                  <a:pt x="15677" y="5822"/>
                </a:cubicBezTo>
                <a:cubicBezTo>
                  <a:pt x="15677" y="5806"/>
                  <a:pt x="15646" y="5792"/>
                  <a:pt x="15612" y="5792"/>
                </a:cubicBezTo>
                <a:cubicBezTo>
                  <a:pt x="15578" y="5791"/>
                  <a:pt x="15534" y="5778"/>
                  <a:pt x="15510" y="5761"/>
                </a:cubicBezTo>
                <a:cubicBezTo>
                  <a:pt x="15456" y="5723"/>
                  <a:pt x="15391" y="5717"/>
                  <a:pt x="15423" y="5753"/>
                </a:cubicBezTo>
                <a:cubicBezTo>
                  <a:pt x="15458" y="5793"/>
                  <a:pt x="15338" y="5816"/>
                  <a:pt x="15277" y="5780"/>
                </a:cubicBezTo>
                <a:cubicBezTo>
                  <a:pt x="15237" y="5756"/>
                  <a:pt x="15236" y="5737"/>
                  <a:pt x="15267" y="5711"/>
                </a:cubicBezTo>
                <a:cubicBezTo>
                  <a:pt x="15312" y="5673"/>
                  <a:pt x="15268" y="5653"/>
                  <a:pt x="15116" y="5642"/>
                </a:cubicBezTo>
                <a:cubicBezTo>
                  <a:pt x="14978" y="5633"/>
                  <a:pt x="14853" y="5576"/>
                  <a:pt x="14900" y="5543"/>
                </a:cubicBezTo>
                <a:cubicBezTo>
                  <a:pt x="14928" y="5523"/>
                  <a:pt x="14925" y="5503"/>
                  <a:pt x="14889" y="5474"/>
                </a:cubicBezTo>
                <a:cubicBezTo>
                  <a:pt x="14862" y="5452"/>
                  <a:pt x="14831" y="5410"/>
                  <a:pt x="14824" y="5382"/>
                </a:cubicBezTo>
                <a:cubicBezTo>
                  <a:pt x="14815" y="5346"/>
                  <a:pt x="14784" y="5333"/>
                  <a:pt x="14705" y="5333"/>
                </a:cubicBezTo>
                <a:cubicBezTo>
                  <a:pt x="14633" y="5332"/>
                  <a:pt x="14601" y="5322"/>
                  <a:pt x="14608" y="5298"/>
                </a:cubicBezTo>
                <a:cubicBezTo>
                  <a:pt x="14614" y="5279"/>
                  <a:pt x="14587" y="5248"/>
                  <a:pt x="14549" y="5229"/>
                </a:cubicBezTo>
                <a:cubicBezTo>
                  <a:pt x="14492" y="5201"/>
                  <a:pt x="14442" y="5106"/>
                  <a:pt x="14436" y="5019"/>
                </a:cubicBezTo>
                <a:cubicBezTo>
                  <a:pt x="14435" y="5009"/>
                  <a:pt x="14493" y="4999"/>
                  <a:pt x="14565" y="4996"/>
                </a:cubicBezTo>
                <a:cubicBezTo>
                  <a:pt x="14637" y="4993"/>
                  <a:pt x="14701" y="4984"/>
                  <a:pt x="14711" y="4977"/>
                </a:cubicBezTo>
                <a:cubicBezTo>
                  <a:pt x="14720" y="4970"/>
                  <a:pt x="14791" y="4987"/>
                  <a:pt x="14867" y="5015"/>
                </a:cubicBezTo>
                <a:cubicBezTo>
                  <a:pt x="14962" y="5050"/>
                  <a:pt x="15033" y="5063"/>
                  <a:pt x="15089" y="5050"/>
                </a:cubicBezTo>
                <a:cubicBezTo>
                  <a:pt x="15134" y="5039"/>
                  <a:pt x="15225" y="5034"/>
                  <a:pt x="15294" y="5038"/>
                </a:cubicBezTo>
                <a:cubicBezTo>
                  <a:pt x="15394" y="5044"/>
                  <a:pt x="15413" y="5035"/>
                  <a:pt x="15380" y="5008"/>
                </a:cubicBezTo>
                <a:cubicBezTo>
                  <a:pt x="15329" y="4964"/>
                  <a:pt x="15413" y="4874"/>
                  <a:pt x="15504" y="4874"/>
                </a:cubicBezTo>
                <a:cubicBezTo>
                  <a:pt x="15538" y="4874"/>
                  <a:pt x="15568" y="4857"/>
                  <a:pt x="15569" y="4836"/>
                </a:cubicBezTo>
                <a:cubicBezTo>
                  <a:pt x="15570" y="4786"/>
                  <a:pt x="15698" y="4681"/>
                  <a:pt x="15736" y="4698"/>
                </a:cubicBezTo>
                <a:cubicBezTo>
                  <a:pt x="15799" y="4725"/>
                  <a:pt x="15761" y="4578"/>
                  <a:pt x="15693" y="4530"/>
                </a:cubicBezTo>
                <a:cubicBezTo>
                  <a:pt x="15607" y="4469"/>
                  <a:pt x="15585" y="4465"/>
                  <a:pt x="15585" y="4514"/>
                </a:cubicBezTo>
                <a:cubicBezTo>
                  <a:pt x="15585" y="4575"/>
                  <a:pt x="15509" y="4587"/>
                  <a:pt x="15488" y="4530"/>
                </a:cubicBezTo>
                <a:cubicBezTo>
                  <a:pt x="15477" y="4500"/>
                  <a:pt x="15446" y="4476"/>
                  <a:pt x="15418" y="4476"/>
                </a:cubicBezTo>
                <a:cubicBezTo>
                  <a:pt x="15389" y="4476"/>
                  <a:pt x="15374" y="4490"/>
                  <a:pt x="15385" y="4503"/>
                </a:cubicBezTo>
                <a:cubicBezTo>
                  <a:pt x="15397" y="4516"/>
                  <a:pt x="15377" y="4535"/>
                  <a:pt x="15342" y="4549"/>
                </a:cubicBezTo>
                <a:cubicBezTo>
                  <a:pt x="15258" y="4582"/>
                  <a:pt x="15076" y="4518"/>
                  <a:pt x="15105" y="4465"/>
                </a:cubicBezTo>
                <a:cubicBezTo>
                  <a:pt x="15118" y="4440"/>
                  <a:pt x="15091" y="4416"/>
                  <a:pt x="15029" y="4400"/>
                </a:cubicBezTo>
                <a:cubicBezTo>
                  <a:pt x="14978" y="4386"/>
                  <a:pt x="14939" y="4368"/>
                  <a:pt x="14943" y="4358"/>
                </a:cubicBezTo>
                <a:cubicBezTo>
                  <a:pt x="14947" y="4347"/>
                  <a:pt x="14896" y="4295"/>
                  <a:pt x="14830" y="4243"/>
                </a:cubicBezTo>
                <a:cubicBezTo>
                  <a:pt x="14738" y="4171"/>
                  <a:pt x="14697" y="4153"/>
                  <a:pt x="14662" y="4174"/>
                </a:cubicBezTo>
                <a:cubicBezTo>
                  <a:pt x="14637" y="4189"/>
                  <a:pt x="14600" y="4194"/>
                  <a:pt x="14581" y="4185"/>
                </a:cubicBezTo>
                <a:cubicBezTo>
                  <a:pt x="14544" y="4169"/>
                  <a:pt x="14546" y="4142"/>
                  <a:pt x="14598" y="4044"/>
                </a:cubicBezTo>
                <a:cubicBezTo>
                  <a:pt x="14616" y="4009"/>
                  <a:pt x="14630" y="3923"/>
                  <a:pt x="14625" y="3853"/>
                </a:cubicBezTo>
                <a:cubicBezTo>
                  <a:pt x="14619" y="3783"/>
                  <a:pt x="14606" y="3564"/>
                  <a:pt x="14598" y="3367"/>
                </a:cubicBezTo>
                <a:cubicBezTo>
                  <a:pt x="14589" y="3171"/>
                  <a:pt x="14575" y="2990"/>
                  <a:pt x="14565" y="2969"/>
                </a:cubicBezTo>
                <a:cubicBezTo>
                  <a:pt x="14529" y="2895"/>
                  <a:pt x="14510" y="2357"/>
                  <a:pt x="14544" y="2342"/>
                </a:cubicBezTo>
                <a:cubicBezTo>
                  <a:pt x="14562" y="2334"/>
                  <a:pt x="14576" y="2305"/>
                  <a:pt x="14576" y="2277"/>
                </a:cubicBezTo>
                <a:cubicBezTo>
                  <a:pt x="14576" y="2249"/>
                  <a:pt x="14563" y="2234"/>
                  <a:pt x="14544" y="2243"/>
                </a:cubicBezTo>
                <a:cubicBezTo>
                  <a:pt x="14511" y="2257"/>
                  <a:pt x="14421" y="2153"/>
                  <a:pt x="14414" y="2090"/>
                </a:cubicBezTo>
                <a:cubicBezTo>
                  <a:pt x="14412" y="2076"/>
                  <a:pt x="14403" y="2050"/>
                  <a:pt x="14387" y="2033"/>
                </a:cubicBezTo>
                <a:cubicBezTo>
                  <a:pt x="14372" y="2015"/>
                  <a:pt x="14369" y="1990"/>
                  <a:pt x="14382" y="1975"/>
                </a:cubicBezTo>
                <a:cubicBezTo>
                  <a:pt x="14394" y="1961"/>
                  <a:pt x="14384" y="1931"/>
                  <a:pt x="14360" y="1910"/>
                </a:cubicBezTo>
                <a:cubicBezTo>
                  <a:pt x="14336" y="1889"/>
                  <a:pt x="14327" y="1865"/>
                  <a:pt x="14338" y="1857"/>
                </a:cubicBezTo>
                <a:cubicBezTo>
                  <a:pt x="14350" y="1848"/>
                  <a:pt x="14311" y="1815"/>
                  <a:pt x="14252" y="1780"/>
                </a:cubicBezTo>
                <a:cubicBezTo>
                  <a:pt x="14194" y="1745"/>
                  <a:pt x="14156" y="1704"/>
                  <a:pt x="14166" y="1692"/>
                </a:cubicBezTo>
                <a:cubicBezTo>
                  <a:pt x="14176" y="1680"/>
                  <a:pt x="14165" y="1667"/>
                  <a:pt x="14144" y="1658"/>
                </a:cubicBezTo>
                <a:cubicBezTo>
                  <a:pt x="14093" y="1635"/>
                  <a:pt x="14140" y="1585"/>
                  <a:pt x="14198" y="1600"/>
                </a:cubicBezTo>
                <a:cubicBezTo>
                  <a:pt x="14231" y="1609"/>
                  <a:pt x="14245" y="1591"/>
                  <a:pt x="14241" y="1535"/>
                </a:cubicBezTo>
                <a:cubicBezTo>
                  <a:pt x="14235" y="1455"/>
                  <a:pt x="14201" y="1433"/>
                  <a:pt x="14031" y="1390"/>
                </a:cubicBezTo>
                <a:cubicBezTo>
                  <a:pt x="13956" y="1371"/>
                  <a:pt x="13937" y="1349"/>
                  <a:pt x="13945" y="1298"/>
                </a:cubicBezTo>
                <a:cubicBezTo>
                  <a:pt x="13952" y="1247"/>
                  <a:pt x="13943" y="1239"/>
                  <a:pt x="13907" y="1260"/>
                </a:cubicBezTo>
                <a:cubicBezTo>
                  <a:pt x="13873" y="1280"/>
                  <a:pt x="13834" y="1276"/>
                  <a:pt x="13766" y="1245"/>
                </a:cubicBezTo>
                <a:cubicBezTo>
                  <a:pt x="13716" y="1221"/>
                  <a:pt x="13675" y="1211"/>
                  <a:pt x="13675" y="1222"/>
                </a:cubicBezTo>
                <a:cubicBezTo>
                  <a:pt x="13675" y="1232"/>
                  <a:pt x="13651" y="1228"/>
                  <a:pt x="13621" y="1210"/>
                </a:cubicBezTo>
                <a:cubicBezTo>
                  <a:pt x="13579" y="1186"/>
                  <a:pt x="13579" y="1168"/>
                  <a:pt x="13610" y="1142"/>
                </a:cubicBezTo>
                <a:cubicBezTo>
                  <a:pt x="13632" y="1122"/>
                  <a:pt x="13633" y="1105"/>
                  <a:pt x="13615" y="1103"/>
                </a:cubicBezTo>
                <a:cubicBezTo>
                  <a:pt x="13539" y="1096"/>
                  <a:pt x="13507" y="1090"/>
                  <a:pt x="13405" y="1057"/>
                </a:cubicBezTo>
                <a:cubicBezTo>
                  <a:pt x="13345" y="1038"/>
                  <a:pt x="13259" y="1017"/>
                  <a:pt x="13211" y="1012"/>
                </a:cubicBezTo>
                <a:cubicBezTo>
                  <a:pt x="13163" y="1006"/>
                  <a:pt x="13075" y="974"/>
                  <a:pt x="13016" y="939"/>
                </a:cubicBezTo>
                <a:cubicBezTo>
                  <a:pt x="12942" y="895"/>
                  <a:pt x="12879" y="876"/>
                  <a:pt x="12801" y="881"/>
                </a:cubicBezTo>
                <a:cubicBezTo>
                  <a:pt x="12720" y="887"/>
                  <a:pt x="12691" y="880"/>
                  <a:pt x="12698" y="855"/>
                </a:cubicBezTo>
                <a:cubicBezTo>
                  <a:pt x="12705" y="832"/>
                  <a:pt x="12684" y="826"/>
                  <a:pt x="12649" y="836"/>
                </a:cubicBezTo>
                <a:cubicBezTo>
                  <a:pt x="12584" y="853"/>
                  <a:pt x="12500" y="743"/>
                  <a:pt x="12509" y="656"/>
                </a:cubicBezTo>
                <a:lnTo>
                  <a:pt x="12515" y="599"/>
                </a:lnTo>
                <a:lnTo>
                  <a:pt x="12407" y="652"/>
                </a:lnTo>
                <a:lnTo>
                  <a:pt x="12299" y="706"/>
                </a:lnTo>
                <a:lnTo>
                  <a:pt x="12239" y="652"/>
                </a:lnTo>
                <a:cubicBezTo>
                  <a:pt x="12206" y="621"/>
                  <a:pt x="12149" y="594"/>
                  <a:pt x="12110" y="595"/>
                </a:cubicBezTo>
                <a:cubicBezTo>
                  <a:pt x="12071" y="595"/>
                  <a:pt x="11951" y="594"/>
                  <a:pt x="11845" y="595"/>
                </a:cubicBezTo>
                <a:cubicBezTo>
                  <a:pt x="11613" y="596"/>
                  <a:pt x="11575" y="584"/>
                  <a:pt x="11624" y="518"/>
                </a:cubicBezTo>
                <a:cubicBezTo>
                  <a:pt x="11669" y="459"/>
                  <a:pt x="11634" y="454"/>
                  <a:pt x="11527" y="507"/>
                </a:cubicBezTo>
                <a:cubicBezTo>
                  <a:pt x="11455" y="542"/>
                  <a:pt x="11441" y="543"/>
                  <a:pt x="11408" y="499"/>
                </a:cubicBezTo>
                <a:cubicBezTo>
                  <a:pt x="11383" y="466"/>
                  <a:pt x="11385" y="443"/>
                  <a:pt x="11414" y="423"/>
                </a:cubicBezTo>
                <a:cubicBezTo>
                  <a:pt x="11442" y="402"/>
                  <a:pt x="11446" y="392"/>
                  <a:pt x="11419" y="392"/>
                </a:cubicBezTo>
                <a:cubicBezTo>
                  <a:pt x="11397" y="392"/>
                  <a:pt x="11370" y="407"/>
                  <a:pt x="11360" y="426"/>
                </a:cubicBezTo>
                <a:cubicBezTo>
                  <a:pt x="11333" y="475"/>
                  <a:pt x="10880" y="468"/>
                  <a:pt x="10896" y="419"/>
                </a:cubicBezTo>
                <a:cubicBezTo>
                  <a:pt x="10903" y="395"/>
                  <a:pt x="10879" y="390"/>
                  <a:pt x="10825" y="400"/>
                </a:cubicBezTo>
                <a:cubicBezTo>
                  <a:pt x="10727" y="418"/>
                  <a:pt x="10577" y="351"/>
                  <a:pt x="10577" y="289"/>
                </a:cubicBezTo>
                <a:cubicBezTo>
                  <a:pt x="10577" y="263"/>
                  <a:pt x="10560" y="236"/>
                  <a:pt x="10539" y="228"/>
                </a:cubicBezTo>
                <a:cubicBezTo>
                  <a:pt x="10519" y="219"/>
                  <a:pt x="10515" y="197"/>
                  <a:pt x="10529" y="182"/>
                </a:cubicBezTo>
                <a:cubicBezTo>
                  <a:pt x="10543" y="166"/>
                  <a:pt x="10535" y="160"/>
                  <a:pt x="10513" y="170"/>
                </a:cubicBezTo>
                <a:cubicBezTo>
                  <a:pt x="10453" y="196"/>
                  <a:pt x="10427" y="143"/>
                  <a:pt x="10469" y="86"/>
                </a:cubicBezTo>
                <a:cubicBezTo>
                  <a:pt x="10493" y="55"/>
                  <a:pt x="10491" y="30"/>
                  <a:pt x="10469" y="21"/>
                </a:cubicBezTo>
                <a:cubicBezTo>
                  <a:pt x="10450" y="13"/>
                  <a:pt x="10421" y="30"/>
                  <a:pt x="10399" y="59"/>
                </a:cubicBezTo>
                <a:cubicBezTo>
                  <a:pt x="10360" y="111"/>
                  <a:pt x="10265" y="118"/>
                  <a:pt x="10280" y="67"/>
                </a:cubicBezTo>
                <a:cubicBezTo>
                  <a:pt x="10285" y="52"/>
                  <a:pt x="10236" y="45"/>
                  <a:pt x="10162" y="52"/>
                </a:cubicBezTo>
                <a:cubicBezTo>
                  <a:pt x="10084" y="59"/>
                  <a:pt x="10003" y="49"/>
                  <a:pt x="9951" y="25"/>
                </a:cubicBezTo>
                <a:cubicBezTo>
                  <a:pt x="9880" y="-8"/>
                  <a:pt x="9852" y="-8"/>
                  <a:pt x="9773" y="21"/>
                </a:cubicBezTo>
                <a:close/>
                <a:moveTo>
                  <a:pt x="6616" y="851"/>
                </a:moveTo>
                <a:cubicBezTo>
                  <a:pt x="6597" y="851"/>
                  <a:pt x="6579" y="864"/>
                  <a:pt x="6579" y="878"/>
                </a:cubicBezTo>
                <a:cubicBezTo>
                  <a:pt x="6579" y="892"/>
                  <a:pt x="6597" y="904"/>
                  <a:pt x="6616" y="904"/>
                </a:cubicBezTo>
                <a:cubicBezTo>
                  <a:pt x="6636" y="904"/>
                  <a:pt x="6649" y="892"/>
                  <a:pt x="6649" y="878"/>
                </a:cubicBezTo>
                <a:cubicBezTo>
                  <a:pt x="6649" y="864"/>
                  <a:pt x="6636" y="851"/>
                  <a:pt x="6616" y="851"/>
                </a:cubicBezTo>
                <a:close/>
                <a:moveTo>
                  <a:pt x="7226" y="16361"/>
                </a:moveTo>
                <a:cubicBezTo>
                  <a:pt x="7206" y="16352"/>
                  <a:pt x="7194" y="16358"/>
                  <a:pt x="7194" y="16373"/>
                </a:cubicBezTo>
                <a:cubicBezTo>
                  <a:pt x="7194" y="16387"/>
                  <a:pt x="7206" y="16399"/>
                  <a:pt x="7226" y="16399"/>
                </a:cubicBezTo>
                <a:cubicBezTo>
                  <a:pt x="7246" y="16399"/>
                  <a:pt x="7264" y="16394"/>
                  <a:pt x="7264" y="16388"/>
                </a:cubicBezTo>
                <a:cubicBezTo>
                  <a:pt x="7264" y="16382"/>
                  <a:pt x="7246" y="16370"/>
                  <a:pt x="7226" y="16361"/>
                </a:cubicBezTo>
                <a:close/>
                <a:moveTo>
                  <a:pt x="1425" y="20636"/>
                </a:moveTo>
                <a:cubicBezTo>
                  <a:pt x="1404" y="20636"/>
                  <a:pt x="1397" y="20649"/>
                  <a:pt x="1409" y="20663"/>
                </a:cubicBezTo>
                <a:cubicBezTo>
                  <a:pt x="1421" y="20677"/>
                  <a:pt x="1438" y="20690"/>
                  <a:pt x="1447" y="20690"/>
                </a:cubicBezTo>
                <a:cubicBezTo>
                  <a:pt x="1455" y="20690"/>
                  <a:pt x="1463" y="20677"/>
                  <a:pt x="1463" y="20663"/>
                </a:cubicBezTo>
                <a:cubicBezTo>
                  <a:pt x="1463" y="20649"/>
                  <a:pt x="1446" y="20636"/>
                  <a:pt x="1425" y="20636"/>
                </a:cubicBezTo>
                <a:close/>
                <a:moveTo>
                  <a:pt x="21489" y="20663"/>
                </a:moveTo>
                <a:cubicBezTo>
                  <a:pt x="21389" y="20665"/>
                  <a:pt x="21380" y="20672"/>
                  <a:pt x="21440" y="20690"/>
                </a:cubicBezTo>
                <a:cubicBezTo>
                  <a:pt x="21538" y="20720"/>
                  <a:pt x="21560" y="20720"/>
                  <a:pt x="21586" y="20690"/>
                </a:cubicBezTo>
                <a:cubicBezTo>
                  <a:pt x="21599" y="20675"/>
                  <a:pt x="21559" y="20662"/>
                  <a:pt x="21489" y="20663"/>
                </a:cubicBezTo>
                <a:close/>
                <a:moveTo>
                  <a:pt x="17803" y="20919"/>
                </a:moveTo>
                <a:cubicBezTo>
                  <a:pt x="17783" y="20919"/>
                  <a:pt x="17789" y="20929"/>
                  <a:pt x="17819" y="20942"/>
                </a:cubicBezTo>
                <a:cubicBezTo>
                  <a:pt x="17849" y="20956"/>
                  <a:pt x="17891" y="20969"/>
                  <a:pt x="17911" y="20969"/>
                </a:cubicBezTo>
                <a:cubicBezTo>
                  <a:pt x="17931" y="20969"/>
                  <a:pt x="17919" y="20956"/>
                  <a:pt x="17889" y="20942"/>
                </a:cubicBezTo>
                <a:cubicBezTo>
                  <a:pt x="17860" y="20929"/>
                  <a:pt x="17823" y="20919"/>
                  <a:pt x="17803" y="2091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  <p:bldP spid="248" grpId="2" animBg="1" advAuto="0"/>
      <p:bldP spid="249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14</a:t>
            </a:r>
          </a:p>
        </p:txBody>
      </p:sp>
      <p:sp>
        <p:nvSpPr>
          <p:cNvPr id="257" name="Shape 257"/>
          <p:cNvSpPr/>
          <p:nvPr/>
        </p:nvSpPr>
        <p:spPr>
          <a:xfrm>
            <a:off x="2053249" y="7378700"/>
            <a:ext cx="869099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80000" indent="-180000" algn="l" defTabSz="457200">
              <a:buClr>
                <a:srgbClr val="000000"/>
              </a:buClr>
              <a:buSzPct val="100000"/>
              <a:buChar char="‣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u="sng">
                <a:hlinkClick r:id="rId3"/>
              </a:rPr>
              <a:t>https://www.youtube.com/watch?v=EiJL04MKLDI</a:t>
            </a:r>
          </a:p>
        </p:txBody>
      </p:sp>
      <p:sp>
        <p:nvSpPr>
          <p:cNvPr id="258" name="Shape 258"/>
          <p:cNvSpPr/>
          <p:nvPr/>
        </p:nvSpPr>
        <p:spPr>
          <a:xfrm>
            <a:off x="2636049" y="1225550"/>
            <a:ext cx="77327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Funny Soccer Referee Video Clip</a:t>
            </a:r>
          </a:p>
        </p:txBody>
      </p:sp>
      <p:pic>
        <p:nvPicPr>
          <p:cNvPr id="259" name="Soccer Grin.jpg"/>
          <p:cNvPicPr>
            <a:picLocks noChangeAspect="1"/>
          </p:cNvPicPr>
          <p:nvPr/>
        </p:nvPicPr>
        <p:blipFill>
          <a:blip r:embed="rId4">
            <a:extLst/>
          </a:blip>
          <a:srcRect l="2392" t="2245" r="4737" b="3126"/>
          <a:stretch>
            <a:fillRect/>
          </a:stretch>
        </p:blipFill>
        <p:spPr>
          <a:xfrm>
            <a:off x="4700322" y="2318108"/>
            <a:ext cx="3396851" cy="5060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98" extrusionOk="0">
                <a:moveTo>
                  <a:pt x="10245" y="0"/>
                </a:moveTo>
                <a:cubicBezTo>
                  <a:pt x="9730" y="-2"/>
                  <a:pt x="9611" y="21"/>
                  <a:pt x="9681" y="109"/>
                </a:cubicBezTo>
                <a:cubicBezTo>
                  <a:pt x="9703" y="136"/>
                  <a:pt x="9706" y="205"/>
                  <a:pt x="9688" y="261"/>
                </a:cubicBezTo>
                <a:cubicBezTo>
                  <a:pt x="9657" y="363"/>
                  <a:pt x="9651" y="365"/>
                  <a:pt x="9447" y="356"/>
                </a:cubicBezTo>
                <a:cubicBezTo>
                  <a:pt x="9303" y="350"/>
                  <a:pt x="9244" y="357"/>
                  <a:pt x="9253" y="381"/>
                </a:cubicBezTo>
                <a:cubicBezTo>
                  <a:pt x="9269" y="432"/>
                  <a:pt x="9073" y="463"/>
                  <a:pt x="8797" y="453"/>
                </a:cubicBezTo>
                <a:cubicBezTo>
                  <a:pt x="8550" y="444"/>
                  <a:pt x="8396" y="475"/>
                  <a:pt x="8414" y="532"/>
                </a:cubicBezTo>
                <a:cubicBezTo>
                  <a:pt x="8429" y="578"/>
                  <a:pt x="8153" y="625"/>
                  <a:pt x="8064" y="592"/>
                </a:cubicBezTo>
                <a:cubicBezTo>
                  <a:pt x="7970" y="556"/>
                  <a:pt x="7830" y="583"/>
                  <a:pt x="7830" y="636"/>
                </a:cubicBezTo>
                <a:cubicBezTo>
                  <a:pt x="7830" y="699"/>
                  <a:pt x="7611" y="746"/>
                  <a:pt x="7487" y="708"/>
                </a:cubicBezTo>
                <a:cubicBezTo>
                  <a:pt x="7431" y="691"/>
                  <a:pt x="7350" y="677"/>
                  <a:pt x="7308" y="678"/>
                </a:cubicBezTo>
                <a:cubicBezTo>
                  <a:pt x="7257" y="679"/>
                  <a:pt x="7268" y="689"/>
                  <a:pt x="7341" y="708"/>
                </a:cubicBezTo>
                <a:cubicBezTo>
                  <a:pt x="7499" y="751"/>
                  <a:pt x="7386" y="810"/>
                  <a:pt x="7155" y="805"/>
                </a:cubicBezTo>
                <a:cubicBezTo>
                  <a:pt x="7052" y="803"/>
                  <a:pt x="6945" y="814"/>
                  <a:pt x="6915" y="830"/>
                </a:cubicBezTo>
                <a:cubicBezTo>
                  <a:pt x="6886" y="846"/>
                  <a:pt x="6844" y="853"/>
                  <a:pt x="6822" y="844"/>
                </a:cubicBezTo>
                <a:cubicBezTo>
                  <a:pt x="6800" y="835"/>
                  <a:pt x="6745" y="846"/>
                  <a:pt x="6699" y="869"/>
                </a:cubicBezTo>
                <a:cubicBezTo>
                  <a:pt x="6653" y="893"/>
                  <a:pt x="6581" y="913"/>
                  <a:pt x="6540" y="913"/>
                </a:cubicBezTo>
                <a:cubicBezTo>
                  <a:pt x="6456" y="914"/>
                  <a:pt x="6215" y="1064"/>
                  <a:pt x="6233" y="1103"/>
                </a:cubicBezTo>
                <a:cubicBezTo>
                  <a:pt x="6239" y="1117"/>
                  <a:pt x="6204" y="1135"/>
                  <a:pt x="6155" y="1144"/>
                </a:cubicBezTo>
                <a:cubicBezTo>
                  <a:pt x="6106" y="1152"/>
                  <a:pt x="6063" y="1167"/>
                  <a:pt x="6062" y="1178"/>
                </a:cubicBezTo>
                <a:cubicBezTo>
                  <a:pt x="6046" y="1265"/>
                  <a:pt x="6011" y="1346"/>
                  <a:pt x="5978" y="1372"/>
                </a:cubicBezTo>
                <a:cubicBezTo>
                  <a:pt x="5927" y="1415"/>
                  <a:pt x="5904" y="1516"/>
                  <a:pt x="5938" y="1554"/>
                </a:cubicBezTo>
                <a:cubicBezTo>
                  <a:pt x="5960" y="1577"/>
                  <a:pt x="5928" y="1713"/>
                  <a:pt x="5845" y="1955"/>
                </a:cubicBezTo>
                <a:cubicBezTo>
                  <a:pt x="5842" y="1963"/>
                  <a:pt x="5812" y="1944"/>
                  <a:pt x="5777" y="1913"/>
                </a:cubicBezTo>
                <a:cubicBezTo>
                  <a:pt x="5692" y="1837"/>
                  <a:pt x="5645" y="1870"/>
                  <a:pt x="5714" y="1958"/>
                </a:cubicBezTo>
                <a:cubicBezTo>
                  <a:pt x="5744" y="1997"/>
                  <a:pt x="5782" y="2046"/>
                  <a:pt x="5797" y="2068"/>
                </a:cubicBezTo>
                <a:cubicBezTo>
                  <a:pt x="5812" y="2091"/>
                  <a:pt x="5792" y="2298"/>
                  <a:pt x="5754" y="2529"/>
                </a:cubicBezTo>
                <a:cubicBezTo>
                  <a:pt x="5703" y="2841"/>
                  <a:pt x="5671" y="2947"/>
                  <a:pt x="5628" y="2941"/>
                </a:cubicBezTo>
                <a:cubicBezTo>
                  <a:pt x="5584" y="2934"/>
                  <a:pt x="5574" y="2991"/>
                  <a:pt x="5586" y="3193"/>
                </a:cubicBezTo>
                <a:lnTo>
                  <a:pt x="5601" y="3454"/>
                </a:lnTo>
                <a:lnTo>
                  <a:pt x="5359" y="3478"/>
                </a:lnTo>
                <a:cubicBezTo>
                  <a:pt x="5225" y="3491"/>
                  <a:pt x="4863" y="3504"/>
                  <a:pt x="4555" y="3507"/>
                </a:cubicBezTo>
                <a:cubicBezTo>
                  <a:pt x="4218" y="3509"/>
                  <a:pt x="3999" y="3523"/>
                  <a:pt x="4004" y="3540"/>
                </a:cubicBezTo>
                <a:cubicBezTo>
                  <a:pt x="4008" y="3556"/>
                  <a:pt x="3835" y="3589"/>
                  <a:pt x="3619" y="3612"/>
                </a:cubicBezTo>
                <a:cubicBezTo>
                  <a:pt x="3304" y="3645"/>
                  <a:pt x="3206" y="3646"/>
                  <a:pt x="3125" y="3617"/>
                </a:cubicBezTo>
                <a:cubicBezTo>
                  <a:pt x="3046" y="3588"/>
                  <a:pt x="3008" y="3587"/>
                  <a:pt x="2959" y="3615"/>
                </a:cubicBezTo>
                <a:cubicBezTo>
                  <a:pt x="2919" y="3637"/>
                  <a:pt x="2885" y="3640"/>
                  <a:pt x="2868" y="3622"/>
                </a:cubicBezTo>
                <a:cubicBezTo>
                  <a:pt x="2844" y="3595"/>
                  <a:pt x="2631" y="3701"/>
                  <a:pt x="2636" y="3737"/>
                </a:cubicBezTo>
                <a:cubicBezTo>
                  <a:pt x="2642" y="3779"/>
                  <a:pt x="2524" y="3886"/>
                  <a:pt x="2488" y="3871"/>
                </a:cubicBezTo>
                <a:cubicBezTo>
                  <a:pt x="2465" y="3861"/>
                  <a:pt x="2445" y="3894"/>
                  <a:pt x="2445" y="3944"/>
                </a:cubicBezTo>
                <a:cubicBezTo>
                  <a:pt x="2445" y="3996"/>
                  <a:pt x="2468" y="4035"/>
                  <a:pt x="2500" y="4035"/>
                </a:cubicBezTo>
                <a:cubicBezTo>
                  <a:pt x="2531" y="4035"/>
                  <a:pt x="2602" y="4069"/>
                  <a:pt x="2659" y="4110"/>
                </a:cubicBezTo>
                <a:cubicBezTo>
                  <a:pt x="2743" y="4169"/>
                  <a:pt x="2779" y="4176"/>
                  <a:pt x="2850" y="4150"/>
                </a:cubicBezTo>
                <a:cubicBezTo>
                  <a:pt x="2899" y="4133"/>
                  <a:pt x="2971" y="4128"/>
                  <a:pt x="3012" y="4138"/>
                </a:cubicBezTo>
                <a:cubicBezTo>
                  <a:pt x="3078" y="4156"/>
                  <a:pt x="3076" y="4163"/>
                  <a:pt x="2999" y="4201"/>
                </a:cubicBezTo>
                <a:cubicBezTo>
                  <a:pt x="2914" y="4243"/>
                  <a:pt x="2914" y="4243"/>
                  <a:pt x="2999" y="4247"/>
                </a:cubicBezTo>
                <a:cubicBezTo>
                  <a:pt x="3147" y="4253"/>
                  <a:pt x="3175" y="4258"/>
                  <a:pt x="3483" y="4347"/>
                </a:cubicBezTo>
                <a:cubicBezTo>
                  <a:pt x="3555" y="4368"/>
                  <a:pt x="3700" y="4394"/>
                  <a:pt x="3805" y="4406"/>
                </a:cubicBezTo>
                <a:cubicBezTo>
                  <a:pt x="3910" y="4417"/>
                  <a:pt x="4007" y="4444"/>
                  <a:pt x="4019" y="4465"/>
                </a:cubicBezTo>
                <a:cubicBezTo>
                  <a:pt x="4031" y="4486"/>
                  <a:pt x="4075" y="4497"/>
                  <a:pt x="4120" y="4489"/>
                </a:cubicBezTo>
                <a:cubicBezTo>
                  <a:pt x="4164" y="4481"/>
                  <a:pt x="4246" y="4490"/>
                  <a:pt x="4299" y="4509"/>
                </a:cubicBezTo>
                <a:cubicBezTo>
                  <a:pt x="4391" y="4542"/>
                  <a:pt x="4392" y="4548"/>
                  <a:pt x="4319" y="4602"/>
                </a:cubicBezTo>
                <a:cubicBezTo>
                  <a:pt x="4270" y="4639"/>
                  <a:pt x="4184" y="4658"/>
                  <a:pt x="4079" y="4658"/>
                </a:cubicBezTo>
                <a:cubicBezTo>
                  <a:pt x="3890" y="4658"/>
                  <a:pt x="3840" y="4683"/>
                  <a:pt x="3908" y="4738"/>
                </a:cubicBezTo>
                <a:cubicBezTo>
                  <a:pt x="3946" y="4768"/>
                  <a:pt x="3933" y="4784"/>
                  <a:pt x="3853" y="4806"/>
                </a:cubicBezTo>
                <a:cubicBezTo>
                  <a:pt x="3749" y="4834"/>
                  <a:pt x="3758" y="4840"/>
                  <a:pt x="3923" y="4848"/>
                </a:cubicBezTo>
                <a:cubicBezTo>
                  <a:pt x="3978" y="4851"/>
                  <a:pt x="4009" y="4871"/>
                  <a:pt x="4001" y="4901"/>
                </a:cubicBezTo>
                <a:cubicBezTo>
                  <a:pt x="3983" y="4977"/>
                  <a:pt x="4083" y="5014"/>
                  <a:pt x="4210" y="4978"/>
                </a:cubicBezTo>
                <a:cubicBezTo>
                  <a:pt x="4321" y="4948"/>
                  <a:pt x="4952" y="4924"/>
                  <a:pt x="5019" y="4948"/>
                </a:cubicBezTo>
                <a:cubicBezTo>
                  <a:pt x="5038" y="4955"/>
                  <a:pt x="5030" y="4980"/>
                  <a:pt x="5001" y="5004"/>
                </a:cubicBezTo>
                <a:cubicBezTo>
                  <a:pt x="4961" y="5037"/>
                  <a:pt x="4960" y="5065"/>
                  <a:pt x="4999" y="5122"/>
                </a:cubicBezTo>
                <a:cubicBezTo>
                  <a:pt x="5051" y="5200"/>
                  <a:pt x="5030" y="5266"/>
                  <a:pt x="4961" y="5238"/>
                </a:cubicBezTo>
                <a:cubicBezTo>
                  <a:pt x="4940" y="5229"/>
                  <a:pt x="4804" y="5302"/>
                  <a:pt x="4659" y="5402"/>
                </a:cubicBezTo>
                <a:cubicBezTo>
                  <a:pt x="4493" y="5516"/>
                  <a:pt x="4351" y="5586"/>
                  <a:pt x="4278" y="5592"/>
                </a:cubicBezTo>
                <a:cubicBezTo>
                  <a:pt x="4215" y="5596"/>
                  <a:pt x="4140" y="5622"/>
                  <a:pt x="4110" y="5649"/>
                </a:cubicBezTo>
                <a:cubicBezTo>
                  <a:pt x="4080" y="5676"/>
                  <a:pt x="4005" y="5702"/>
                  <a:pt x="3941" y="5705"/>
                </a:cubicBezTo>
                <a:cubicBezTo>
                  <a:pt x="3848" y="5710"/>
                  <a:pt x="3826" y="5726"/>
                  <a:pt x="3830" y="5783"/>
                </a:cubicBezTo>
                <a:lnTo>
                  <a:pt x="3835" y="5854"/>
                </a:lnTo>
                <a:lnTo>
                  <a:pt x="4311" y="5841"/>
                </a:lnTo>
                <a:cubicBezTo>
                  <a:pt x="4671" y="5831"/>
                  <a:pt x="4798" y="5838"/>
                  <a:pt x="4835" y="5868"/>
                </a:cubicBezTo>
                <a:cubicBezTo>
                  <a:pt x="4862" y="5889"/>
                  <a:pt x="4905" y="5907"/>
                  <a:pt x="4931" y="5907"/>
                </a:cubicBezTo>
                <a:cubicBezTo>
                  <a:pt x="4957" y="5907"/>
                  <a:pt x="4940" y="5890"/>
                  <a:pt x="4895" y="5868"/>
                </a:cubicBezTo>
                <a:cubicBezTo>
                  <a:pt x="4786" y="5814"/>
                  <a:pt x="4867" y="5783"/>
                  <a:pt x="5074" y="5800"/>
                </a:cubicBezTo>
                <a:cubicBezTo>
                  <a:pt x="5280" y="5817"/>
                  <a:pt x="5347" y="5859"/>
                  <a:pt x="5271" y="5920"/>
                </a:cubicBezTo>
                <a:cubicBezTo>
                  <a:pt x="5240" y="5945"/>
                  <a:pt x="5214" y="6046"/>
                  <a:pt x="5210" y="6144"/>
                </a:cubicBezTo>
                <a:cubicBezTo>
                  <a:pt x="5205" y="6310"/>
                  <a:pt x="5213" y="6327"/>
                  <a:pt x="5366" y="6433"/>
                </a:cubicBezTo>
                <a:cubicBezTo>
                  <a:pt x="5456" y="6496"/>
                  <a:pt x="5535" y="6555"/>
                  <a:pt x="5538" y="6567"/>
                </a:cubicBezTo>
                <a:cubicBezTo>
                  <a:pt x="5563" y="6664"/>
                  <a:pt x="5598" y="6710"/>
                  <a:pt x="5651" y="6710"/>
                </a:cubicBezTo>
                <a:cubicBezTo>
                  <a:pt x="5685" y="6710"/>
                  <a:pt x="5732" y="6743"/>
                  <a:pt x="5754" y="6782"/>
                </a:cubicBezTo>
                <a:cubicBezTo>
                  <a:pt x="5777" y="6822"/>
                  <a:pt x="5857" y="6884"/>
                  <a:pt x="5931" y="6921"/>
                </a:cubicBezTo>
                <a:cubicBezTo>
                  <a:pt x="6005" y="6958"/>
                  <a:pt x="6064" y="7002"/>
                  <a:pt x="6064" y="7019"/>
                </a:cubicBezTo>
                <a:cubicBezTo>
                  <a:pt x="6064" y="7037"/>
                  <a:pt x="6108" y="7064"/>
                  <a:pt x="6162" y="7080"/>
                </a:cubicBezTo>
                <a:cubicBezTo>
                  <a:pt x="6217" y="7097"/>
                  <a:pt x="6256" y="7122"/>
                  <a:pt x="6248" y="7136"/>
                </a:cubicBezTo>
                <a:cubicBezTo>
                  <a:pt x="6227" y="7173"/>
                  <a:pt x="6332" y="7214"/>
                  <a:pt x="6452" y="7214"/>
                </a:cubicBezTo>
                <a:cubicBezTo>
                  <a:pt x="6507" y="7215"/>
                  <a:pt x="6564" y="7234"/>
                  <a:pt x="6578" y="7258"/>
                </a:cubicBezTo>
                <a:cubicBezTo>
                  <a:pt x="6619" y="7330"/>
                  <a:pt x="6887" y="7425"/>
                  <a:pt x="7021" y="7416"/>
                </a:cubicBezTo>
                <a:cubicBezTo>
                  <a:pt x="7107" y="7410"/>
                  <a:pt x="7141" y="7420"/>
                  <a:pt x="7132" y="7448"/>
                </a:cubicBezTo>
                <a:cubicBezTo>
                  <a:pt x="7113" y="7509"/>
                  <a:pt x="7210" y="7572"/>
                  <a:pt x="7323" y="7572"/>
                </a:cubicBezTo>
                <a:cubicBezTo>
                  <a:pt x="7382" y="7572"/>
                  <a:pt x="7473" y="7610"/>
                  <a:pt x="7540" y="7663"/>
                </a:cubicBezTo>
                <a:cubicBezTo>
                  <a:pt x="7664" y="7762"/>
                  <a:pt x="7653" y="7823"/>
                  <a:pt x="7517" y="7794"/>
                </a:cubicBezTo>
                <a:cubicBezTo>
                  <a:pt x="7462" y="7782"/>
                  <a:pt x="7432" y="7790"/>
                  <a:pt x="7432" y="7817"/>
                </a:cubicBezTo>
                <a:cubicBezTo>
                  <a:pt x="7432" y="7868"/>
                  <a:pt x="7278" y="7961"/>
                  <a:pt x="7102" y="8017"/>
                </a:cubicBezTo>
                <a:cubicBezTo>
                  <a:pt x="6924" y="8073"/>
                  <a:pt x="6767" y="8169"/>
                  <a:pt x="6797" y="8202"/>
                </a:cubicBezTo>
                <a:cubicBezTo>
                  <a:pt x="6811" y="8216"/>
                  <a:pt x="6807" y="8250"/>
                  <a:pt x="6789" y="8278"/>
                </a:cubicBezTo>
                <a:cubicBezTo>
                  <a:pt x="6771" y="8306"/>
                  <a:pt x="6754" y="8348"/>
                  <a:pt x="6752" y="8373"/>
                </a:cubicBezTo>
                <a:cubicBezTo>
                  <a:pt x="6749" y="8398"/>
                  <a:pt x="6716" y="8415"/>
                  <a:pt x="6671" y="8410"/>
                </a:cubicBezTo>
                <a:cubicBezTo>
                  <a:pt x="6610" y="8403"/>
                  <a:pt x="6593" y="8419"/>
                  <a:pt x="6601" y="8485"/>
                </a:cubicBezTo>
                <a:cubicBezTo>
                  <a:pt x="6611" y="8577"/>
                  <a:pt x="6564" y="8650"/>
                  <a:pt x="6507" y="8627"/>
                </a:cubicBezTo>
                <a:cubicBezTo>
                  <a:pt x="6488" y="8619"/>
                  <a:pt x="6448" y="8631"/>
                  <a:pt x="6419" y="8654"/>
                </a:cubicBezTo>
                <a:cubicBezTo>
                  <a:pt x="6380" y="8686"/>
                  <a:pt x="6378" y="8713"/>
                  <a:pt x="6417" y="8761"/>
                </a:cubicBezTo>
                <a:cubicBezTo>
                  <a:pt x="6480" y="8841"/>
                  <a:pt x="6440" y="8936"/>
                  <a:pt x="6364" y="8884"/>
                </a:cubicBezTo>
                <a:cubicBezTo>
                  <a:pt x="6335" y="8865"/>
                  <a:pt x="6298" y="8849"/>
                  <a:pt x="6281" y="8849"/>
                </a:cubicBezTo>
                <a:cubicBezTo>
                  <a:pt x="6246" y="8849"/>
                  <a:pt x="6259" y="9049"/>
                  <a:pt x="6298" y="9116"/>
                </a:cubicBezTo>
                <a:cubicBezTo>
                  <a:pt x="6335" y="9179"/>
                  <a:pt x="6220" y="9518"/>
                  <a:pt x="6165" y="9511"/>
                </a:cubicBezTo>
                <a:cubicBezTo>
                  <a:pt x="6140" y="9508"/>
                  <a:pt x="6097" y="9539"/>
                  <a:pt x="6069" y="9580"/>
                </a:cubicBezTo>
                <a:cubicBezTo>
                  <a:pt x="6039" y="9625"/>
                  <a:pt x="6037" y="9648"/>
                  <a:pt x="6064" y="9636"/>
                </a:cubicBezTo>
                <a:cubicBezTo>
                  <a:pt x="6133" y="9608"/>
                  <a:pt x="6166" y="9699"/>
                  <a:pt x="6112" y="9767"/>
                </a:cubicBezTo>
                <a:cubicBezTo>
                  <a:pt x="6085" y="9801"/>
                  <a:pt x="6036" y="9820"/>
                  <a:pt x="6001" y="9811"/>
                </a:cubicBezTo>
                <a:cubicBezTo>
                  <a:pt x="5967" y="9802"/>
                  <a:pt x="5897" y="9811"/>
                  <a:pt x="5845" y="9829"/>
                </a:cubicBezTo>
                <a:cubicBezTo>
                  <a:pt x="5773" y="9855"/>
                  <a:pt x="5734" y="9855"/>
                  <a:pt x="5686" y="9828"/>
                </a:cubicBezTo>
                <a:cubicBezTo>
                  <a:pt x="5651" y="9808"/>
                  <a:pt x="5623" y="9803"/>
                  <a:pt x="5623" y="9816"/>
                </a:cubicBezTo>
                <a:cubicBezTo>
                  <a:pt x="5623" y="9829"/>
                  <a:pt x="5583" y="9815"/>
                  <a:pt x="5535" y="9785"/>
                </a:cubicBezTo>
                <a:cubicBezTo>
                  <a:pt x="5487" y="9756"/>
                  <a:pt x="5462" y="9719"/>
                  <a:pt x="5477" y="9702"/>
                </a:cubicBezTo>
                <a:cubicBezTo>
                  <a:pt x="5493" y="9685"/>
                  <a:pt x="5483" y="9680"/>
                  <a:pt x="5455" y="9692"/>
                </a:cubicBezTo>
                <a:cubicBezTo>
                  <a:pt x="5427" y="9704"/>
                  <a:pt x="5362" y="9699"/>
                  <a:pt x="5311" y="9680"/>
                </a:cubicBezTo>
                <a:cubicBezTo>
                  <a:pt x="5243" y="9656"/>
                  <a:pt x="5232" y="9637"/>
                  <a:pt x="5266" y="9609"/>
                </a:cubicBezTo>
                <a:cubicBezTo>
                  <a:pt x="5300" y="9581"/>
                  <a:pt x="5292" y="9575"/>
                  <a:pt x="5235" y="9579"/>
                </a:cubicBezTo>
                <a:cubicBezTo>
                  <a:pt x="5193" y="9582"/>
                  <a:pt x="5129" y="9593"/>
                  <a:pt x="5089" y="9604"/>
                </a:cubicBezTo>
                <a:cubicBezTo>
                  <a:pt x="5050" y="9616"/>
                  <a:pt x="4903" y="9621"/>
                  <a:pt x="4762" y="9616"/>
                </a:cubicBezTo>
                <a:cubicBezTo>
                  <a:pt x="4530" y="9608"/>
                  <a:pt x="4505" y="9600"/>
                  <a:pt x="4490" y="9535"/>
                </a:cubicBezTo>
                <a:cubicBezTo>
                  <a:pt x="4481" y="9495"/>
                  <a:pt x="4450" y="9444"/>
                  <a:pt x="4422" y="9421"/>
                </a:cubicBezTo>
                <a:cubicBezTo>
                  <a:pt x="4379" y="9386"/>
                  <a:pt x="4367" y="9388"/>
                  <a:pt x="4334" y="9428"/>
                </a:cubicBezTo>
                <a:cubicBezTo>
                  <a:pt x="4248" y="9531"/>
                  <a:pt x="4206" y="9427"/>
                  <a:pt x="4213" y="9121"/>
                </a:cubicBezTo>
                <a:cubicBezTo>
                  <a:pt x="4217" y="8947"/>
                  <a:pt x="4209" y="8783"/>
                  <a:pt x="4193" y="8757"/>
                </a:cubicBezTo>
                <a:cubicBezTo>
                  <a:pt x="4177" y="8731"/>
                  <a:pt x="4168" y="8611"/>
                  <a:pt x="4175" y="8490"/>
                </a:cubicBezTo>
                <a:cubicBezTo>
                  <a:pt x="4186" y="8312"/>
                  <a:pt x="4202" y="8272"/>
                  <a:pt x="4256" y="8280"/>
                </a:cubicBezTo>
                <a:cubicBezTo>
                  <a:pt x="4292" y="8285"/>
                  <a:pt x="4306" y="8278"/>
                  <a:pt x="4286" y="8264"/>
                </a:cubicBezTo>
                <a:cubicBezTo>
                  <a:pt x="4266" y="8251"/>
                  <a:pt x="4114" y="8239"/>
                  <a:pt x="3951" y="8237"/>
                </a:cubicBezTo>
                <a:cubicBezTo>
                  <a:pt x="3788" y="8236"/>
                  <a:pt x="3630" y="8225"/>
                  <a:pt x="3598" y="8212"/>
                </a:cubicBezTo>
                <a:cubicBezTo>
                  <a:pt x="3521" y="8180"/>
                  <a:pt x="3109" y="8160"/>
                  <a:pt x="3105" y="8188"/>
                </a:cubicBezTo>
                <a:cubicBezTo>
                  <a:pt x="3103" y="8201"/>
                  <a:pt x="3096" y="8242"/>
                  <a:pt x="3090" y="8281"/>
                </a:cubicBezTo>
                <a:cubicBezTo>
                  <a:pt x="3083" y="8321"/>
                  <a:pt x="3042" y="8370"/>
                  <a:pt x="2999" y="8391"/>
                </a:cubicBezTo>
                <a:cubicBezTo>
                  <a:pt x="2946" y="8418"/>
                  <a:pt x="2926" y="8455"/>
                  <a:pt x="2941" y="8507"/>
                </a:cubicBezTo>
                <a:cubicBezTo>
                  <a:pt x="2957" y="8561"/>
                  <a:pt x="2939" y="8592"/>
                  <a:pt x="2881" y="8613"/>
                </a:cubicBezTo>
                <a:cubicBezTo>
                  <a:pt x="2796" y="8644"/>
                  <a:pt x="2769" y="8744"/>
                  <a:pt x="2838" y="8773"/>
                </a:cubicBezTo>
                <a:cubicBezTo>
                  <a:pt x="2859" y="8781"/>
                  <a:pt x="2890" y="8861"/>
                  <a:pt x="2906" y="8949"/>
                </a:cubicBezTo>
                <a:cubicBezTo>
                  <a:pt x="2922" y="9036"/>
                  <a:pt x="2963" y="9170"/>
                  <a:pt x="2996" y="9245"/>
                </a:cubicBezTo>
                <a:cubicBezTo>
                  <a:pt x="3034" y="9328"/>
                  <a:pt x="3042" y="9389"/>
                  <a:pt x="3017" y="9399"/>
                </a:cubicBezTo>
                <a:cubicBezTo>
                  <a:pt x="2994" y="9409"/>
                  <a:pt x="2976" y="9464"/>
                  <a:pt x="2976" y="9520"/>
                </a:cubicBezTo>
                <a:cubicBezTo>
                  <a:pt x="2976" y="9595"/>
                  <a:pt x="2946" y="9632"/>
                  <a:pt x="2863" y="9669"/>
                </a:cubicBezTo>
                <a:cubicBezTo>
                  <a:pt x="2802" y="9696"/>
                  <a:pt x="2758" y="9740"/>
                  <a:pt x="2765" y="9767"/>
                </a:cubicBezTo>
                <a:cubicBezTo>
                  <a:pt x="2774" y="9805"/>
                  <a:pt x="2745" y="9813"/>
                  <a:pt x="2631" y="9806"/>
                </a:cubicBezTo>
                <a:cubicBezTo>
                  <a:pt x="2527" y="9799"/>
                  <a:pt x="2449" y="9817"/>
                  <a:pt x="2352" y="9872"/>
                </a:cubicBezTo>
                <a:cubicBezTo>
                  <a:pt x="2278" y="9914"/>
                  <a:pt x="2189" y="9948"/>
                  <a:pt x="2153" y="9948"/>
                </a:cubicBezTo>
                <a:cubicBezTo>
                  <a:pt x="2117" y="9948"/>
                  <a:pt x="1993" y="10003"/>
                  <a:pt x="1878" y="10068"/>
                </a:cubicBezTo>
                <a:cubicBezTo>
                  <a:pt x="1638" y="10205"/>
                  <a:pt x="1596" y="10209"/>
                  <a:pt x="1470" y="10124"/>
                </a:cubicBezTo>
                <a:cubicBezTo>
                  <a:pt x="1364" y="10053"/>
                  <a:pt x="1299" y="10074"/>
                  <a:pt x="1375" y="10155"/>
                </a:cubicBezTo>
                <a:cubicBezTo>
                  <a:pt x="1441" y="10226"/>
                  <a:pt x="1399" y="10336"/>
                  <a:pt x="1281" y="10402"/>
                </a:cubicBezTo>
                <a:cubicBezTo>
                  <a:pt x="1220" y="10437"/>
                  <a:pt x="1210" y="10453"/>
                  <a:pt x="1254" y="10448"/>
                </a:cubicBezTo>
                <a:cubicBezTo>
                  <a:pt x="1345" y="10436"/>
                  <a:pt x="1377" y="10778"/>
                  <a:pt x="1289" y="10824"/>
                </a:cubicBezTo>
                <a:cubicBezTo>
                  <a:pt x="1256" y="10841"/>
                  <a:pt x="1225" y="10886"/>
                  <a:pt x="1221" y="10924"/>
                </a:cubicBezTo>
                <a:cubicBezTo>
                  <a:pt x="1215" y="10979"/>
                  <a:pt x="1226" y="10986"/>
                  <a:pt x="1274" y="10959"/>
                </a:cubicBezTo>
                <a:cubicBezTo>
                  <a:pt x="1365" y="10909"/>
                  <a:pt x="1398" y="10967"/>
                  <a:pt x="1400" y="11186"/>
                </a:cubicBezTo>
                <a:cubicBezTo>
                  <a:pt x="1401" y="11410"/>
                  <a:pt x="1330" y="11490"/>
                  <a:pt x="1249" y="11357"/>
                </a:cubicBezTo>
                <a:cubicBezTo>
                  <a:pt x="1220" y="11310"/>
                  <a:pt x="1199" y="11256"/>
                  <a:pt x="1203" y="11237"/>
                </a:cubicBezTo>
                <a:cubicBezTo>
                  <a:pt x="1208" y="11218"/>
                  <a:pt x="1182" y="11196"/>
                  <a:pt x="1145" y="11186"/>
                </a:cubicBezTo>
                <a:cubicBezTo>
                  <a:pt x="1109" y="11177"/>
                  <a:pt x="1077" y="11135"/>
                  <a:pt x="1077" y="11095"/>
                </a:cubicBezTo>
                <a:cubicBezTo>
                  <a:pt x="1077" y="11054"/>
                  <a:pt x="1059" y="11013"/>
                  <a:pt x="1035" y="11003"/>
                </a:cubicBezTo>
                <a:cubicBezTo>
                  <a:pt x="1010" y="10993"/>
                  <a:pt x="989" y="10959"/>
                  <a:pt x="989" y="10927"/>
                </a:cubicBezTo>
                <a:cubicBezTo>
                  <a:pt x="989" y="10895"/>
                  <a:pt x="965" y="10874"/>
                  <a:pt x="936" y="10878"/>
                </a:cubicBezTo>
                <a:cubicBezTo>
                  <a:pt x="880" y="10886"/>
                  <a:pt x="820" y="10716"/>
                  <a:pt x="815" y="10539"/>
                </a:cubicBezTo>
                <a:cubicBezTo>
                  <a:pt x="814" y="10480"/>
                  <a:pt x="784" y="10416"/>
                  <a:pt x="747" y="10395"/>
                </a:cubicBezTo>
                <a:cubicBezTo>
                  <a:pt x="692" y="10365"/>
                  <a:pt x="679" y="10366"/>
                  <a:pt x="679" y="10414"/>
                </a:cubicBezTo>
                <a:cubicBezTo>
                  <a:pt x="679" y="10445"/>
                  <a:pt x="698" y="10485"/>
                  <a:pt x="720" y="10500"/>
                </a:cubicBezTo>
                <a:cubicBezTo>
                  <a:pt x="743" y="10517"/>
                  <a:pt x="746" y="10682"/>
                  <a:pt x="725" y="10900"/>
                </a:cubicBezTo>
                <a:cubicBezTo>
                  <a:pt x="705" y="11104"/>
                  <a:pt x="697" y="11312"/>
                  <a:pt x="710" y="11361"/>
                </a:cubicBezTo>
                <a:cubicBezTo>
                  <a:pt x="738" y="11474"/>
                  <a:pt x="903" y="11709"/>
                  <a:pt x="977" y="11740"/>
                </a:cubicBezTo>
                <a:cubicBezTo>
                  <a:pt x="1007" y="11753"/>
                  <a:pt x="1035" y="11780"/>
                  <a:pt x="1035" y="11798"/>
                </a:cubicBezTo>
                <a:cubicBezTo>
                  <a:pt x="1035" y="11815"/>
                  <a:pt x="1068" y="11846"/>
                  <a:pt x="1110" y="11867"/>
                </a:cubicBezTo>
                <a:cubicBezTo>
                  <a:pt x="1203" y="11913"/>
                  <a:pt x="1362" y="11868"/>
                  <a:pt x="1327" y="11806"/>
                </a:cubicBezTo>
                <a:cubicBezTo>
                  <a:pt x="1314" y="11784"/>
                  <a:pt x="1332" y="11749"/>
                  <a:pt x="1367" y="11730"/>
                </a:cubicBezTo>
                <a:cubicBezTo>
                  <a:pt x="1402" y="11710"/>
                  <a:pt x="1432" y="11707"/>
                  <a:pt x="1432" y="11721"/>
                </a:cubicBezTo>
                <a:cubicBezTo>
                  <a:pt x="1433" y="11736"/>
                  <a:pt x="1468" y="11715"/>
                  <a:pt x="1511" y="11677"/>
                </a:cubicBezTo>
                <a:lnTo>
                  <a:pt x="1589" y="11610"/>
                </a:lnTo>
                <a:lnTo>
                  <a:pt x="1672" y="11671"/>
                </a:lnTo>
                <a:cubicBezTo>
                  <a:pt x="1764" y="11740"/>
                  <a:pt x="1894" y="11754"/>
                  <a:pt x="1858" y="11691"/>
                </a:cubicBezTo>
                <a:cubicBezTo>
                  <a:pt x="1821" y="11626"/>
                  <a:pt x="1919" y="11578"/>
                  <a:pt x="1999" y="11622"/>
                </a:cubicBezTo>
                <a:cubicBezTo>
                  <a:pt x="2053" y="11651"/>
                  <a:pt x="2059" y="11651"/>
                  <a:pt x="2032" y="11620"/>
                </a:cubicBezTo>
                <a:cubicBezTo>
                  <a:pt x="1980" y="11561"/>
                  <a:pt x="2071" y="11507"/>
                  <a:pt x="2238" y="11500"/>
                </a:cubicBezTo>
                <a:cubicBezTo>
                  <a:pt x="2422" y="11491"/>
                  <a:pt x="2530" y="11559"/>
                  <a:pt x="2445" y="11628"/>
                </a:cubicBezTo>
                <a:cubicBezTo>
                  <a:pt x="2404" y="11662"/>
                  <a:pt x="2402" y="11682"/>
                  <a:pt x="2440" y="11713"/>
                </a:cubicBezTo>
                <a:cubicBezTo>
                  <a:pt x="2468" y="11735"/>
                  <a:pt x="2477" y="11779"/>
                  <a:pt x="2460" y="11810"/>
                </a:cubicBezTo>
                <a:cubicBezTo>
                  <a:pt x="2433" y="11858"/>
                  <a:pt x="2439" y="11860"/>
                  <a:pt x="2500" y="11826"/>
                </a:cubicBezTo>
                <a:cubicBezTo>
                  <a:pt x="2584" y="11781"/>
                  <a:pt x="2641" y="11823"/>
                  <a:pt x="2604" y="11903"/>
                </a:cubicBezTo>
                <a:cubicBezTo>
                  <a:pt x="2582" y="11948"/>
                  <a:pt x="2618" y="11955"/>
                  <a:pt x="2876" y="11964"/>
                </a:cubicBezTo>
                <a:cubicBezTo>
                  <a:pt x="3211" y="11975"/>
                  <a:pt x="3265" y="11989"/>
                  <a:pt x="3198" y="12043"/>
                </a:cubicBezTo>
                <a:cubicBezTo>
                  <a:pt x="3163" y="12072"/>
                  <a:pt x="3167" y="12087"/>
                  <a:pt x="3221" y="12101"/>
                </a:cubicBezTo>
                <a:cubicBezTo>
                  <a:pt x="3267" y="12113"/>
                  <a:pt x="3286" y="12139"/>
                  <a:pt x="3271" y="12177"/>
                </a:cubicBezTo>
                <a:cubicBezTo>
                  <a:pt x="3249" y="12234"/>
                  <a:pt x="3303" y="12279"/>
                  <a:pt x="3394" y="12280"/>
                </a:cubicBezTo>
                <a:cubicBezTo>
                  <a:pt x="3419" y="12281"/>
                  <a:pt x="3444" y="12312"/>
                  <a:pt x="3452" y="12350"/>
                </a:cubicBezTo>
                <a:cubicBezTo>
                  <a:pt x="3472" y="12443"/>
                  <a:pt x="3719" y="12599"/>
                  <a:pt x="3815" y="12579"/>
                </a:cubicBezTo>
                <a:cubicBezTo>
                  <a:pt x="3893" y="12562"/>
                  <a:pt x="3971" y="12608"/>
                  <a:pt x="3996" y="12684"/>
                </a:cubicBezTo>
                <a:cubicBezTo>
                  <a:pt x="4006" y="12711"/>
                  <a:pt x="3979" y="12728"/>
                  <a:pt x="3923" y="12728"/>
                </a:cubicBezTo>
                <a:cubicBezTo>
                  <a:pt x="3865" y="12728"/>
                  <a:pt x="3835" y="12747"/>
                  <a:pt x="3835" y="12787"/>
                </a:cubicBezTo>
                <a:cubicBezTo>
                  <a:pt x="3835" y="12840"/>
                  <a:pt x="3811" y="12845"/>
                  <a:pt x="3601" y="12836"/>
                </a:cubicBezTo>
                <a:cubicBezTo>
                  <a:pt x="3421" y="12828"/>
                  <a:pt x="3347" y="12838"/>
                  <a:pt x="3279" y="12880"/>
                </a:cubicBezTo>
                <a:cubicBezTo>
                  <a:pt x="3138" y="12965"/>
                  <a:pt x="3060" y="13118"/>
                  <a:pt x="3110" y="13207"/>
                </a:cubicBezTo>
                <a:cubicBezTo>
                  <a:pt x="3160" y="13296"/>
                  <a:pt x="3130" y="13341"/>
                  <a:pt x="3039" y="13317"/>
                </a:cubicBezTo>
                <a:cubicBezTo>
                  <a:pt x="2995" y="13306"/>
                  <a:pt x="2976" y="13320"/>
                  <a:pt x="2976" y="13361"/>
                </a:cubicBezTo>
                <a:cubicBezTo>
                  <a:pt x="2976" y="13395"/>
                  <a:pt x="2957" y="13429"/>
                  <a:pt x="2934" y="13439"/>
                </a:cubicBezTo>
                <a:cubicBezTo>
                  <a:pt x="2891" y="13457"/>
                  <a:pt x="2893" y="13481"/>
                  <a:pt x="2956" y="13590"/>
                </a:cubicBezTo>
                <a:cubicBezTo>
                  <a:pt x="2975" y="13622"/>
                  <a:pt x="2992" y="13722"/>
                  <a:pt x="2994" y="13812"/>
                </a:cubicBezTo>
                <a:cubicBezTo>
                  <a:pt x="2996" y="13927"/>
                  <a:pt x="3015" y="13973"/>
                  <a:pt x="3054" y="13967"/>
                </a:cubicBezTo>
                <a:cubicBezTo>
                  <a:pt x="3138" y="13956"/>
                  <a:pt x="3186" y="14074"/>
                  <a:pt x="3170" y="14247"/>
                </a:cubicBezTo>
                <a:cubicBezTo>
                  <a:pt x="3158" y="14378"/>
                  <a:pt x="3166" y="14402"/>
                  <a:pt x="3241" y="14415"/>
                </a:cubicBezTo>
                <a:cubicBezTo>
                  <a:pt x="3330" y="14430"/>
                  <a:pt x="3359" y="14508"/>
                  <a:pt x="3286" y="14538"/>
                </a:cubicBezTo>
                <a:cubicBezTo>
                  <a:pt x="3261" y="14549"/>
                  <a:pt x="3263" y="14591"/>
                  <a:pt x="3291" y="14647"/>
                </a:cubicBezTo>
                <a:cubicBezTo>
                  <a:pt x="3317" y="14696"/>
                  <a:pt x="3328" y="14768"/>
                  <a:pt x="3316" y="14809"/>
                </a:cubicBezTo>
                <a:cubicBezTo>
                  <a:pt x="3299" y="14872"/>
                  <a:pt x="3311" y="14883"/>
                  <a:pt x="3389" y="14875"/>
                </a:cubicBezTo>
                <a:cubicBezTo>
                  <a:pt x="3471" y="14868"/>
                  <a:pt x="3480" y="14881"/>
                  <a:pt x="3470" y="14974"/>
                </a:cubicBezTo>
                <a:cubicBezTo>
                  <a:pt x="3461" y="15054"/>
                  <a:pt x="3486" y="15095"/>
                  <a:pt x="3571" y="15148"/>
                </a:cubicBezTo>
                <a:cubicBezTo>
                  <a:pt x="3653" y="15200"/>
                  <a:pt x="3668" y="15228"/>
                  <a:pt x="3634" y="15256"/>
                </a:cubicBezTo>
                <a:cubicBezTo>
                  <a:pt x="3608" y="15277"/>
                  <a:pt x="3558" y="15287"/>
                  <a:pt x="3523" y="15278"/>
                </a:cubicBezTo>
                <a:cubicBezTo>
                  <a:pt x="3487" y="15269"/>
                  <a:pt x="3460" y="15280"/>
                  <a:pt x="3460" y="15304"/>
                </a:cubicBezTo>
                <a:cubicBezTo>
                  <a:pt x="3460" y="15327"/>
                  <a:pt x="3383" y="15386"/>
                  <a:pt x="3286" y="15434"/>
                </a:cubicBezTo>
                <a:cubicBezTo>
                  <a:pt x="3071" y="15541"/>
                  <a:pt x="3048" y="15655"/>
                  <a:pt x="3221" y="15763"/>
                </a:cubicBezTo>
                <a:cubicBezTo>
                  <a:pt x="3283" y="15802"/>
                  <a:pt x="3347" y="15832"/>
                  <a:pt x="3367" y="15832"/>
                </a:cubicBezTo>
                <a:cubicBezTo>
                  <a:pt x="3386" y="15832"/>
                  <a:pt x="3438" y="15859"/>
                  <a:pt x="3480" y="15890"/>
                </a:cubicBezTo>
                <a:cubicBezTo>
                  <a:pt x="3553" y="15944"/>
                  <a:pt x="3553" y="15949"/>
                  <a:pt x="3472" y="15978"/>
                </a:cubicBezTo>
                <a:cubicBezTo>
                  <a:pt x="3426" y="15995"/>
                  <a:pt x="3345" y="16001"/>
                  <a:pt x="3294" y="15992"/>
                </a:cubicBezTo>
                <a:cubicBezTo>
                  <a:pt x="3237" y="15982"/>
                  <a:pt x="3149" y="15999"/>
                  <a:pt x="3070" y="16037"/>
                </a:cubicBezTo>
                <a:cubicBezTo>
                  <a:pt x="2998" y="16072"/>
                  <a:pt x="2907" y="16100"/>
                  <a:pt x="2866" y="16100"/>
                </a:cubicBezTo>
                <a:cubicBezTo>
                  <a:pt x="2817" y="16100"/>
                  <a:pt x="2799" y="16116"/>
                  <a:pt x="2815" y="16144"/>
                </a:cubicBezTo>
                <a:cubicBezTo>
                  <a:pt x="2851" y="16207"/>
                  <a:pt x="2682" y="16265"/>
                  <a:pt x="2599" y="16218"/>
                </a:cubicBezTo>
                <a:cubicBezTo>
                  <a:pt x="2548" y="16190"/>
                  <a:pt x="2502" y="16202"/>
                  <a:pt x="2374" y="16278"/>
                </a:cubicBezTo>
                <a:cubicBezTo>
                  <a:pt x="2285" y="16330"/>
                  <a:pt x="2188" y="16365"/>
                  <a:pt x="2153" y="16356"/>
                </a:cubicBezTo>
                <a:cubicBezTo>
                  <a:pt x="2088" y="16339"/>
                  <a:pt x="1873" y="16470"/>
                  <a:pt x="1873" y="16527"/>
                </a:cubicBezTo>
                <a:cubicBezTo>
                  <a:pt x="1873" y="16576"/>
                  <a:pt x="1692" y="16691"/>
                  <a:pt x="1636" y="16678"/>
                </a:cubicBezTo>
                <a:cubicBezTo>
                  <a:pt x="1587" y="16665"/>
                  <a:pt x="1475" y="16792"/>
                  <a:pt x="1475" y="16860"/>
                </a:cubicBezTo>
                <a:cubicBezTo>
                  <a:pt x="1475" y="16880"/>
                  <a:pt x="1446" y="16911"/>
                  <a:pt x="1410" y="16932"/>
                </a:cubicBezTo>
                <a:cubicBezTo>
                  <a:pt x="1372" y="16953"/>
                  <a:pt x="1348" y="17009"/>
                  <a:pt x="1354" y="17062"/>
                </a:cubicBezTo>
                <a:cubicBezTo>
                  <a:pt x="1362" y="17126"/>
                  <a:pt x="1344" y="17155"/>
                  <a:pt x="1299" y="17155"/>
                </a:cubicBezTo>
                <a:cubicBezTo>
                  <a:pt x="1221" y="17156"/>
                  <a:pt x="1179" y="17391"/>
                  <a:pt x="1246" y="17446"/>
                </a:cubicBezTo>
                <a:cubicBezTo>
                  <a:pt x="1321" y="17507"/>
                  <a:pt x="1357" y="17701"/>
                  <a:pt x="1302" y="17746"/>
                </a:cubicBezTo>
                <a:cubicBezTo>
                  <a:pt x="1262" y="17778"/>
                  <a:pt x="1270" y="17813"/>
                  <a:pt x="1339" y="17895"/>
                </a:cubicBezTo>
                <a:cubicBezTo>
                  <a:pt x="1388" y="17954"/>
                  <a:pt x="1415" y="18002"/>
                  <a:pt x="1397" y="18002"/>
                </a:cubicBezTo>
                <a:cubicBezTo>
                  <a:pt x="1379" y="18002"/>
                  <a:pt x="1424" y="18034"/>
                  <a:pt x="1495" y="18073"/>
                </a:cubicBezTo>
                <a:cubicBezTo>
                  <a:pt x="1597" y="18128"/>
                  <a:pt x="1644" y="18137"/>
                  <a:pt x="1702" y="18112"/>
                </a:cubicBezTo>
                <a:cubicBezTo>
                  <a:pt x="1812" y="18066"/>
                  <a:pt x="2209" y="18123"/>
                  <a:pt x="2188" y="18182"/>
                </a:cubicBezTo>
                <a:cubicBezTo>
                  <a:pt x="2179" y="18206"/>
                  <a:pt x="2147" y="18320"/>
                  <a:pt x="2118" y="18434"/>
                </a:cubicBezTo>
                <a:cubicBezTo>
                  <a:pt x="2078" y="18588"/>
                  <a:pt x="2047" y="18639"/>
                  <a:pt x="1999" y="18634"/>
                </a:cubicBezTo>
                <a:cubicBezTo>
                  <a:pt x="1904" y="18623"/>
                  <a:pt x="1906" y="18983"/>
                  <a:pt x="2002" y="19035"/>
                </a:cubicBezTo>
                <a:cubicBezTo>
                  <a:pt x="2062" y="19069"/>
                  <a:pt x="2063" y="19077"/>
                  <a:pt x="1994" y="19113"/>
                </a:cubicBezTo>
                <a:cubicBezTo>
                  <a:pt x="1858" y="19185"/>
                  <a:pt x="1909" y="19352"/>
                  <a:pt x="2070" y="19355"/>
                </a:cubicBezTo>
                <a:cubicBezTo>
                  <a:pt x="2095" y="19356"/>
                  <a:pt x="2110" y="19416"/>
                  <a:pt x="2102" y="19496"/>
                </a:cubicBezTo>
                <a:cubicBezTo>
                  <a:pt x="2092" y="19604"/>
                  <a:pt x="2105" y="19643"/>
                  <a:pt x="2160" y="19657"/>
                </a:cubicBezTo>
                <a:cubicBezTo>
                  <a:pt x="2252" y="19681"/>
                  <a:pt x="2332" y="19814"/>
                  <a:pt x="2276" y="19852"/>
                </a:cubicBezTo>
                <a:cubicBezTo>
                  <a:pt x="2254" y="19867"/>
                  <a:pt x="2244" y="19932"/>
                  <a:pt x="2256" y="19994"/>
                </a:cubicBezTo>
                <a:cubicBezTo>
                  <a:pt x="2283" y="20127"/>
                  <a:pt x="2207" y="20169"/>
                  <a:pt x="1919" y="20180"/>
                </a:cubicBezTo>
                <a:cubicBezTo>
                  <a:pt x="1792" y="20185"/>
                  <a:pt x="1745" y="20199"/>
                  <a:pt x="1752" y="20229"/>
                </a:cubicBezTo>
                <a:cubicBezTo>
                  <a:pt x="1767" y="20290"/>
                  <a:pt x="1265" y="20368"/>
                  <a:pt x="1155" y="20323"/>
                </a:cubicBezTo>
                <a:cubicBezTo>
                  <a:pt x="1023" y="20268"/>
                  <a:pt x="912" y="20287"/>
                  <a:pt x="798" y="20385"/>
                </a:cubicBezTo>
                <a:cubicBezTo>
                  <a:pt x="708" y="20463"/>
                  <a:pt x="676" y="20474"/>
                  <a:pt x="624" y="20445"/>
                </a:cubicBezTo>
                <a:cubicBezTo>
                  <a:pt x="572" y="20415"/>
                  <a:pt x="555" y="20419"/>
                  <a:pt x="536" y="20468"/>
                </a:cubicBezTo>
                <a:cubicBezTo>
                  <a:pt x="522" y="20504"/>
                  <a:pt x="478" y="20527"/>
                  <a:pt x="430" y="20524"/>
                </a:cubicBezTo>
                <a:cubicBezTo>
                  <a:pt x="227" y="20512"/>
                  <a:pt x="108" y="20530"/>
                  <a:pt x="108" y="20573"/>
                </a:cubicBezTo>
                <a:cubicBezTo>
                  <a:pt x="108" y="20598"/>
                  <a:pt x="78" y="20627"/>
                  <a:pt x="42" y="20636"/>
                </a:cubicBezTo>
                <a:cubicBezTo>
                  <a:pt x="-2" y="20647"/>
                  <a:pt x="-11" y="20668"/>
                  <a:pt x="15" y="20702"/>
                </a:cubicBezTo>
                <a:cubicBezTo>
                  <a:pt x="35" y="20729"/>
                  <a:pt x="42" y="20767"/>
                  <a:pt x="32" y="20785"/>
                </a:cubicBezTo>
                <a:cubicBezTo>
                  <a:pt x="8" y="20831"/>
                  <a:pt x="200" y="20861"/>
                  <a:pt x="269" y="20822"/>
                </a:cubicBezTo>
                <a:cubicBezTo>
                  <a:pt x="304" y="20803"/>
                  <a:pt x="412" y="20797"/>
                  <a:pt x="553" y="20810"/>
                </a:cubicBezTo>
                <a:cubicBezTo>
                  <a:pt x="716" y="20825"/>
                  <a:pt x="772" y="20822"/>
                  <a:pt x="750" y="20799"/>
                </a:cubicBezTo>
                <a:cubicBezTo>
                  <a:pt x="708" y="20753"/>
                  <a:pt x="925" y="20703"/>
                  <a:pt x="1060" y="20726"/>
                </a:cubicBezTo>
                <a:cubicBezTo>
                  <a:pt x="1119" y="20736"/>
                  <a:pt x="1185" y="20765"/>
                  <a:pt x="1206" y="20790"/>
                </a:cubicBezTo>
                <a:cubicBezTo>
                  <a:pt x="1236" y="20826"/>
                  <a:pt x="1335" y="20837"/>
                  <a:pt x="1657" y="20843"/>
                </a:cubicBezTo>
                <a:cubicBezTo>
                  <a:pt x="2166" y="20851"/>
                  <a:pt x="2490" y="20829"/>
                  <a:pt x="2478" y="20787"/>
                </a:cubicBezTo>
                <a:cubicBezTo>
                  <a:pt x="2468" y="20755"/>
                  <a:pt x="2894" y="20698"/>
                  <a:pt x="3019" y="20714"/>
                </a:cubicBezTo>
                <a:cubicBezTo>
                  <a:pt x="3056" y="20719"/>
                  <a:pt x="3085" y="20740"/>
                  <a:pt x="3085" y="20761"/>
                </a:cubicBezTo>
                <a:cubicBezTo>
                  <a:pt x="3085" y="20799"/>
                  <a:pt x="3229" y="20865"/>
                  <a:pt x="3387" y="20898"/>
                </a:cubicBezTo>
                <a:cubicBezTo>
                  <a:pt x="3437" y="20909"/>
                  <a:pt x="3460" y="20932"/>
                  <a:pt x="3445" y="20959"/>
                </a:cubicBezTo>
                <a:cubicBezTo>
                  <a:pt x="3431" y="20984"/>
                  <a:pt x="3436" y="21003"/>
                  <a:pt x="3457" y="21003"/>
                </a:cubicBezTo>
                <a:cubicBezTo>
                  <a:pt x="3478" y="21003"/>
                  <a:pt x="3506" y="20983"/>
                  <a:pt x="3520" y="20958"/>
                </a:cubicBezTo>
                <a:cubicBezTo>
                  <a:pt x="3541" y="20921"/>
                  <a:pt x="3566" y="20919"/>
                  <a:pt x="3641" y="20946"/>
                </a:cubicBezTo>
                <a:cubicBezTo>
                  <a:pt x="3710" y="20971"/>
                  <a:pt x="3722" y="20988"/>
                  <a:pt x="3687" y="21012"/>
                </a:cubicBezTo>
                <a:cubicBezTo>
                  <a:pt x="3606" y="21066"/>
                  <a:pt x="3630" y="21093"/>
                  <a:pt x="3762" y="21093"/>
                </a:cubicBezTo>
                <a:cubicBezTo>
                  <a:pt x="3832" y="21093"/>
                  <a:pt x="3925" y="21120"/>
                  <a:pt x="3969" y="21153"/>
                </a:cubicBezTo>
                <a:cubicBezTo>
                  <a:pt x="4027" y="21196"/>
                  <a:pt x="4063" y="21203"/>
                  <a:pt x="4105" y="21180"/>
                </a:cubicBezTo>
                <a:cubicBezTo>
                  <a:pt x="4172" y="21142"/>
                  <a:pt x="4360" y="21199"/>
                  <a:pt x="4319" y="21244"/>
                </a:cubicBezTo>
                <a:cubicBezTo>
                  <a:pt x="4304" y="21260"/>
                  <a:pt x="4327" y="21279"/>
                  <a:pt x="4367" y="21290"/>
                </a:cubicBezTo>
                <a:cubicBezTo>
                  <a:pt x="4445" y="21310"/>
                  <a:pt x="4541" y="21441"/>
                  <a:pt x="4525" y="21505"/>
                </a:cubicBezTo>
                <a:cubicBezTo>
                  <a:pt x="4518" y="21534"/>
                  <a:pt x="4571" y="21541"/>
                  <a:pt x="4737" y="21535"/>
                </a:cubicBezTo>
                <a:cubicBezTo>
                  <a:pt x="4867" y="21531"/>
                  <a:pt x="4983" y="21542"/>
                  <a:pt x="5014" y="21562"/>
                </a:cubicBezTo>
                <a:cubicBezTo>
                  <a:pt x="5043" y="21582"/>
                  <a:pt x="5081" y="21598"/>
                  <a:pt x="5097" y="21598"/>
                </a:cubicBezTo>
                <a:cubicBezTo>
                  <a:pt x="5150" y="21598"/>
                  <a:pt x="5228" y="21516"/>
                  <a:pt x="5215" y="21476"/>
                </a:cubicBezTo>
                <a:cubicBezTo>
                  <a:pt x="5207" y="21451"/>
                  <a:pt x="5272" y="21431"/>
                  <a:pt x="5402" y="21417"/>
                </a:cubicBezTo>
                <a:cubicBezTo>
                  <a:pt x="5700" y="21385"/>
                  <a:pt x="6187" y="21386"/>
                  <a:pt x="6218" y="21420"/>
                </a:cubicBezTo>
                <a:cubicBezTo>
                  <a:pt x="6265" y="21471"/>
                  <a:pt x="6404" y="21453"/>
                  <a:pt x="6470" y="21386"/>
                </a:cubicBezTo>
                <a:cubicBezTo>
                  <a:pt x="6529" y="21326"/>
                  <a:pt x="6575" y="21322"/>
                  <a:pt x="7215" y="21313"/>
                </a:cubicBezTo>
                <a:cubicBezTo>
                  <a:pt x="8131" y="21301"/>
                  <a:pt x="8098" y="21303"/>
                  <a:pt x="8084" y="21247"/>
                </a:cubicBezTo>
                <a:cubicBezTo>
                  <a:pt x="8069" y="21187"/>
                  <a:pt x="8447" y="21136"/>
                  <a:pt x="8618" y="21176"/>
                </a:cubicBezTo>
                <a:cubicBezTo>
                  <a:pt x="8743" y="21205"/>
                  <a:pt x="8899" y="21183"/>
                  <a:pt x="8887" y="21137"/>
                </a:cubicBezTo>
                <a:cubicBezTo>
                  <a:pt x="8876" y="21091"/>
                  <a:pt x="9241" y="21062"/>
                  <a:pt x="9504" y="21090"/>
                </a:cubicBezTo>
                <a:cubicBezTo>
                  <a:pt x="9752" y="21116"/>
                  <a:pt x="9954" y="21083"/>
                  <a:pt x="9935" y="21019"/>
                </a:cubicBezTo>
                <a:cubicBezTo>
                  <a:pt x="9921" y="20972"/>
                  <a:pt x="10519" y="20915"/>
                  <a:pt x="10822" y="20934"/>
                </a:cubicBezTo>
                <a:cubicBezTo>
                  <a:pt x="11038" y="20948"/>
                  <a:pt x="11096" y="20942"/>
                  <a:pt x="11086" y="20912"/>
                </a:cubicBezTo>
                <a:cubicBezTo>
                  <a:pt x="11068" y="20857"/>
                  <a:pt x="11446" y="20820"/>
                  <a:pt x="11809" y="20841"/>
                </a:cubicBezTo>
                <a:cubicBezTo>
                  <a:pt x="12166" y="20862"/>
                  <a:pt x="12640" y="20831"/>
                  <a:pt x="12627" y="20787"/>
                </a:cubicBezTo>
                <a:cubicBezTo>
                  <a:pt x="12614" y="20741"/>
                  <a:pt x="13436" y="20664"/>
                  <a:pt x="13527" y="20702"/>
                </a:cubicBezTo>
                <a:cubicBezTo>
                  <a:pt x="13609" y="20736"/>
                  <a:pt x="13881" y="20706"/>
                  <a:pt x="13877" y="20663"/>
                </a:cubicBezTo>
                <a:cubicBezTo>
                  <a:pt x="13871" y="20613"/>
                  <a:pt x="14603" y="20589"/>
                  <a:pt x="15441" y="20614"/>
                </a:cubicBezTo>
                <a:cubicBezTo>
                  <a:pt x="16182" y="20636"/>
                  <a:pt x="16460" y="20626"/>
                  <a:pt x="16221" y="20588"/>
                </a:cubicBezTo>
                <a:cubicBezTo>
                  <a:pt x="16166" y="20580"/>
                  <a:pt x="16115" y="20559"/>
                  <a:pt x="16111" y="20543"/>
                </a:cubicBezTo>
                <a:cubicBezTo>
                  <a:pt x="16099" y="20503"/>
                  <a:pt x="17194" y="20432"/>
                  <a:pt x="17448" y="20456"/>
                </a:cubicBezTo>
                <a:cubicBezTo>
                  <a:pt x="17557" y="20467"/>
                  <a:pt x="17747" y="20479"/>
                  <a:pt x="17869" y="20483"/>
                </a:cubicBezTo>
                <a:cubicBezTo>
                  <a:pt x="18040" y="20490"/>
                  <a:pt x="18065" y="20486"/>
                  <a:pt x="17982" y="20465"/>
                </a:cubicBezTo>
                <a:cubicBezTo>
                  <a:pt x="17920" y="20449"/>
                  <a:pt x="17893" y="20427"/>
                  <a:pt x="17916" y="20412"/>
                </a:cubicBezTo>
                <a:cubicBezTo>
                  <a:pt x="17982" y="20372"/>
                  <a:pt x="18671" y="20342"/>
                  <a:pt x="18705" y="20378"/>
                </a:cubicBezTo>
                <a:cubicBezTo>
                  <a:pt x="18744" y="20422"/>
                  <a:pt x="18819" y="20418"/>
                  <a:pt x="18805" y="20373"/>
                </a:cubicBezTo>
                <a:cubicBezTo>
                  <a:pt x="18793" y="20334"/>
                  <a:pt x="19892" y="20254"/>
                  <a:pt x="20992" y="20214"/>
                </a:cubicBezTo>
                <a:cubicBezTo>
                  <a:pt x="21493" y="20196"/>
                  <a:pt x="21589" y="20186"/>
                  <a:pt x="21548" y="20153"/>
                </a:cubicBezTo>
                <a:cubicBezTo>
                  <a:pt x="21521" y="20131"/>
                  <a:pt x="21480" y="20120"/>
                  <a:pt x="21458" y="20129"/>
                </a:cubicBezTo>
                <a:cubicBezTo>
                  <a:pt x="21435" y="20139"/>
                  <a:pt x="21387" y="20131"/>
                  <a:pt x="21352" y="20111"/>
                </a:cubicBezTo>
                <a:cubicBezTo>
                  <a:pt x="21304" y="20084"/>
                  <a:pt x="21273" y="20084"/>
                  <a:pt x="21228" y="20109"/>
                </a:cubicBezTo>
                <a:cubicBezTo>
                  <a:pt x="21196" y="20127"/>
                  <a:pt x="21081" y="20140"/>
                  <a:pt x="20974" y="20138"/>
                </a:cubicBezTo>
                <a:cubicBezTo>
                  <a:pt x="20867" y="20135"/>
                  <a:pt x="20751" y="20141"/>
                  <a:pt x="20715" y="20150"/>
                </a:cubicBezTo>
                <a:cubicBezTo>
                  <a:pt x="20624" y="20172"/>
                  <a:pt x="17837" y="20232"/>
                  <a:pt x="17790" y="20212"/>
                </a:cubicBezTo>
                <a:cubicBezTo>
                  <a:pt x="17723" y="20184"/>
                  <a:pt x="17846" y="20119"/>
                  <a:pt x="17937" y="20135"/>
                </a:cubicBezTo>
                <a:cubicBezTo>
                  <a:pt x="18013" y="20148"/>
                  <a:pt x="18021" y="20140"/>
                  <a:pt x="17987" y="20079"/>
                </a:cubicBezTo>
                <a:cubicBezTo>
                  <a:pt x="17966" y="20040"/>
                  <a:pt x="17953" y="19995"/>
                  <a:pt x="17962" y="19979"/>
                </a:cubicBezTo>
                <a:cubicBezTo>
                  <a:pt x="17978" y="19949"/>
                  <a:pt x="15646" y="19949"/>
                  <a:pt x="15602" y="19979"/>
                </a:cubicBezTo>
                <a:cubicBezTo>
                  <a:pt x="15570" y="20000"/>
                  <a:pt x="14864" y="19996"/>
                  <a:pt x="14831" y="19974"/>
                </a:cubicBezTo>
                <a:cubicBezTo>
                  <a:pt x="14788" y="19944"/>
                  <a:pt x="14887" y="19876"/>
                  <a:pt x="14950" y="19892"/>
                </a:cubicBezTo>
                <a:cubicBezTo>
                  <a:pt x="14979" y="19900"/>
                  <a:pt x="15054" y="19871"/>
                  <a:pt x="15113" y="19828"/>
                </a:cubicBezTo>
                <a:cubicBezTo>
                  <a:pt x="15182" y="19778"/>
                  <a:pt x="15196" y="19754"/>
                  <a:pt x="15154" y="19760"/>
                </a:cubicBezTo>
                <a:cubicBezTo>
                  <a:pt x="15098" y="19769"/>
                  <a:pt x="15084" y="19705"/>
                  <a:pt x="15065" y="19369"/>
                </a:cubicBezTo>
                <a:cubicBezTo>
                  <a:pt x="15053" y="19148"/>
                  <a:pt x="15027" y="18952"/>
                  <a:pt x="15007" y="18932"/>
                </a:cubicBezTo>
                <a:cubicBezTo>
                  <a:pt x="14988" y="18912"/>
                  <a:pt x="14992" y="18871"/>
                  <a:pt x="15015" y="18844"/>
                </a:cubicBezTo>
                <a:cubicBezTo>
                  <a:pt x="15046" y="18807"/>
                  <a:pt x="15032" y="18781"/>
                  <a:pt x="14967" y="18746"/>
                </a:cubicBezTo>
                <a:cubicBezTo>
                  <a:pt x="14843" y="18678"/>
                  <a:pt x="14759" y="18494"/>
                  <a:pt x="14758" y="18292"/>
                </a:cubicBezTo>
                <a:cubicBezTo>
                  <a:pt x="14758" y="18164"/>
                  <a:pt x="14776" y="18115"/>
                  <a:pt x="14826" y="18102"/>
                </a:cubicBezTo>
                <a:cubicBezTo>
                  <a:pt x="14886" y="18086"/>
                  <a:pt x="14886" y="18078"/>
                  <a:pt x="14819" y="18027"/>
                </a:cubicBezTo>
                <a:cubicBezTo>
                  <a:pt x="14777" y="17996"/>
                  <a:pt x="14700" y="17974"/>
                  <a:pt x="14650" y="17978"/>
                </a:cubicBezTo>
                <a:cubicBezTo>
                  <a:pt x="14584" y="17984"/>
                  <a:pt x="14559" y="17970"/>
                  <a:pt x="14559" y="17928"/>
                </a:cubicBezTo>
                <a:cubicBezTo>
                  <a:pt x="14559" y="17895"/>
                  <a:pt x="14546" y="17875"/>
                  <a:pt x="14531" y="17883"/>
                </a:cubicBezTo>
                <a:cubicBezTo>
                  <a:pt x="14494" y="17905"/>
                  <a:pt x="14357" y="17822"/>
                  <a:pt x="14383" y="17794"/>
                </a:cubicBezTo>
                <a:cubicBezTo>
                  <a:pt x="14406" y="17768"/>
                  <a:pt x="14273" y="17684"/>
                  <a:pt x="14232" y="17699"/>
                </a:cubicBezTo>
                <a:cubicBezTo>
                  <a:pt x="14173" y="17719"/>
                  <a:pt x="14124" y="17460"/>
                  <a:pt x="14176" y="17404"/>
                </a:cubicBezTo>
                <a:cubicBezTo>
                  <a:pt x="14235" y="17340"/>
                  <a:pt x="14199" y="17198"/>
                  <a:pt x="14126" y="17208"/>
                </a:cubicBezTo>
                <a:cubicBezTo>
                  <a:pt x="14053" y="17218"/>
                  <a:pt x="13945" y="16736"/>
                  <a:pt x="13995" y="16623"/>
                </a:cubicBezTo>
                <a:cubicBezTo>
                  <a:pt x="14018" y="16573"/>
                  <a:pt x="14059" y="16534"/>
                  <a:pt x="14088" y="16539"/>
                </a:cubicBezTo>
                <a:cubicBezTo>
                  <a:pt x="14117" y="16543"/>
                  <a:pt x="14161" y="16514"/>
                  <a:pt x="14184" y="16473"/>
                </a:cubicBezTo>
                <a:cubicBezTo>
                  <a:pt x="14207" y="16432"/>
                  <a:pt x="14257" y="16398"/>
                  <a:pt x="14297" y="16398"/>
                </a:cubicBezTo>
                <a:cubicBezTo>
                  <a:pt x="14350" y="16398"/>
                  <a:pt x="14364" y="16380"/>
                  <a:pt x="14345" y="16332"/>
                </a:cubicBezTo>
                <a:cubicBezTo>
                  <a:pt x="14331" y="16296"/>
                  <a:pt x="14341" y="16249"/>
                  <a:pt x="14368" y="16227"/>
                </a:cubicBezTo>
                <a:cubicBezTo>
                  <a:pt x="14404" y="16198"/>
                  <a:pt x="14406" y="16178"/>
                  <a:pt x="14370" y="16154"/>
                </a:cubicBezTo>
                <a:cubicBezTo>
                  <a:pt x="14338" y="16133"/>
                  <a:pt x="14333" y="16103"/>
                  <a:pt x="14360" y="16069"/>
                </a:cubicBezTo>
                <a:cubicBezTo>
                  <a:pt x="14389" y="16033"/>
                  <a:pt x="14384" y="16007"/>
                  <a:pt x="14338" y="15981"/>
                </a:cubicBezTo>
                <a:cubicBezTo>
                  <a:pt x="14288" y="15953"/>
                  <a:pt x="14282" y="15934"/>
                  <a:pt x="14320" y="15903"/>
                </a:cubicBezTo>
                <a:cubicBezTo>
                  <a:pt x="14360" y="15871"/>
                  <a:pt x="14350" y="15863"/>
                  <a:pt x="14265" y="15863"/>
                </a:cubicBezTo>
                <a:cubicBezTo>
                  <a:pt x="14199" y="15863"/>
                  <a:pt x="14094" y="15818"/>
                  <a:pt x="13990" y="15746"/>
                </a:cubicBezTo>
                <a:cubicBezTo>
                  <a:pt x="13843" y="15645"/>
                  <a:pt x="13819" y="15612"/>
                  <a:pt x="13816" y="15485"/>
                </a:cubicBezTo>
                <a:cubicBezTo>
                  <a:pt x="13812" y="15310"/>
                  <a:pt x="13854" y="15250"/>
                  <a:pt x="13945" y="15300"/>
                </a:cubicBezTo>
                <a:cubicBezTo>
                  <a:pt x="13995" y="15329"/>
                  <a:pt x="14008" y="15321"/>
                  <a:pt x="14008" y="15261"/>
                </a:cubicBezTo>
                <a:cubicBezTo>
                  <a:pt x="14008" y="15221"/>
                  <a:pt x="14047" y="15164"/>
                  <a:pt x="14096" y="15134"/>
                </a:cubicBezTo>
                <a:cubicBezTo>
                  <a:pt x="14144" y="15105"/>
                  <a:pt x="14184" y="15059"/>
                  <a:pt x="14184" y="15033"/>
                </a:cubicBezTo>
                <a:cubicBezTo>
                  <a:pt x="14184" y="15007"/>
                  <a:pt x="14259" y="14933"/>
                  <a:pt x="14350" y="14867"/>
                </a:cubicBezTo>
                <a:cubicBezTo>
                  <a:pt x="14516" y="14746"/>
                  <a:pt x="14535" y="14697"/>
                  <a:pt x="14479" y="14550"/>
                </a:cubicBezTo>
                <a:cubicBezTo>
                  <a:pt x="14443" y="14458"/>
                  <a:pt x="14516" y="14304"/>
                  <a:pt x="14582" y="14332"/>
                </a:cubicBezTo>
                <a:cubicBezTo>
                  <a:pt x="14606" y="14342"/>
                  <a:pt x="14642" y="14317"/>
                  <a:pt x="14665" y="14277"/>
                </a:cubicBezTo>
                <a:cubicBezTo>
                  <a:pt x="14708" y="14202"/>
                  <a:pt x="14704" y="14160"/>
                  <a:pt x="14647" y="14071"/>
                </a:cubicBezTo>
                <a:cubicBezTo>
                  <a:pt x="14611" y="14014"/>
                  <a:pt x="14644" y="13976"/>
                  <a:pt x="14728" y="13976"/>
                </a:cubicBezTo>
                <a:cubicBezTo>
                  <a:pt x="14756" y="13976"/>
                  <a:pt x="14799" y="13916"/>
                  <a:pt x="14824" y="13842"/>
                </a:cubicBezTo>
                <a:cubicBezTo>
                  <a:pt x="14855" y="13749"/>
                  <a:pt x="14927" y="13668"/>
                  <a:pt x="15060" y="13574"/>
                </a:cubicBezTo>
                <a:cubicBezTo>
                  <a:pt x="15775" y="13076"/>
                  <a:pt x="15904" y="12978"/>
                  <a:pt x="15904" y="12936"/>
                </a:cubicBezTo>
                <a:cubicBezTo>
                  <a:pt x="15904" y="12910"/>
                  <a:pt x="15983" y="12833"/>
                  <a:pt x="16080" y="12765"/>
                </a:cubicBezTo>
                <a:cubicBezTo>
                  <a:pt x="16177" y="12697"/>
                  <a:pt x="16257" y="12617"/>
                  <a:pt x="16257" y="12587"/>
                </a:cubicBezTo>
                <a:cubicBezTo>
                  <a:pt x="16257" y="12557"/>
                  <a:pt x="16327" y="12484"/>
                  <a:pt x="16410" y="12426"/>
                </a:cubicBezTo>
                <a:cubicBezTo>
                  <a:pt x="16494" y="12368"/>
                  <a:pt x="16562" y="12299"/>
                  <a:pt x="16564" y="12272"/>
                </a:cubicBezTo>
                <a:cubicBezTo>
                  <a:pt x="16566" y="12245"/>
                  <a:pt x="16574" y="12163"/>
                  <a:pt x="16579" y="12089"/>
                </a:cubicBezTo>
                <a:cubicBezTo>
                  <a:pt x="16584" y="12015"/>
                  <a:pt x="16608" y="11950"/>
                  <a:pt x="16632" y="11945"/>
                </a:cubicBezTo>
                <a:cubicBezTo>
                  <a:pt x="16695" y="11931"/>
                  <a:pt x="16752" y="11855"/>
                  <a:pt x="16723" y="11823"/>
                </a:cubicBezTo>
                <a:cubicBezTo>
                  <a:pt x="16709" y="11808"/>
                  <a:pt x="16718" y="11788"/>
                  <a:pt x="16743" y="11777"/>
                </a:cubicBezTo>
                <a:cubicBezTo>
                  <a:pt x="16802" y="11753"/>
                  <a:pt x="16798" y="11634"/>
                  <a:pt x="16738" y="11593"/>
                </a:cubicBezTo>
                <a:cubicBezTo>
                  <a:pt x="16693" y="11562"/>
                  <a:pt x="16697" y="11477"/>
                  <a:pt x="16758" y="11056"/>
                </a:cubicBezTo>
                <a:cubicBezTo>
                  <a:pt x="16772" y="10955"/>
                  <a:pt x="16765" y="10936"/>
                  <a:pt x="16720" y="10961"/>
                </a:cubicBezTo>
                <a:cubicBezTo>
                  <a:pt x="16626" y="11014"/>
                  <a:pt x="16597" y="10939"/>
                  <a:pt x="16597" y="10643"/>
                </a:cubicBezTo>
                <a:cubicBezTo>
                  <a:pt x="16597" y="10417"/>
                  <a:pt x="16586" y="10372"/>
                  <a:pt x="16539" y="10399"/>
                </a:cubicBezTo>
                <a:cubicBezTo>
                  <a:pt x="16475" y="10435"/>
                  <a:pt x="16471" y="10431"/>
                  <a:pt x="16395" y="10234"/>
                </a:cubicBezTo>
                <a:cubicBezTo>
                  <a:pt x="16365" y="10157"/>
                  <a:pt x="16364" y="10100"/>
                  <a:pt x="16393" y="10063"/>
                </a:cubicBezTo>
                <a:cubicBezTo>
                  <a:pt x="16437" y="10007"/>
                  <a:pt x="16434" y="10004"/>
                  <a:pt x="16335" y="9997"/>
                </a:cubicBezTo>
                <a:cubicBezTo>
                  <a:pt x="16283" y="9994"/>
                  <a:pt x="16252" y="9857"/>
                  <a:pt x="16254" y="9641"/>
                </a:cubicBezTo>
                <a:cubicBezTo>
                  <a:pt x="16255" y="9573"/>
                  <a:pt x="16243" y="9563"/>
                  <a:pt x="16194" y="9591"/>
                </a:cubicBezTo>
                <a:cubicBezTo>
                  <a:pt x="16101" y="9643"/>
                  <a:pt x="16065" y="9578"/>
                  <a:pt x="16073" y="9376"/>
                </a:cubicBezTo>
                <a:cubicBezTo>
                  <a:pt x="16079" y="9228"/>
                  <a:pt x="16070" y="9203"/>
                  <a:pt x="16012" y="9218"/>
                </a:cubicBezTo>
                <a:cubicBezTo>
                  <a:pt x="15923" y="9241"/>
                  <a:pt x="15787" y="9036"/>
                  <a:pt x="15859" y="8988"/>
                </a:cubicBezTo>
                <a:cubicBezTo>
                  <a:pt x="15926" y="8942"/>
                  <a:pt x="15916" y="8858"/>
                  <a:pt x="15841" y="8839"/>
                </a:cubicBezTo>
                <a:cubicBezTo>
                  <a:pt x="15806" y="8830"/>
                  <a:pt x="15764" y="8775"/>
                  <a:pt x="15748" y="8717"/>
                </a:cubicBezTo>
                <a:cubicBezTo>
                  <a:pt x="15732" y="8658"/>
                  <a:pt x="15684" y="8598"/>
                  <a:pt x="15642" y="8583"/>
                </a:cubicBezTo>
                <a:cubicBezTo>
                  <a:pt x="15541" y="8546"/>
                  <a:pt x="15417" y="8079"/>
                  <a:pt x="15363" y="7526"/>
                </a:cubicBezTo>
                <a:cubicBezTo>
                  <a:pt x="15358" y="7477"/>
                  <a:pt x="15342" y="7438"/>
                  <a:pt x="15327" y="7438"/>
                </a:cubicBezTo>
                <a:cubicBezTo>
                  <a:pt x="15313" y="7438"/>
                  <a:pt x="15269" y="7419"/>
                  <a:pt x="15229" y="7397"/>
                </a:cubicBezTo>
                <a:cubicBezTo>
                  <a:pt x="15177" y="7368"/>
                  <a:pt x="15169" y="7342"/>
                  <a:pt x="15199" y="7304"/>
                </a:cubicBezTo>
                <a:cubicBezTo>
                  <a:pt x="15232" y="7262"/>
                  <a:pt x="15200" y="7225"/>
                  <a:pt x="15038" y="7121"/>
                </a:cubicBezTo>
                <a:cubicBezTo>
                  <a:pt x="14926" y="7050"/>
                  <a:pt x="14786" y="6959"/>
                  <a:pt x="14728" y="6920"/>
                </a:cubicBezTo>
                <a:cubicBezTo>
                  <a:pt x="14670" y="6880"/>
                  <a:pt x="14612" y="6857"/>
                  <a:pt x="14597" y="6867"/>
                </a:cubicBezTo>
                <a:cubicBezTo>
                  <a:pt x="14582" y="6877"/>
                  <a:pt x="14519" y="6860"/>
                  <a:pt x="14458" y="6828"/>
                </a:cubicBezTo>
                <a:cubicBezTo>
                  <a:pt x="14398" y="6796"/>
                  <a:pt x="14316" y="6769"/>
                  <a:pt x="14275" y="6769"/>
                </a:cubicBezTo>
                <a:cubicBezTo>
                  <a:pt x="14233" y="6769"/>
                  <a:pt x="14184" y="6759"/>
                  <a:pt x="14166" y="6747"/>
                </a:cubicBezTo>
                <a:cubicBezTo>
                  <a:pt x="14148" y="6735"/>
                  <a:pt x="14119" y="6725"/>
                  <a:pt x="14101" y="6725"/>
                </a:cubicBezTo>
                <a:cubicBezTo>
                  <a:pt x="14083" y="6725"/>
                  <a:pt x="14034" y="6702"/>
                  <a:pt x="13993" y="6674"/>
                </a:cubicBezTo>
                <a:cubicBezTo>
                  <a:pt x="13933" y="6634"/>
                  <a:pt x="13891" y="6628"/>
                  <a:pt x="13799" y="6652"/>
                </a:cubicBezTo>
                <a:cubicBezTo>
                  <a:pt x="13613" y="6699"/>
                  <a:pt x="13559" y="6670"/>
                  <a:pt x="13637" y="6564"/>
                </a:cubicBezTo>
                <a:cubicBezTo>
                  <a:pt x="13685" y="6500"/>
                  <a:pt x="13725" y="6480"/>
                  <a:pt x="13778" y="6493"/>
                </a:cubicBezTo>
                <a:cubicBezTo>
                  <a:pt x="13820" y="6503"/>
                  <a:pt x="13839" y="6501"/>
                  <a:pt x="13821" y="6488"/>
                </a:cubicBezTo>
                <a:cubicBezTo>
                  <a:pt x="13777" y="6454"/>
                  <a:pt x="13866" y="6352"/>
                  <a:pt x="13940" y="6352"/>
                </a:cubicBezTo>
                <a:cubicBezTo>
                  <a:pt x="13974" y="6352"/>
                  <a:pt x="14045" y="6394"/>
                  <a:pt x="14098" y="6444"/>
                </a:cubicBezTo>
                <a:cubicBezTo>
                  <a:pt x="14155" y="6497"/>
                  <a:pt x="14218" y="6527"/>
                  <a:pt x="14254" y="6518"/>
                </a:cubicBezTo>
                <a:cubicBezTo>
                  <a:pt x="14288" y="6509"/>
                  <a:pt x="14340" y="6530"/>
                  <a:pt x="14370" y="6562"/>
                </a:cubicBezTo>
                <a:cubicBezTo>
                  <a:pt x="14400" y="6594"/>
                  <a:pt x="14452" y="6620"/>
                  <a:pt x="14484" y="6620"/>
                </a:cubicBezTo>
                <a:cubicBezTo>
                  <a:pt x="14515" y="6620"/>
                  <a:pt x="14550" y="6641"/>
                  <a:pt x="14564" y="6665"/>
                </a:cubicBezTo>
                <a:cubicBezTo>
                  <a:pt x="14578" y="6690"/>
                  <a:pt x="14636" y="6710"/>
                  <a:pt x="14693" y="6710"/>
                </a:cubicBezTo>
                <a:cubicBezTo>
                  <a:pt x="14749" y="6710"/>
                  <a:pt x="14807" y="6722"/>
                  <a:pt x="14821" y="6737"/>
                </a:cubicBezTo>
                <a:cubicBezTo>
                  <a:pt x="14836" y="6753"/>
                  <a:pt x="14898" y="6750"/>
                  <a:pt x="14972" y="6732"/>
                </a:cubicBezTo>
                <a:cubicBezTo>
                  <a:pt x="15134" y="6690"/>
                  <a:pt x="15276" y="6722"/>
                  <a:pt x="15201" y="6782"/>
                </a:cubicBezTo>
                <a:cubicBezTo>
                  <a:pt x="15157" y="6818"/>
                  <a:pt x="15206" y="6823"/>
                  <a:pt x="15529" y="6821"/>
                </a:cubicBezTo>
                <a:cubicBezTo>
                  <a:pt x="15738" y="6820"/>
                  <a:pt x="15917" y="6810"/>
                  <a:pt x="15927" y="6799"/>
                </a:cubicBezTo>
                <a:cubicBezTo>
                  <a:pt x="15964" y="6758"/>
                  <a:pt x="15891" y="6650"/>
                  <a:pt x="15826" y="6650"/>
                </a:cubicBezTo>
                <a:cubicBezTo>
                  <a:pt x="15739" y="6650"/>
                  <a:pt x="15280" y="6385"/>
                  <a:pt x="15310" y="6352"/>
                </a:cubicBezTo>
                <a:cubicBezTo>
                  <a:pt x="15322" y="6339"/>
                  <a:pt x="15261" y="6299"/>
                  <a:pt x="15176" y="6264"/>
                </a:cubicBezTo>
                <a:cubicBezTo>
                  <a:pt x="15091" y="6229"/>
                  <a:pt x="15023" y="6182"/>
                  <a:pt x="15023" y="6159"/>
                </a:cubicBezTo>
                <a:cubicBezTo>
                  <a:pt x="15023" y="6136"/>
                  <a:pt x="14981" y="6091"/>
                  <a:pt x="14929" y="6059"/>
                </a:cubicBezTo>
                <a:cubicBezTo>
                  <a:pt x="14878" y="6027"/>
                  <a:pt x="14847" y="5988"/>
                  <a:pt x="14861" y="5973"/>
                </a:cubicBezTo>
                <a:cubicBezTo>
                  <a:pt x="14876" y="5957"/>
                  <a:pt x="14854" y="5938"/>
                  <a:pt x="14811" y="5930"/>
                </a:cubicBezTo>
                <a:cubicBezTo>
                  <a:pt x="14768" y="5923"/>
                  <a:pt x="14729" y="5887"/>
                  <a:pt x="14725" y="5852"/>
                </a:cubicBezTo>
                <a:cubicBezTo>
                  <a:pt x="14718" y="5784"/>
                  <a:pt x="14780" y="5740"/>
                  <a:pt x="14821" y="5785"/>
                </a:cubicBezTo>
                <a:cubicBezTo>
                  <a:pt x="14837" y="5802"/>
                  <a:pt x="14900" y="5804"/>
                  <a:pt x="14982" y="5788"/>
                </a:cubicBezTo>
                <a:cubicBezTo>
                  <a:pt x="15057" y="5774"/>
                  <a:pt x="15374" y="5767"/>
                  <a:pt x="15687" y="5773"/>
                </a:cubicBezTo>
                <a:cubicBezTo>
                  <a:pt x="16177" y="5783"/>
                  <a:pt x="16257" y="5776"/>
                  <a:pt x="16257" y="5737"/>
                </a:cubicBezTo>
                <a:cubicBezTo>
                  <a:pt x="16257" y="5708"/>
                  <a:pt x="16232" y="5698"/>
                  <a:pt x="16186" y="5710"/>
                </a:cubicBezTo>
                <a:cubicBezTo>
                  <a:pt x="16139" y="5722"/>
                  <a:pt x="16108" y="5709"/>
                  <a:pt x="16093" y="5670"/>
                </a:cubicBezTo>
                <a:cubicBezTo>
                  <a:pt x="16080" y="5637"/>
                  <a:pt x="16058" y="5608"/>
                  <a:pt x="16043" y="5607"/>
                </a:cubicBezTo>
                <a:cubicBezTo>
                  <a:pt x="15908" y="5596"/>
                  <a:pt x="15837" y="5575"/>
                  <a:pt x="15753" y="5522"/>
                </a:cubicBezTo>
                <a:cubicBezTo>
                  <a:pt x="15699" y="5488"/>
                  <a:pt x="15645" y="5468"/>
                  <a:pt x="15632" y="5476"/>
                </a:cubicBezTo>
                <a:cubicBezTo>
                  <a:pt x="15598" y="5499"/>
                  <a:pt x="15197" y="5252"/>
                  <a:pt x="15204" y="5212"/>
                </a:cubicBezTo>
                <a:cubicBezTo>
                  <a:pt x="15218" y="5136"/>
                  <a:pt x="15193" y="5101"/>
                  <a:pt x="15091" y="5041"/>
                </a:cubicBezTo>
                <a:cubicBezTo>
                  <a:pt x="15032" y="5007"/>
                  <a:pt x="14994" y="4961"/>
                  <a:pt x="15007" y="4938"/>
                </a:cubicBezTo>
                <a:cubicBezTo>
                  <a:pt x="15021" y="4915"/>
                  <a:pt x="15009" y="4878"/>
                  <a:pt x="14982" y="4856"/>
                </a:cubicBezTo>
                <a:cubicBezTo>
                  <a:pt x="14956" y="4835"/>
                  <a:pt x="14949" y="4808"/>
                  <a:pt x="14965" y="4797"/>
                </a:cubicBezTo>
                <a:cubicBezTo>
                  <a:pt x="15011" y="4766"/>
                  <a:pt x="15499" y="4775"/>
                  <a:pt x="15529" y="4807"/>
                </a:cubicBezTo>
                <a:cubicBezTo>
                  <a:pt x="15571" y="4854"/>
                  <a:pt x="15716" y="4842"/>
                  <a:pt x="15745" y="4790"/>
                </a:cubicBezTo>
                <a:cubicBezTo>
                  <a:pt x="15763" y="4760"/>
                  <a:pt x="15813" y="4747"/>
                  <a:pt x="15891" y="4753"/>
                </a:cubicBezTo>
                <a:cubicBezTo>
                  <a:pt x="15987" y="4761"/>
                  <a:pt x="16027" y="4745"/>
                  <a:pt x="16073" y="4680"/>
                </a:cubicBezTo>
                <a:cubicBezTo>
                  <a:pt x="16105" y="4635"/>
                  <a:pt x="16159" y="4599"/>
                  <a:pt x="16194" y="4599"/>
                </a:cubicBezTo>
                <a:cubicBezTo>
                  <a:pt x="16236" y="4599"/>
                  <a:pt x="16257" y="4567"/>
                  <a:pt x="16257" y="4506"/>
                </a:cubicBezTo>
                <a:cubicBezTo>
                  <a:pt x="16257" y="4427"/>
                  <a:pt x="16247" y="4419"/>
                  <a:pt x="16191" y="4450"/>
                </a:cubicBezTo>
                <a:cubicBezTo>
                  <a:pt x="16126" y="4486"/>
                  <a:pt x="16020" y="4478"/>
                  <a:pt x="15791" y="4419"/>
                </a:cubicBezTo>
                <a:cubicBezTo>
                  <a:pt x="15696" y="4395"/>
                  <a:pt x="15686" y="4383"/>
                  <a:pt x="15728" y="4348"/>
                </a:cubicBezTo>
                <a:cubicBezTo>
                  <a:pt x="15772" y="4313"/>
                  <a:pt x="15751" y="4306"/>
                  <a:pt x="15609" y="4311"/>
                </a:cubicBezTo>
                <a:cubicBezTo>
                  <a:pt x="15517" y="4314"/>
                  <a:pt x="15439" y="4304"/>
                  <a:pt x="15436" y="4287"/>
                </a:cubicBezTo>
                <a:cubicBezTo>
                  <a:pt x="15416" y="4192"/>
                  <a:pt x="15354" y="4134"/>
                  <a:pt x="15232" y="4094"/>
                </a:cubicBezTo>
                <a:cubicBezTo>
                  <a:pt x="15142" y="4065"/>
                  <a:pt x="15088" y="4024"/>
                  <a:pt x="15078" y="3976"/>
                </a:cubicBezTo>
                <a:cubicBezTo>
                  <a:pt x="15069" y="3935"/>
                  <a:pt x="15030" y="3534"/>
                  <a:pt x="14992" y="3085"/>
                </a:cubicBezTo>
                <a:cubicBezTo>
                  <a:pt x="14942" y="2485"/>
                  <a:pt x="14936" y="2255"/>
                  <a:pt x="14972" y="2216"/>
                </a:cubicBezTo>
                <a:cubicBezTo>
                  <a:pt x="14999" y="2187"/>
                  <a:pt x="15023" y="2141"/>
                  <a:pt x="15023" y="2114"/>
                </a:cubicBezTo>
                <a:cubicBezTo>
                  <a:pt x="15023" y="2076"/>
                  <a:pt x="15009" y="2073"/>
                  <a:pt x="14960" y="2101"/>
                </a:cubicBezTo>
                <a:cubicBezTo>
                  <a:pt x="14875" y="2148"/>
                  <a:pt x="14852" y="2112"/>
                  <a:pt x="14869" y="1955"/>
                </a:cubicBezTo>
                <a:cubicBezTo>
                  <a:pt x="14880" y="1850"/>
                  <a:pt x="14859" y="1795"/>
                  <a:pt x="14766" y="1696"/>
                </a:cubicBezTo>
                <a:cubicBezTo>
                  <a:pt x="14700" y="1626"/>
                  <a:pt x="14618" y="1572"/>
                  <a:pt x="14582" y="1576"/>
                </a:cubicBezTo>
                <a:cubicBezTo>
                  <a:pt x="14536" y="1581"/>
                  <a:pt x="14517" y="1555"/>
                  <a:pt x="14516" y="1488"/>
                </a:cubicBezTo>
                <a:cubicBezTo>
                  <a:pt x="14515" y="1379"/>
                  <a:pt x="14236" y="1161"/>
                  <a:pt x="14078" y="1145"/>
                </a:cubicBezTo>
                <a:cubicBezTo>
                  <a:pt x="14015" y="1139"/>
                  <a:pt x="13990" y="1119"/>
                  <a:pt x="14000" y="1081"/>
                </a:cubicBezTo>
                <a:cubicBezTo>
                  <a:pt x="14010" y="1041"/>
                  <a:pt x="13994" y="1029"/>
                  <a:pt x="13945" y="1042"/>
                </a:cubicBezTo>
                <a:cubicBezTo>
                  <a:pt x="13906" y="1052"/>
                  <a:pt x="13822" y="1030"/>
                  <a:pt x="13748" y="988"/>
                </a:cubicBezTo>
                <a:cubicBezTo>
                  <a:pt x="13677" y="948"/>
                  <a:pt x="13590" y="915"/>
                  <a:pt x="13554" y="915"/>
                </a:cubicBezTo>
                <a:cubicBezTo>
                  <a:pt x="13519" y="915"/>
                  <a:pt x="13433" y="878"/>
                  <a:pt x="13363" y="834"/>
                </a:cubicBezTo>
                <a:cubicBezTo>
                  <a:pt x="13293" y="789"/>
                  <a:pt x="13209" y="751"/>
                  <a:pt x="13176" y="747"/>
                </a:cubicBezTo>
                <a:cubicBezTo>
                  <a:pt x="13144" y="744"/>
                  <a:pt x="13079" y="718"/>
                  <a:pt x="13033" y="690"/>
                </a:cubicBezTo>
                <a:cubicBezTo>
                  <a:pt x="12986" y="661"/>
                  <a:pt x="12913" y="646"/>
                  <a:pt x="12864" y="654"/>
                </a:cubicBezTo>
                <a:cubicBezTo>
                  <a:pt x="12816" y="663"/>
                  <a:pt x="12739" y="653"/>
                  <a:pt x="12695" y="630"/>
                </a:cubicBezTo>
                <a:cubicBezTo>
                  <a:pt x="12652" y="608"/>
                  <a:pt x="12586" y="589"/>
                  <a:pt x="12547" y="588"/>
                </a:cubicBezTo>
                <a:cubicBezTo>
                  <a:pt x="12508" y="588"/>
                  <a:pt x="12419" y="557"/>
                  <a:pt x="12350" y="520"/>
                </a:cubicBezTo>
                <a:cubicBezTo>
                  <a:pt x="12208" y="445"/>
                  <a:pt x="12039" y="422"/>
                  <a:pt x="11960" y="466"/>
                </a:cubicBezTo>
                <a:cubicBezTo>
                  <a:pt x="11888" y="507"/>
                  <a:pt x="11645" y="461"/>
                  <a:pt x="11645" y="407"/>
                </a:cubicBezTo>
                <a:cubicBezTo>
                  <a:pt x="11645" y="355"/>
                  <a:pt x="11407" y="321"/>
                  <a:pt x="11310" y="359"/>
                </a:cubicBezTo>
                <a:cubicBezTo>
                  <a:pt x="11226" y="393"/>
                  <a:pt x="11077" y="364"/>
                  <a:pt x="11116" y="320"/>
                </a:cubicBezTo>
                <a:cubicBezTo>
                  <a:pt x="11131" y="304"/>
                  <a:pt x="11124" y="290"/>
                  <a:pt x="11099" y="290"/>
                </a:cubicBezTo>
                <a:cubicBezTo>
                  <a:pt x="11074" y="290"/>
                  <a:pt x="11023" y="250"/>
                  <a:pt x="10985" y="202"/>
                </a:cubicBezTo>
                <a:cubicBezTo>
                  <a:pt x="10845" y="19"/>
                  <a:pt x="10787" y="3"/>
                  <a:pt x="10245" y="0"/>
                </a:cubicBezTo>
                <a:close/>
                <a:moveTo>
                  <a:pt x="3679" y="5819"/>
                </a:moveTo>
                <a:cubicBezTo>
                  <a:pt x="3653" y="5819"/>
                  <a:pt x="3644" y="5831"/>
                  <a:pt x="3659" y="5847"/>
                </a:cubicBezTo>
                <a:cubicBezTo>
                  <a:pt x="3674" y="5864"/>
                  <a:pt x="3696" y="5878"/>
                  <a:pt x="3707" y="5878"/>
                </a:cubicBezTo>
                <a:cubicBezTo>
                  <a:pt x="3717" y="5878"/>
                  <a:pt x="3724" y="5864"/>
                  <a:pt x="3724" y="5847"/>
                </a:cubicBezTo>
                <a:cubicBezTo>
                  <a:pt x="3724" y="5831"/>
                  <a:pt x="3705" y="5819"/>
                  <a:pt x="3679" y="581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700" y="1460500"/>
            <a:ext cx="9906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3606800" y="1460500"/>
            <a:ext cx="1066800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489200" y="3937000"/>
            <a:ext cx="80137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700"/>
              </a:spcBef>
              <a:buClr>
                <a:srgbClr val="FF2600"/>
              </a:buClr>
              <a:buFont typeface="Arial"/>
              <a:defRPr sz="33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is the main role of the referee?</a:t>
            </a:r>
          </a:p>
        </p:txBody>
      </p:sp>
      <p:sp>
        <p:nvSpPr>
          <p:cNvPr id="265" name="Shape 265"/>
          <p:cNvSpPr/>
          <p:nvPr/>
        </p:nvSpPr>
        <p:spPr>
          <a:xfrm>
            <a:off x="3098800" y="2527300"/>
            <a:ext cx="7010400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700"/>
              </a:spcBef>
              <a:buClr>
                <a:srgbClr val="0433FF"/>
              </a:buClr>
              <a:buFont typeface="Arial"/>
              <a:defRPr sz="39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u="sng" dirty="0"/>
              <a:t>Definition</a:t>
            </a:r>
            <a:r>
              <a:rPr dirty="0"/>
              <a:t>: Referees help everyone keep the rules</a:t>
            </a:r>
          </a:p>
        </p:txBody>
      </p:sp>
      <p:sp>
        <p:nvSpPr>
          <p:cNvPr id="266" name="Shape 266"/>
          <p:cNvSpPr/>
          <p:nvPr/>
        </p:nvSpPr>
        <p:spPr>
          <a:xfrm>
            <a:off x="4572000" y="1219200"/>
            <a:ext cx="40640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4500" b="1" u="sng">
                <a:effectLst>
                  <a:outerShdw dist="50799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The Referee</a:t>
            </a:r>
          </a:p>
        </p:txBody>
      </p:sp>
      <p:pic>
        <p:nvPicPr>
          <p:cNvPr id="267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23767" t="18344" r="17718" b="23274"/>
          <a:stretch>
            <a:fillRect/>
          </a:stretch>
        </p:blipFill>
        <p:spPr>
          <a:xfrm>
            <a:off x="5707869" y="5351215"/>
            <a:ext cx="1854429" cy="261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1" extrusionOk="0">
                <a:moveTo>
                  <a:pt x="9777" y="22"/>
                </a:moveTo>
                <a:cubicBezTo>
                  <a:pt x="9726" y="40"/>
                  <a:pt x="9677" y="49"/>
                  <a:pt x="9666" y="41"/>
                </a:cubicBezTo>
                <a:cubicBezTo>
                  <a:pt x="9655" y="34"/>
                  <a:pt x="9626" y="58"/>
                  <a:pt x="9606" y="97"/>
                </a:cubicBezTo>
                <a:cubicBezTo>
                  <a:pt x="9577" y="151"/>
                  <a:pt x="9560" y="161"/>
                  <a:pt x="9523" y="139"/>
                </a:cubicBezTo>
                <a:cubicBezTo>
                  <a:pt x="9463" y="104"/>
                  <a:pt x="9414" y="134"/>
                  <a:pt x="9463" y="175"/>
                </a:cubicBezTo>
                <a:cubicBezTo>
                  <a:pt x="9554" y="254"/>
                  <a:pt x="9270" y="495"/>
                  <a:pt x="9130" y="457"/>
                </a:cubicBezTo>
                <a:cubicBezTo>
                  <a:pt x="9102" y="450"/>
                  <a:pt x="8993" y="469"/>
                  <a:pt x="8885" y="503"/>
                </a:cubicBezTo>
                <a:cubicBezTo>
                  <a:pt x="8598" y="592"/>
                  <a:pt x="8490" y="605"/>
                  <a:pt x="8465" y="559"/>
                </a:cubicBezTo>
                <a:cubicBezTo>
                  <a:pt x="8448" y="527"/>
                  <a:pt x="8430" y="533"/>
                  <a:pt x="8372" y="585"/>
                </a:cubicBezTo>
                <a:cubicBezTo>
                  <a:pt x="8314" y="637"/>
                  <a:pt x="8276" y="647"/>
                  <a:pt x="8169" y="640"/>
                </a:cubicBezTo>
                <a:cubicBezTo>
                  <a:pt x="8096" y="636"/>
                  <a:pt x="8018" y="622"/>
                  <a:pt x="7993" y="611"/>
                </a:cubicBezTo>
                <a:cubicBezTo>
                  <a:pt x="7968" y="600"/>
                  <a:pt x="7921" y="607"/>
                  <a:pt x="7892" y="624"/>
                </a:cubicBezTo>
                <a:cubicBezTo>
                  <a:pt x="7852" y="648"/>
                  <a:pt x="7829" y="647"/>
                  <a:pt x="7790" y="624"/>
                </a:cubicBezTo>
                <a:cubicBezTo>
                  <a:pt x="7756" y="604"/>
                  <a:pt x="7731" y="604"/>
                  <a:pt x="7716" y="621"/>
                </a:cubicBezTo>
                <a:cubicBezTo>
                  <a:pt x="7704" y="635"/>
                  <a:pt x="7630" y="642"/>
                  <a:pt x="7554" y="637"/>
                </a:cubicBezTo>
                <a:cubicBezTo>
                  <a:pt x="7448" y="631"/>
                  <a:pt x="7417" y="639"/>
                  <a:pt x="7420" y="670"/>
                </a:cubicBezTo>
                <a:cubicBezTo>
                  <a:pt x="7423" y="692"/>
                  <a:pt x="7391" y="723"/>
                  <a:pt x="7346" y="739"/>
                </a:cubicBezTo>
                <a:cubicBezTo>
                  <a:pt x="7289" y="759"/>
                  <a:pt x="7277" y="774"/>
                  <a:pt x="7305" y="794"/>
                </a:cubicBezTo>
                <a:cubicBezTo>
                  <a:pt x="7333" y="814"/>
                  <a:pt x="7315" y="834"/>
                  <a:pt x="7236" y="863"/>
                </a:cubicBezTo>
                <a:cubicBezTo>
                  <a:pt x="7092" y="916"/>
                  <a:pt x="7065" y="915"/>
                  <a:pt x="6972" y="850"/>
                </a:cubicBezTo>
                <a:cubicBezTo>
                  <a:pt x="6917" y="811"/>
                  <a:pt x="6876" y="800"/>
                  <a:pt x="6838" y="817"/>
                </a:cubicBezTo>
                <a:cubicBezTo>
                  <a:pt x="6809" y="830"/>
                  <a:pt x="6786" y="853"/>
                  <a:pt x="6787" y="866"/>
                </a:cubicBezTo>
                <a:cubicBezTo>
                  <a:pt x="6791" y="908"/>
                  <a:pt x="6684" y="978"/>
                  <a:pt x="6635" y="964"/>
                </a:cubicBezTo>
                <a:cubicBezTo>
                  <a:pt x="6609" y="957"/>
                  <a:pt x="6579" y="963"/>
                  <a:pt x="6566" y="978"/>
                </a:cubicBezTo>
                <a:cubicBezTo>
                  <a:pt x="6553" y="993"/>
                  <a:pt x="6476" y="1004"/>
                  <a:pt x="6399" y="1004"/>
                </a:cubicBezTo>
                <a:cubicBezTo>
                  <a:pt x="6265" y="1004"/>
                  <a:pt x="6260" y="1009"/>
                  <a:pt x="6265" y="1092"/>
                </a:cubicBezTo>
                <a:cubicBezTo>
                  <a:pt x="6270" y="1157"/>
                  <a:pt x="6245" y="1195"/>
                  <a:pt x="6159" y="1256"/>
                </a:cubicBezTo>
                <a:cubicBezTo>
                  <a:pt x="6097" y="1300"/>
                  <a:pt x="6030" y="1338"/>
                  <a:pt x="6011" y="1338"/>
                </a:cubicBezTo>
                <a:cubicBezTo>
                  <a:pt x="5992" y="1338"/>
                  <a:pt x="5976" y="1359"/>
                  <a:pt x="5979" y="1383"/>
                </a:cubicBezTo>
                <a:cubicBezTo>
                  <a:pt x="5983" y="1417"/>
                  <a:pt x="5964" y="1425"/>
                  <a:pt x="5896" y="1419"/>
                </a:cubicBezTo>
                <a:cubicBezTo>
                  <a:pt x="5820" y="1413"/>
                  <a:pt x="5790" y="1429"/>
                  <a:pt x="5739" y="1511"/>
                </a:cubicBezTo>
                <a:cubicBezTo>
                  <a:pt x="5676" y="1612"/>
                  <a:pt x="5661" y="1748"/>
                  <a:pt x="5706" y="1780"/>
                </a:cubicBezTo>
                <a:cubicBezTo>
                  <a:pt x="5746" y="1807"/>
                  <a:pt x="5747" y="1872"/>
                  <a:pt x="5711" y="1888"/>
                </a:cubicBezTo>
                <a:cubicBezTo>
                  <a:pt x="5693" y="1895"/>
                  <a:pt x="5679" y="1943"/>
                  <a:pt x="5679" y="1992"/>
                </a:cubicBezTo>
                <a:cubicBezTo>
                  <a:pt x="5679" y="2042"/>
                  <a:pt x="5661" y="2101"/>
                  <a:pt x="5642" y="2127"/>
                </a:cubicBezTo>
                <a:cubicBezTo>
                  <a:pt x="5616" y="2160"/>
                  <a:pt x="5620" y="2179"/>
                  <a:pt x="5656" y="2189"/>
                </a:cubicBezTo>
                <a:cubicBezTo>
                  <a:pt x="5693" y="2199"/>
                  <a:pt x="5699" y="2230"/>
                  <a:pt x="5674" y="2336"/>
                </a:cubicBezTo>
                <a:cubicBezTo>
                  <a:pt x="5619" y="2573"/>
                  <a:pt x="5600" y="2674"/>
                  <a:pt x="5591" y="2775"/>
                </a:cubicBezTo>
                <a:cubicBezTo>
                  <a:pt x="5586" y="2829"/>
                  <a:pt x="5560" y="2882"/>
                  <a:pt x="5535" y="2893"/>
                </a:cubicBezTo>
                <a:cubicBezTo>
                  <a:pt x="5500" y="2908"/>
                  <a:pt x="5503" y="2925"/>
                  <a:pt x="5535" y="2968"/>
                </a:cubicBezTo>
                <a:cubicBezTo>
                  <a:pt x="5559" y="2999"/>
                  <a:pt x="5564" y="3047"/>
                  <a:pt x="5549" y="3079"/>
                </a:cubicBezTo>
                <a:cubicBezTo>
                  <a:pt x="5535" y="3110"/>
                  <a:pt x="5526" y="3171"/>
                  <a:pt x="5531" y="3213"/>
                </a:cubicBezTo>
                <a:cubicBezTo>
                  <a:pt x="5535" y="3256"/>
                  <a:pt x="5523" y="3324"/>
                  <a:pt x="5503" y="3361"/>
                </a:cubicBezTo>
                <a:cubicBezTo>
                  <a:pt x="5463" y="3435"/>
                  <a:pt x="5243" y="3522"/>
                  <a:pt x="5157" y="3498"/>
                </a:cubicBezTo>
                <a:cubicBezTo>
                  <a:pt x="5093" y="3481"/>
                  <a:pt x="5085" y="3510"/>
                  <a:pt x="5143" y="3551"/>
                </a:cubicBezTo>
                <a:cubicBezTo>
                  <a:pt x="5218" y="3604"/>
                  <a:pt x="5026" y="3640"/>
                  <a:pt x="4653" y="3645"/>
                </a:cubicBezTo>
                <a:cubicBezTo>
                  <a:pt x="4454" y="3648"/>
                  <a:pt x="4266" y="3661"/>
                  <a:pt x="4233" y="3672"/>
                </a:cubicBezTo>
                <a:cubicBezTo>
                  <a:pt x="4199" y="3682"/>
                  <a:pt x="4155" y="3683"/>
                  <a:pt x="4135" y="3675"/>
                </a:cubicBezTo>
                <a:cubicBezTo>
                  <a:pt x="4116" y="3666"/>
                  <a:pt x="4088" y="3670"/>
                  <a:pt x="4075" y="3685"/>
                </a:cubicBezTo>
                <a:cubicBezTo>
                  <a:pt x="4062" y="3700"/>
                  <a:pt x="4022" y="3707"/>
                  <a:pt x="3983" y="3698"/>
                </a:cubicBezTo>
                <a:cubicBezTo>
                  <a:pt x="3944" y="3689"/>
                  <a:pt x="3886" y="3695"/>
                  <a:pt x="3858" y="3711"/>
                </a:cubicBezTo>
                <a:cubicBezTo>
                  <a:pt x="3830" y="3727"/>
                  <a:pt x="3777" y="3733"/>
                  <a:pt x="3738" y="3724"/>
                </a:cubicBezTo>
                <a:cubicBezTo>
                  <a:pt x="3699" y="3715"/>
                  <a:pt x="3659" y="3722"/>
                  <a:pt x="3646" y="3737"/>
                </a:cubicBezTo>
                <a:cubicBezTo>
                  <a:pt x="3632" y="3753"/>
                  <a:pt x="3595" y="3753"/>
                  <a:pt x="3558" y="3740"/>
                </a:cubicBezTo>
                <a:cubicBezTo>
                  <a:pt x="3524" y="3729"/>
                  <a:pt x="3434" y="3721"/>
                  <a:pt x="3355" y="3724"/>
                </a:cubicBezTo>
                <a:cubicBezTo>
                  <a:pt x="3275" y="3727"/>
                  <a:pt x="3188" y="3716"/>
                  <a:pt x="3161" y="3701"/>
                </a:cubicBezTo>
                <a:cubicBezTo>
                  <a:pt x="3123" y="3680"/>
                  <a:pt x="3096" y="3690"/>
                  <a:pt x="3036" y="3744"/>
                </a:cubicBezTo>
                <a:cubicBezTo>
                  <a:pt x="2993" y="3782"/>
                  <a:pt x="2922" y="3820"/>
                  <a:pt x="2883" y="3826"/>
                </a:cubicBezTo>
                <a:cubicBezTo>
                  <a:pt x="2845" y="3832"/>
                  <a:pt x="2763" y="3848"/>
                  <a:pt x="2699" y="3862"/>
                </a:cubicBezTo>
                <a:cubicBezTo>
                  <a:pt x="2634" y="3875"/>
                  <a:pt x="2565" y="3884"/>
                  <a:pt x="2551" y="3881"/>
                </a:cubicBezTo>
                <a:cubicBezTo>
                  <a:pt x="2529" y="3877"/>
                  <a:pt x="2528" y="4031"/>
                  <a:pt x="2546" y="4202"/>
                </a:cubicBezTo>
                <a:cubicBezTo>
                  <a:pt x="2552" y="4262"/>
                  <a:pt x="2610" y="4284"/>
                  <a:pt x="2671" y="4248"/>
                </a:cubicBezTo>
                <a:cubicBezTo>
                  <a:pt x="2710" y="4225"/>
                  <a:pt x="2746" y="4228"/>
                  <a:pt x="2823" y="4258"/>
                </a:cubicBezTo>
                <a:cubicBezTo>
                  <a:pt x="2879" y="4279"/>
                  <a:pt x="2953" y="4302"/>
                  <a:pt x="2990" y="4310"/>
                </a:cubicBezTo>
                <a:cubicBezTo>
                  <a:pt x="3047" y="4323"/>
                  <a:pt x="3049" y="4331"/>
                  <a:pt x="3008" y="4369"/>
                </a:cubicBezTo>
                <a:cubicBezTo>
                  <a:pt x="2982" y="4393"/>
                  <a:pt x="2977" y="4406"/>
                  <a:pt x="2994" y="4395"/>
                </a:cubicBezTo>
                <a:cubicBezTo>
                  <a:pt x="3012" y="4385"/>
                  <a:pt x="3044" y="4387"/>
                  <a:pt x="3068" y="4402"/>
                </a:cubicBezTo>
                <a:cubicBezTo>
                  <a:pt x="3100" y="4420"/>
                  <a:pt x="3120" y="4414"/>
                  <a:pt x="3138" y="4382"/>
                </a:cubicBezTo>
                <a:cubicBezTo>
                  <a:pt x="3159" y="4342"/>
                  <a:pt x="3170" y="4342"/>
                  <a:pt x="3207" y="4375"/>
                </a:cubicBezTo>
                <a:cubicBezTo>
                  <a:pt x="3230" y="4397"/>
                  <a:pt x="3270" y="4415"/>
                  <a:pt x="3299" y="4415"/>
                </a:cubicBezTo>
                <a:cubicBezTo>
                  <a:pt x="3336" y="4415"/>
                  <a:pt x="3361" y="4443"/>
                  <a:pt x="3369" y="4510"/>
                </a:cubicBezTo>
                <a:cubicBezTo>
                  <a:pt x="3376" y="4578"/>
                  <a:pt x="3391" y="4604"/>
                  <a:pt x="3424" y="4595"/>
                </a:cubicBezTo>
                <a:cubicBezTo>
                  <a:pt x="3450" y="4588"/>
                  <a:pt x="3491" y="4597"/>
                  <a:pt x="3512" y="4611"/>
                </a:cubicBezTo>
                <a:cubicBezTo>
                  <a:pt x="3552" y="4640"/>
                  <a:pt x="3842" y="4650"/>
                  <a:pt x="3900" y="4624"/>
                </a:cubicBezTo>
                <a:cubicBezTo>
                  <a:pt x="3929" y="4611"/>
                  <a:pt x="4051" y="4624"/>
                  <a:pt x="4219" y="4657"/>
                </a:cubicBezTo>
                <a:cubicBezTo>
                  <a:pt x="4238" y="4661"/>
                  <a:pt x="4286" y="4655"/>
                  <a:pt x="4320" y="4644"/>
                </a:cubicBezTo>
                <a:cubicBezTo>
                  <a:pt x="4355" y="4633"/>
                  <a:pt x="4403" y="4630"/>
                  <a:pt x="4431" y="4637"/>
                </a:cubicBezTo>
                <a:cubicBezTo>
                  <a:pt x="4521" y="4662"/>
                  <a:pt x="4472" y="4736"/>
                  <a:pt x="4334" y="4781"/>
                </a:cubicBezTo>
                <a:cubicBezTo>
                  <a:pt x="4261" y="4805"/>
                  <a:pt x="4210" y="4834"/>
                  <a:pt x="4223" y="4844"/>
                </a:cubicBezTo>
                <a:cubicBezTo>
                  <a:pt x="4236" y="4853"/>
                  <a:pt x="4219" y="4864"/>
                  <a:pt x="4182" y="4873"/>
                </a:cubicBezTo>
                <a:cubicBezTo>
                  <a:pt x="4144" y="4882"/>
                  <a:pt x="4087" y="4898"/>
                  <a:pt x="4057" y="4906"/>
                </a:cubicBezTo>
                <a:cubicBezTo>
                  <a:pt x="4027" y="4914"/>
                  <a:pt x="3929" y="4922"/>
                  <a:pt x="3840" y="4925"/>
                </a:cubicBezTo>
                <a:cubicBezTo>
                  <a:pt x="3751" y="4928"/>
                  <a:pt x="3670" y="4930"/>
                  <a:pt x="3660" y="4932"/>
                </a:cubicBezTo>
                <a:cubicBezTo>
                  <a:pt x="3624" y="4939"/>
                  <a:pt x="3879" y="5040"/>
                  <a:pt x="3932" y="5040"/>
                </a:cubicBezTo>
                <a:cubicBezTo>
                  <a:pt x="3962" y="5040"/>
                  <a:pt x="3996" y="5053"/>
                  <a:pt x="4006" y="5073"/>
                </a:cubicBezTo>
                <a:cubicBezTo>
                  <a:pt x="4017" y="5092"/>
                  <a:pt x="4060" y="5109"/>
                  <a:pt x="4103" y="5109"/>
                </a:cubicBezTo>
                <a:cubicBezTo>
                  <a:pt x="4246" y="5110"/>
                  <a:pt x="4380" y="5132"/>
                  <a:pt x="4436" y="5164"/>
                </a:cubicBezTo>
                <a:cubicBezTo>
                  <a:pt x="4480" y="5190"/>
                  <a:pt x="4502" y="5191"/>
                  <a:pt x="4547" y="5164"/>
                </a:cubicBezTo>
                <a:cubicBezTo>
                  <a:pt x="4589" y="5140"/>
                  <a:pt x="4612" y="5139"/>
                  <a:pt x="4644" y="5161"/>
                </a:cubicBezTo>
                <a:cubicBezTo>
                  <a:pt x="4667" y="5177"/>
                  <a:pt x="4729" y="5191"/>
                  <a:pt x="4782" y="5191"/>
                </a:cubicBezTo>
                <a:cubicBezTo>
                  <a:pt x="4835" y="5191"/>
                  <a:pt x="4897" y="5209"/>
                  <a:pt x="4921" y="5230"/>
                </a:cubicBezTo>
                <a:cubicBezTo>
                  <a:pt x="4957" y="5261"/>
                  <a:pt x="4948" y="5280"/>
                  <a:pt x="4861" y="5338"/>
                </a:cubicBezTo>
                <a:cubicBezTo>
                  <a:pt x="4802" y="5377"/>
                  <a:pt x="4744" y="5428"/>
                  <a:pt x="4731" y="5452"/>
                </a:cubicBezTo>
                <a:cubicBezTo>
                  <a:pt x="4711" y="5493"/>
                  <a:pt x="4643" y="5509"/>
                  <a:pt x="4570" y="5492"/>
                </a:cubicBezTo>
                <a:cubicBezTo>
                  <a:pt x="4555" y="5488"/>
                  <a:pt x="4538" y="5519"/>
                  <a:pt x="4528" y="5561"/>
                </a:cubicBezTo>
                <a:cubicBezTo>
                  <a:pt x="4517" y="5608"/>
                  <a:pt x="4481" y="5640"/>
                  <a:pt x="4436" y="5649"/>
                </a:cubicBezTo>
                <a:cubicBezTo>
                  <a:pt x="4363" y="5663"/>
                  <a:pt x="4340" y="5709"/>
                  <a:pt x="4390" y="5744"/>
                </a:cubicBezTo>
                <a:cubicBezTo>
                  <a:pt x="4404" y="5754"/>
                  <a:pt x="4399" y="5780"/>
                  <a:pt x="4376" y="5799"/>
                </a:cubicBezTo>
                <a:cubicBezTo>
                  <a:pt x="4340" y="5830"/>
                  <a:pt x="4323" y="5824"/>
                  <a:pt x="4265" y="5773"/>
                </a:cubicBezTo>
                <a:cubicBezTo>
                  <a:pt x="4227" y="5741"/>
                  <a:pt x="4206" y="5730"/>
                  <a:pt x="4219" y="5747"/>
                </a:cubicBezTo>
                <a:cubicBezTo>
                  <a:pt x="4231" y="5764"/>
                  <a:pt x="4205" y="5790"/>
                  <a:pt x="4163" y="5806"/>
                </a:cubicBezTo>
                <a:cubicBezTo>
                  <a:pt x="4118" y="5823"/>
                  <a:pt x="4096" y="5849"/>
                  <a:pt x="4108" y="5872"/>
                </a:cubicBezTo>
                <a:cubicBezTo>
                  <a:pt x="4138" y="5928"/>
                  <a:pt x="3774" y="6045"/>
                  <a:pt x="3701" y="6002"/>
                </a:cubicBezTo>
                <a:cubicBezTo>
                  <a:pt x="3659" y="5978"/>
                  <a:pt x="3655" y="5978"/>
                  <a:pt x="3669" y="6009"/>
                </a:cubicBezTo>
                <a:cubicBezTo>
                  <a:pt x="3679" y="6030"/>
                  <a:pt x="3723" y="6051"/>
                  <a:pt x="3770" y="6055"/>
                </a:cubicBezTo>
                <a:cubicBezTo>
                  <a:pt x="3818" y="6059"/>
                  <a:pt x="3896" y="6075"/>
                  <a:pt x="3941" y="6091"/>
                </a:cubicBezTo>
                <a:cubicBezTo>
                  <a:pt x="4005" y="6114"/>
                  <a:pt x="4044" y="6115"/>
                  <a:pt x="4099" y="6091"/>
                </a:cubicBezTo>
                <a:cubicBezTo>
                  <a:pt x="4138" y="6074"/>
                  <a:pt x="4262" y="6053"/>
                  <a:pt x="4376" y="6045"/>
                </a:cubicBezTo>
                <a:cubicBezTo>
                  <a:pt x="4679" y="6023"/>
                  <a:pt x="4688" y="6020"/>
                  <a:pt x="4736" y="5999"/>
                </a:cubicBezTo>
                <a:cubicBezTo>
                  <a:pt x="4763" y="5987"/>
                  <a:pt x="4788" y="5995"/>
                  <a:pt x="4801" y="6019"/>
                </a:cubicBezTo>
                <a:cubicBezTo>
                  <a:pt x="4816" y="6048"/>
                  <a:pt x="4859" y="6059"/>
                  <a:pt x="4949" y="6052"/>
                </a:cubicBezTo>
                <a:cubicBezTo>
                  <a:pt x="5041" y="6044"/>
                  <a:pt x="5079" y="6051"/>
                  <a:pt x="5092" y="6081"/>
                </a:cubicBezTo>
                <a:cubicBezTo>
                  <a:pt x="5102" y="6104"/>
                  <a:pt x="5123" y="6143"/>
                  <a:pt x="5143" y="6169"/>
                </a:cubicBezTo>
                <a:cubicBezTo>
                  <a:pt x="5169" y="6204"/>
                  <a:pt x="5165" y="6232"/>
                  <a:pt x="5120" y="6268"/>
                </a:cubicBezTo>
                <a:cubicBezTo>
                  <a:pt x="5070" y="6307"/>
                  <a:pt x="5063" y="6343"/>
                  <a:pt x="5083" y="6461"/>
                </a:cubicBezTo>
                <a:cubicBezTo>
                  <a:pt x="5108" y="6615"/>
                  <a:pt x="5157" y="6684"/>
                  <a:pt x="5230" y="6664"/>
                </a:cubicBezTo>
                <a:cubicBezTo>
                  <a:pt x="5282" y="6650"/>
                  <a:pt x="5409" y="6705"/>
                  <a:pt x="5415" y="6746"/>
                </a:cubicBezTo>
                <a:cubicBezTo>
                  <a:pt x="5418" y="6761"/>
                  <a:pt x="5422" y="6785"/>
                  <a:pt x="5425" y="6798"/>
                </a:cubicBezTo>
                <a:cubicBezTo>
                  <a:pt x="5427" y="6810"/>
                  <a:pt x="5455" y="6820"/>
                  <a:pt x="5489" y="6818"/>
                </a:cubicBezTo>
                <a:cubicBezTo>
                  <a:pt x="5523" y="6816"/>
                  <a:pt x="5551" y="6829"/>
                  <a:pt x="5554" y="6850"/>
                </a:cubicBezTo>
                <a:cubicBezTo>
                  <a:pt x="5556" y="6871"/>
                  <a:pt x="5565" y="6916"/>
                  <a:pt x="5568" y="6949"/>
                </a:cubicBezTo>
                <a:cubicBezTo>
                  <a:pt x="5571" y="6981"/>
                  <a:pt x="5586" y="7002"/>
                  <a:pt x="5605" y="6994"/>
                </a:cubicBezTo>
                <a:cubicBezTo>
                  <a:pt x="5639" y="6979"/>
                  <a:pt x="5753" y="7115"/>
                  <a:pt x="5753" y="7171"/>
                </a:cubicBezTo>
                <a:cubicBezTo>
                  <a:pt x="5753" y="7188"/>
                  <a:pt x="5777" y="7218"/>
                  <a:pt x="5808" y="7237"/>
                </a:cubicBezTo>
                <a:cubicBezTo>
                  <a:pt x="5854" y="7264"/>
                  <a:pt x="5879" y="7263"/>
                  <a:pt x="5937" y="7237"/>
                </a:cubicBezTo>
                <a:cubicBezTo>
                  <a:pt x="6012" y="7204"/>
                  <a:pt x="6057" y="7217"/>
                  <a:pt x="6057" y="7269"/>
                </a:cubicBezTo>
                <a:cubicBezTo>
                  <a:pt x="6058" y="7286"/>
                  <a:pt x="6092" y="7299"/>
                  <a:pt x="6131" y="7299"/>
                </a:cubicBezTo>
                <a:cubicBezTo>
                  <a:pt x="6245" y="7299"/>
                  <a:pt x="6281" y="7329"/>
                  <a:pt x="6265" y="7407"/>
                </a:cubicBezTo>
                <a:cubicBezTo>
                  <a:pt x="6252" y="7472"/>
                  <a:pt x="6260" y="7480"/>
                  <a:pt x="6367" y="7485"/>
                </a:cubicBezTo>
                <a:cubicBezTo>
                  <a:pt x="6508" y="7493"/>
                  <a:pt x="6580" y="7528"/>
                  <a:pt x="6580" y="7593"/>
                </a:cubicBezTo>
                <a:cubicBezTo>
                  <a:pt x="6580" y="7620"/>
                  <a:pt x="6592" y="7645"/>
                  <a:pt x="6607" y="7646"/>
                </a:cubicBezTo>
                <a:cubicBezTo>
                  <a:pt x="6622" y="7647"/>
                  <a:pt x="6661" y="7651"/>
                  <a:pt x="6695" y="7656"/>
                </a:cubicBezTo>
                <a:cubicBezTo>
                  <a:pt x="6729" y="7660"/>
                  <a:pt x="6755" y="7651"/>
                  <a:pt x="6750" y="7636"/>
                </a:cubicBezTo>
                <a:cubicBezTo>
                  <a:pt x="6746" y="7621"/>
                  <a:pt x="6766" y="7605"/>
                  <a:pt x="6797" y="7600"/>
                </a:cubicBezTo>
                <a:cubicBezTo>
                  <a:pt x="6870" y="7588"/>
                  <a:pt x="7054" y="7689"/>
                  <a:pt x="7023" y="7724"/>
                </a:cubicBezTo>
                <a:cubicBezTo>
                  <a:pt x="7009" y="7741"/>
                  <a:pt x="7017" y="7745"/>
                  <a:pt x="7042" y="7734"/>
                </a:cubicBezTo>
                <a:cubicBezTo>
                  <a:pt x="7067" y="7723"/>
                  <a:pt x="7111" y="7747"/>
                  <a:pt x="7148" y="7793"/>
                </a:cubicBezTo>
                <a:cubicBezTo>
                  <a:pt x="7193" y="7849"/>
                  <a:pt x="7234" y="7868"/>
                  <a:pt x="7300" y="7865"/>
                </a:cubicBezTo>
                <a:cubicBezTo>
                  <a:pt x="7384" y="7861"/>
                  <a:pt x="7393" y="7869"/>
                  <a:pt x="7397" y="7970"/>
                </a:cubicBezTo>
                <a:cubicBezTo>
                  <a:pt x="7401" y="8052"/>
                  <a:pt x="7386" y="8084"/>
                  <a:pt x="7342" y="8094"/>
                </a:cubicBezTo>
                <a:cubicBezTo>
                  <a:pt x="7309" y="8102"/>
                  <a:pt x="7248" y="8117"/>
                  <a:pt x="7208" y="8130"/>
                </a:cubicBezTo>
                <a:cubicBezTo>
                  <a:pt x="7167" y="8144"/>
                  <a:pt x="7112" y="8159"/>
                  <a:pt x="7083" y="8163"/>
                </a:cubicBezTo>
                <a:cubicBezTo>
                  <a:pt x="7054" y="8167"/>
                  <a:pt x="6986" y="8183"/>
                  <a:pt x="6931" y="8199"/>
                </a:cubicBezTo>
                <a:cubicBezTo>
                  <a:pt x="6844" y="8224"/>
                  <a:pt x="6837" y="8236"/>
                  <a:pt x="6871" y="8281"/>
                </a:cubicBezTo>
                <a:cubicBezTo>
                  <a:pt x="6917" y="8343"/>
                  <a:pt x="6885" y="8386"/>
                  <a:pt x="6811" y="8366"/>
                </a:cubicBezTo>
                <a:cubicBezTo>
                  <a:pt x="6781" y="8358"/>
                  <a:pt x="6715" y="8366"/>
                  <a:pt x="6658" y="8382"/>
                </a:cubicBezTo>
                <a:cubicBezTo>
                  <a:pt x="6574" y="8407"/>
                  <a:pt x="6554" y="8426"/>
                  <a:pt x="6561" y="8487"/>
                </a:cubicBezTo>
                <a:cubicBezTo>
                  <a:pt x="6566" y="8528"/>
                  <a:pt x="6556" y="8568"/>
                  <a:pt x="6538" y="8575"/>
                </a:cubicBezTo>
                <a:cubicBezTo>
                  <a:pt x="6520" y="8583"/>
                  <a:pt x="6513" y="8613"/>
                  <a:pt x="6524" y="8638"/>
                </a:cubicBezTo>
                <a:cubicBezTo>
                  <a:pt x="6546" y="8687"/>
                  <a:pt x="6427" y="8780"/>
                  <a:pt x="6372" y="8756"/>
                </a:cubicBezTo>
                <a:cubicBezTo>
                  <a:pt x="6293" y="8721"/>
                  <a:pt x="6245" y="8826"/>
                  <a:pt x="6242" y="9034"/>
                </a:cubicBezTo>
                <a:cubicBezTo>
                  <a:pt x="6240" y="9263"/>
                  <a:pt x="6207" y="9318"/>
                  <a:pt x="6127" y="9240"/>
                </a:cubicBezTo>
                <a:cubicBezTo>
                  <a:pt x="6099" y="9213"/>
                  <a:pt x="6066" y="9198"/>
                  <a:pt x="6053" y="9207"/>
                </a:cubicBezTo>
                <a:cubicBezTo>
                  <a:pt x="6040" y="9217"/>
                  <a:pt x="6059" y="9248"/>
                  <a:pt x="6094" y="9276"/>
                </a:cubicBezTo>
                <a:cubicBezTo>
                  <a:pt x="6142" y="9313"/>
                  <a:pt x="6146" y="9337"/>
                  <a:pt x="6118" y="9361"/>
                </a:cubicBezTo>
                <a:cubicBezTo>
                  <a:pt x="6094" y="9382"/>
                  <a:pt x="6093" y="9407"/>
                  <a:pt x="6113" y="9430"/>
                </a:cubicBezTo>
                <a:cubicBezTo>
                  <a:pt x="6134" y="9454"/>
                  <a:pt x="6126" y="9480"/>
                  <a:pt x="6090" y="9508"/>
                </a:cubicBezTo>
                <a:cubicBezTo>
                  <a:pt x="6046" y="9543"/>
                  <a:pt x="6043" y="9563"/>
                  <a:pt x="6076" y="9607"/>
                </a:cubicBezTo>
                <a:cubicBezTo>
                  <a:pt x="6107" y="9648"/>
                  <a:pt x="6104" y="9670"/>
                  <a:pt x="6071" y="9698"/>
                </a:cubicBezTo>
                <a:cubicBezTo>
                  <a:pt x="6048" y="9718"/>
                  <a:pt x="6044" y="9738"/>
                  <a:pt x="6057" y="9738"/>
                </a:cubicBezTo>
                <a:cubicBezTo>
                  <a:pt x="6071" y="9738"/>
                  <a:pt x="6068" y="9750"/>
                  <a:pt x="6053" y="9767"/>
                </a:cubicBezTo>
                <a:cubicBezTo>
                  <a:pt x="6037" y="9785"/>
                  <a:pt x="6021" y="9818"/>
                  <a:pt x="6021" y="9839"/>
                </a:cubicBezTo>
                <a:cubicBezTo>
                  <a:pt x="6020" y="9860"/>
                  <a:pt x="5999" y="9875"/>
                  <a:pt x="5970" y="9875"/>
                </a:cubicBezTo>
                <a:cubicBezTo>
                  <a:pt x="5940" y="9875"/>
                  <a:pt x="5906" y="9899"/>
                  <a:pt x="5896" y="9927"/>
                </a:cubicBezTo>
                <a:cubicBezTo>
                  <a:pt x="5885" y="9956"/>
                  <a:pt x="5838" y="9982"/>
                  <a:pt x="5794" y="9986"/>
                </a:cubicBezTo>
                <a:cubicBezTo>
                  <a:pt x="5750" y="9991"/>
                  <a:pt x="5695" y="10017"/>
                  <a:pt x="5674" y="10045"/>
                </a:cubicBezTo>
                <a:cubicBezTo>
                  <a:pt x="5635" y="10097"/>
                  <a:pt x="5637" y="10097"/>
                  <a:pt x="5554" y="10042"/>
                </a:cubicBezTo>
                <a:cubicBezTo>
                  <a:pt x="5499" y="10006"/>
                  <a:pt x="5463" y="9998"/>
                  <a:pt x="5448" y="10016"/>
                </a:cubicBezTo>
                <a:cubicBezTo>
                  <a:pt x="5414" y="10054"/>
                  <a:pt x="5359" y="10024"/>
                  <a:pt x="5318" y="9947"/>
                </a:cubicBezTo>
                <a:cubicBezTo>
                  <a:pt x="5296" y="9906"/>
                  <a:pt x="5264" y="9889"/>
                  <a:pt x="5230" y="9898"/>
                </a:cubicBezTo>
                <a:cubicBezTo>
                  <a:pt x="5202" y="9906"/>
                  <a:pt x="5168" y="9902"/>
                  <a:pt x="5157" y="9888"/>
                </a:cubicBezTo>
                <a:cubicBezTo>
                  <a:pt x="5143" y="9873"/>
                  <a:pt x="5111" y="9874"/>
                  <a:pt x="5073" y="9888"/>
                </a:cubicBezTo>
                <a:cubicBezTo>
                  <a:pt x="5038" y="9901"/>
                  <a:pt x="4943" y="9900"/>
                  <a:pt x="4852" y="9888"/>
                </a:cubicBezTo>
                <a:cubicBezTo>
                  <a:pt x="4763" y="9877"/>
                  <a:pt x="4677" y="9872"/>
                  <a:pt x="4662" y="9878"/>
                </a:cubicBezTo>
                <a:cubicBezTo>
                  <a:pt x="4615" y="9899"/>
                  <a:pt x="4454" y="9808"/>
                  <a:pt x="4454" y="9761"/>
                </a:cubicBezTo>
                <a:cubicBezTo>
                  <a:pt x="4454" y="9718"/>
                  <a:pt x="4267" y="9648"/>
                  <a:pt x="4228" y="9675"/>
                </a:cubicBezTo>
                <a:cubicBezTo>
                  <a:pt x="4219" y="9682"/>
                  <a:pt x="4194" y="9671"/>
                  <a:pt x="4172" y="9652"/>
                </a:cubicBezTo>
                <a:cubicBezTo>
                  <a:pt x="4124" y="9611"/>
                  <a:pt x="4080" y="8569"/>
                  <a:pt x="4126" y="8549"/>
                </a:cubicBezTo>
                <a:cubicBezTo>
                  <a:pt x="4152" y="8538"/>
                  <a:pt x="4154" y="8499"/>
                  <a:pt x="4131" y="8441"/>
                </a:cubicBezTo>
                <a:cubicBezTo>
                  <a:pt x="4129" y="8437"/>
                  <a:pt x="4082" y="8450"/>
                  <a:pt x="4025" y="8471"/>
                </a:cubicBezTo>
                <a:cubicBezTo>
                  <a:pt x="3907" y="8514"/>
                  <a:pt x="3877" y="8504"/>
                  <a:pt x="3877" y="8418"/>
                </a:cubicBezTo>
                <a:cubicBezTo>
                  <a:pt x="3877" y="8344"/>
                  <a:pt x="3853" y="8343"/>
                  <a:pt x="3770" y="8415"/>
                </a:cubicBezTo>
                <a:cubicBezTo>
                  <a:pt x="3715" y="8463"/>
                  <a:pt x="3695" y="8467"/>
                  <a:pt x="3646" y="8438"/>
                </a:cubicBezTo>
                <a:cubicBezTo>
                  <a:pt x="3614" y="8419"/>
                  <a:pt x="3598" y="8392"/>
                  <a:pt x="3609" y="8379"/>
                </a:cubicBezTo>
                <a:cubicBezTo>
                  <a:pt x="3643" y="8340"/>
                  <a:pt x="3383" y="8355"/>
                  <a:pt x="3336" y="8395"/>
                </a:cubicBezTo>
                <a:cubicBezTo>
                  <a:pt x="3312" y="8417"/>
                  <a:pt x="3272" y="8435"/>
                  <a:pt x="3248" y="8435"/>
                </a:cubicBezTo>
                <a:cubicBezTo>
                  <a:pt x="3185" y="8435"/>
                  <a:pt x="3037" y="8552"/>
                  <a:pt x="3064" y="8582"/>
                </a:cubicBezTo>
                <a:cubicBezTo>
                  <a:pt x="3090" y="8613"/>
                  <a:pt x="3030" y="8643"/>
                  <a:pt x="2925" y="8651"/>
                </a:cubicBezTo>
                <a:cubicBezTo>
                  <a:pt x="2883" y="8654"/>
                  <a:pt x="2836" y="8659"/>
                  <a:pt x="2819" y="8661"/>
                </a:cubicBezTo>
                <a:cubicBezTo>
                  <a:pt x="2802" y="8662"/>
                  <a:pt x="2799" y="8685"/>
                  <a:pt x="2814" y="8710"/>
                </a:cubicBezTo>
                <a:cubicBezTo>
                  <a:pt x="2829" y="8734"/>
                  <a:pt x="2848" y="8931"/>
                  <a:pt x="2851" y="9148"/>
                </a:cubicBezTo>
                <a:cubicBezTo>
                  <a:pt x="2857" y="9534"/>
                  <a:pt x="2859" y="9543"/>
                  <a:pt x="2948" y="9607"/>
                </a:cubicBezTo>
                <a:cubicBezTo>
                  <a:pt x="2998" y="9643"/>
                  <a:pt x="3032" y="9691"/>
                  <a:pt x="3027" y="9711"/>
                </a:cubicBezTo>
                <a:cubicBezTo>
                  <a:pt x="3021" y="9732"/>
                  <a:pt x="3011" y="9775"/>
                  <a:pt x="3004" y="9806"/>
                </a:cubicBezTo>
                <a:cubicBezTo>
                  <a:pt x="2989" y="9867"/>
                  <a:pt x="2955" y="9899"/>
                  <a:pt x="2902" y="9905"/>
                </a:cubicBezTo>
                <a:cubicBezTo>
                  <a:pt x="2884" y="9906"/>
                  <a:pt x="2855" y="9909"/>
                  <a:pt x="2837" y="9911"/>
                </a:cubicBezTo>
                <a:cubicBezTo>
                  <a:pt x="2819" y="9913"/>
                  <a:pt x="2813" y="9939"/>
                  <a:pt x="2823" y="9967"/>
                </a:cubicBezTo>
                <a:cubicBezTo>
                  <a:pt x="2849" y="10035"/>
                  <a:pt x="2698" y="10077"/>
                  <a:pt x="2615" y="10026"/>
                </a:cubicBezTo>
                <a:cubicBezTo>
                  <a:pt x="2552" y="9986"/>
                  <a:pt x="2435" y="9978"/>
                  <a:pt x="2435" y="10013"/>
                </a:cubicBezTo>
                <a:cubicBezTo>
                  <a:pt x="2435" y="10025"/>
                  <a:pt x="2468" y="10041"/>
                  <a:pt x="2509" y="10049"/>
                </a:cubicBezTo>
                <a:cubicBezTo>
                  <a:pt x="2581" y="10062"/>
                  <a:pt x="2581" y="10067"/>
                  <a:pt x="2523" y="10130"/>
                </a:cubicBezTo>
                <a:cubicBezTo>
                  <a:pt x="2490" y="10167"/>
                  <a:pt x="2440" y="10196"/>
                  <a:pt x="2412" y="10196"/>
                </a:cubicBezTo>
                <a:cubicBezTo>
                  <a:pt x="2385" y="10196"/>
                  <a:pt x="2332" y="10217"/>
                  <a:pt x="2292" y="10245"/>
                </a:cubicBezTo>
                <a:cubicBezTo>
                  <a:pt x="2252" y="10273"/>
                  <a:pt x="2188" y="10297"/>
                  <a:pt x="2149" y="10297"/>
                </a:cubicBezTo>
                <a:cubicBezTo>
                  <a:pt x="2110" y="10297"/>
                  <a:pt x="2060" y="10321"/>
                  <a:pt x="2038" y="10350"/>
                </a:cubicBezTo>
                <a:cubicBezTo>
                  <a:pt x="2016" y="10379"/>
                  <a:pt x="1976" y="10399"/>
                  <a:pt x="1950" y="10392"/>
                </a:cubicBezTo>
                <a:cubicBezTo>
                  <a:pt x="1924" y="10385"/>
                  <a:pt x="1863" y="10393"/>
                  <a:pt x="1812" y="10412"/>
                </a:cubicBezTo>
                <a:cubicBezTo>
                  <a:pt x="1757" y="10432"/>
                  <a:pt x="1708" y="10439"/>
                  <a:pt x="1696" y="10425"/>
                </a:cubicBezTo>
                <a:cubicBezTo>
                  <a:pt x="1655" y="10378"/>
                  <a:pt x="1604" y="10399"/>
                  <a:pt x="1641" y="10448"/>
                </a:cubicBezTo>
                <a:cubicBezTo>
                  <a:pt x="1668" y="10485"/>
                  <a:pt x="1660" y="10507"/>
                  <a:pt x="1608" y="10540"/>
                </a:cubicBezTo>
                <a:cubicBezTo>
                  <a:pt x="1536" y="10586"/>
                  <a:pt x="1485" y="10559"/>
                  <a:pt x="1520" y="10494"/>
                </a:cubicBezTo>
                <a:cubicBezTo>
                  <a:pt x="1546" y="10446"/>
                  <a:pt x="1410" y="10385"/>
                  <a:pt x="1373" y="10428"/>
                </a:cubicBezTo>
                <a:cubicBezTo>
                  <a:pt x="1359" y="10444"/>
                  <a:pt x="1365" y="10469"/>
                  <a:pt x="1387" y="10484"/>
                </a:cubicBezTo>
                <a:cubicBezTo>
                  <a:pt x="1408" y="10499"/>
                  <a:pt x="1412" y="10527"/>
                  <a:pt x="1396" y="10549"/>
                </a:cubicBezTo>
                <a:cubicBezTo>
                  <a:pt x="1380" y="10572"/>
                  <a:pt x="1364" y="10650"/>
                  <a:pt x="1359" y="10720"/>
                </a:cubicBezTo>
                <a:cubicBezTo>
                  <a:pt x="1354" y="10790"/>
                  <a:pt x="1342" y="10857"/>
                  <a:pt x="1331" y="10870"/>
                </a:cubicBezTo>
                <a:cubicBezTo>
                  <a:pt x="1295" y="10911"/>
                  <a:pt x="1286" y="11022"/>
                  <a:pt x="1317" y="11063"/>
                </a:cubicBezTo>
                <a:cubicBezTo>
                  <a:pt x="1334" y="11085"/>
                  <a:pt x="1353" y="11154"/>
                  <a:pt x="1359" y="11217"/>
                </a:cubicBezTo>
                <a:cubicBezTo>
                  <a:pt x="1364" y="11280"/>
                  <a:pt x="1380" y="11343"/>
                  <a:pt x="1396" y="11358"/>
                </a:cubicBezTo>
                <a:cubicBezTo>
                  <a:pt x="1440" y="11400"/>
                  <a:pt x="1365" y="11557"/>
                  <a:pt x="1271" y="11620"/>
                </a:cubicBezTo>
                <a:cubicBezTo>
                  <a:pt x="1193" y="11672"/>
                  <a:pt x="1182" y="11674"/>
                  <a:pt x="1137" y="11636"/>
                </a:cubicBezTo>
                <a:cubicBezTo>
                  <a:pt x="1075" y="11583"/>
                  <a:pt x="1059" y="11506"/>
                  <a:pt x="1105" y="11486"/>
                </a:cubicBezTo>
                <a:cubicBezTo>
                  <a:pt x="1124" y="11477"/>
                  <a:pt x="1142" y="11458"/>
                  <a:pt x="1142" y="11443"/>
                </a:cubicBezTo>
                <a:cubicBezTo>
                  <a:pt x="1142" y="11425"/>
                  <a:pt x="1124" y="11424"/>
                  <a:pt x="1091" y="11443"/>
                </a:cubicBezTo>
                <a:cubicBezTo>
                  <a:pt x="1030" y="11479"/>
                  <a:pt x="994" y="11456"/>
                  <a:pt x="994" y="11381"/>
                </a:cubicBezTo>
                <a:cubicBezTo>
                  <a:pt x="994" y="11349"/>
                  <a:pt x="981" y="11314"/>
                  <a:pt x="961" y="11306"/>
                </a:cubicBezTo>
                <a:cubicBezTo>
                  <a:pt x="907" y="11282"/>
                  <a:pt x="916" y="11191"/>
                  <a:pt x="975" y="11175"/>
                </a:cubicBezTo>
                <a:cubicBezTo>
                  <a:pt x="1032" y="11159"/>
                  <a:pt x="1011" y="11087"/>
                  <a:pt x="952" y="11096"/>
                </a:cubicBezTo>
                <a:cubicBezTo>
                  <a:pt x="932" y="11099"/>
                  <a:pt x="905" y="11075"/>
                  <a:pt x="888" y="11044"/>
                </a:cubicBezTo>
                <a:cubicBezTo>
                  <a:pt x="861" y="10995"/>
                  <a:pt x="873" y="10981"/>
                  <a:pt x="980" y="10946"/>
                </a:cubicBezTo>
                <a:cubicBezTo>
                  <a:pt x="1048" y="10923"/>
                  <a:pt x="1093" y="10893"/>
                  <a:pt x="1082" y="10880"/>
                </a:cubicBezTo>
                <a:cubicBezTo>
                  <a:pt x="1070" y="10867"/>
                  <a:pt x="1051" y="10863"/>
                  <a:pt x="1035" y="10870"/>
                </a:cubicBezTo>
                <a:cubicBezTo>
                  <a:pt x="1020" y="10877"/>
                  <a:pt x="977" y="10861"/>
                  <a:pt x="943" y="10834"/>
                </a:cubicBezTo>
                <a:cubicBezTo>
                  <a:pt x="892" y="10794"/>
                  <a:pt x="888" y="10776"/>
                  <a:pt x="924" y="10726"/>
                </a:cubicBezTo>
                <a:cubicBezTo>
                  <a:pt x="949" y="10693"/>
                  <a:pt x="954" y="10676"/>
                  <a:pt x="938" y="10687"/>
                </a:cubicBezTo>
                <a:cubicBezTo>
                  <a:pt x="922" y="10698"/>
                  <a:pt x="887" y="10691"/>
                  <a:pt x="855" y="10671"/>
                </a:cubicBezTo>
                <a:cubicBezTo>
                  <a:pt x="815" y="10645"/>
                  <a:pt x="781" y="10640"/>
                  <a:pt x="744" y="10657"/>
                </a:cubicBezTo>
                <a:cubicBezTo>
                  <a:pt x="698" y="10679"/>
                  <a:pt x="699" y="10684"/>
                  <a:pt x="754" y="10707"/>
                </a:cubicBezTo>
                <a:cubicBezTo>
                  <a:pt x="814" y="10732"/>
                  <a:pt x="814" y="10739"/>
                  <a:pt x="744" y="10802"/>
                </a:cubicBezTo>
                <a:cubicBezTo>
                  <a:pt x="688" y="10852"/>
                  <a:pt x="681" y="10873"/>
                  <a:pt x="712" y="10900"/>
                </a:cubicBezTo>
                <a:cubicBezTo>
                  <a:pt x="742" y="10926"/>
                  <a:pt x="741" y="10946"/>
                  <a:pt x="707" y="10975"/>
                </a:cubicBezTo>
                <a:cubicBezTo>
                  <a:pt x="672" y="11005"/>
                  <a:pt x="674" y="11022"/>
                  <a:pt x="707" y="11050"/>
                </a:cubicBezTo>
                <a:cubicBezTo>
                  <a:pt x="768" y="11102"/>
                  <a:pt x="740" y="11205"/>
                  <a:pt x="666" y="11201"/>
                </a:cubicBezTo>
                <a:cubicBezTo>
                  <a:pt x="612" y="11198"/>
                  <a:pt x="611" y="11206"/>
                  <a:pt x="670" y="11276"/>
                </a:cubicBezTo>
                <a:cubicBezTo>
                  <a:pt x="715" y="11328"/>
                  <a:pt x="732" y="11382"/>
                  <a:pt x="721" y="11446"/>
                </a:cubicBezTo>
                <a:cubicBezTo>
                  <a:pt x="710" y="11512"/>
                  <a:pt x="719" y="11548"/>
                  <a:pt x="754" y="11558"/>
                </a:cubicBezTo>
                <a:cubicBezTo>
                  <a:pt x="781" y="11565"/>
                  <a:pt x="817" y="11618"/>
                  <a:pt x="832" y="11679"/>
                </a:cubicBezTo>
                <a:cubicBezTo>
                  <a:pt x="872" y="11836"/>
                  <a:pt x="876" y="11864"/>
                  <a:pt x="841" y="11898"/>
                </a:cubicBezTo>
                <a:cubicBezTo>
                  <a:pt x="801" y="11938"/>
                  <a:pt x="846" y="11990"/>
                  <a:pt x="906" y="11973"/>
                </a:cubicBezTo>
                <a:cubicBezTo>
                  <a:pt x="932" y="11966"/>
                  <a:pt x="980" y="11977"/>
                  <a:pt x="1017" y="11996"/>
                </a:cubicBezTo>
                <a:cubicBezTo>
                  <a:pt x="1070" y="12024"/>
                  <a:pt x="1076" y="12036"/>
                  <a:pt x="1040" y="12062"/>
                </a:cubicBezTo>
                <a:cubicBezTo>
                  <a:pt x="973" y="12110"/>
                  <a:pt x="988" y="12142"/>
                  <a:pt x="1068" y="12127"/>
                </a:cubicBezTo>
                <a:cubicBezTo>
                  <a:pt x="1107" y="12120"/>
                  <a:pt x="1156" y="12131"/>
                  <a:pt x="1179" y="12150"/>
                </a:cubicBezTo>
                <a:cubicBezTo>
                  <a:pt x="1225" y="12190"/>
                  <a:pt x="1337" y="12201"/>
                  <a:pt x="1303" y="12163"/>
                </a:cubicBezTo>
                <a:cubicBezTo>
                  <a:pt x="1269" y="12124"/>
                  <a:pt x="1353" y="12104"/>
                  <a:pt x="1410" y="12137"/>
                </a:cubicBezTo>
                <a:cubicBezTo>
                  <a:pt x="1453" y="12162"/>
                  <a:pt x="1465" y="12159"/>
                  <a:pt x="1465" y="12114"/>
                </a:cubicBezTo>
                <a:cubicBezTo>
                  <a:pt x="1465" y="12029"/>
                  <a:pt x="1464" y="12024"/>
                  <a:pt x="1525" y="11977"/>
                </a:cubicBezTo>
                <a:cubicBezTo>
                  <a:pt x="1580" y="11934"/>
                  <a:pt x="1588" y="11933"/>
                  <a:pt x="1659" y="11980"/>
                </a:cubicBezTo>
                <a:cubicBezTo>
                  <a:pt x="1737" y="12031"/>
                  <a:pt x="1986" y="12049"/>
                  <a:pt x="2024" y="12006"/>
                </a:cubicBezTo>
                <a:cubicBezTo>
                  <a:pt x="2050" y="11976"/>
                  <a:pt x="2277" y="11976"/>
                  <a:pt x="2357" y="12006"/>
                </a:cubicBezTo>
                <a:cubicBezTo>
                  <a:pt x="2391" y="12019"/>
                  <a:pt x="2450" y="12038"/>
                  <a:pt x="2486" y="12045"/>
                </a:cubicBezTo>
                <a:cubicBezTo>
                  <a:pt x="2522" y="12053"/>
                  <a:pt x="2542" y="12067"/>
                  <a:pt x="2532" y="12078"/>
                </a:cubicBezTo>
                <a:cubicBezTo>
                  <a:pt x="2522" y="12090"/>
                  <a:pt x="2529" y="12117"/>
                  <a:pt x="2546" y="12137"/>
                </a:cubicBezTo>
                <a:cubicBezTo>
                  <a:pt x="2565" y="12159"/>
                  <a:pt x="2559" y="12187"/>
                  <a:pt x="2537" y="12206"/>
                </a:cubicBezTo>
                <a:cubicBezTo>
                  <a:pt x="2510" y="12229"/>
                  <a:pt x="2527" y="12258"/>
                  <a:pt x="2588" y="12314"/>
                </a:cubicBezTo>
                <a:cubicBezTo>
                  <a:pt x="2668" y="12387"/>
                  <a:pt x="2684" y="12392"/>
                  <a:pt x="2907" y="12386"/>
                </a:cubicBezTo>
                <a:lnTo>
                  <a:pt x="3138" y="12379"/>
                </a:lnTo>
                <a:lnTo>
                  <a:pt x="3138" y="12474"/>
                </a:lnTo>
                <a:cubicBezTo>
                  <a:pt x="3136" y="12532"/>
                  <a:pt x="3154" y="12574"/>
                  <a:pt x="3184" y="12582"/>
                </a:cubicBezTo>
                <a:cubicBezTo>
                  <a:pt x="3222" y="12593"/>
                  <a:pt x="3223" y="12583"/>
                  <a:pt x="3193" y="12543"/>
                </a:cubicBezTo>
                <a:cubicBezTo>
                  <a:pt x="3163" y="12503"/>
                  <a:pt x="3165" y="12490"/>
                  <a:pt x="3211" y="12478"/>
                </a:cubicBezTo>
                <a:cubicBezTo>
                  <a:pt x="3337" y="12444"/>
                  <a:pt x="3414" y="12584"/>
                  <a:pt x="3364" y="12753"/>
                </a:cubicBezTo>
                <a:cubicBezTo>
                  <a:pt x="3358" y="12772"/>
                  <a:pt x="3385" y="12785"/>
                  <a:pt x="3419" y="12785"/>
                </a:cubicBezTo>
                <a:cubicBezTo>
                  <a:pt x="3453" y="12785"/>
                  <a:pt x="3500" y="12805"/>
                  <a:pt x="3526" y="12828"/>
                </a:cubicBezTo>
                <a:cubicBezTo>
                  <a:pt x="3594" y="12888"/>
                  <a:pt x="3684" y="12903"/>
                  <a:pt x="3734" y="12861"/>
                </a:cubicBezTo>
                <a:cubicBezTo>
                  <a:pt x="3767" y="12832"/>
                  <a:pt x="3793" y="12832"/>
                  <a:pt x="3831" y="12854"/>
                </a:cubicBezTo>
                <a:cubicBezTo>
                  <a:pt x="3866" y="12875"/>
                  <a:pt x="3867" y="12893"/>
                  <a:pt x="3840" y="12916"/>
                </a:cubicBezTo>
                <a:cubicBezTo>
                  <a:pt x="3793" y="12956"/>
                  <a:pt x="3912" y="12989"/>
                  <a:pt x="4015" y="12965"/>
                </a:cubicBezTo>
                <a:cubicBezTo>
                  <a:pt x="4052" y="12957"/>
                  <a:pt x="4130" y="12968"/>
                  <a:pt x="4186" y="12988"/>
                </a:cubicBezTo>
                <a:cubicBezTo>
                  <a:pt x="4242" y="13009"/>
                  <a:pt x="4303" y="13022"/>
                  <a:pt x="4320" y="13014"/>
                </a:cubicBezTo>
                <a:cubicBezTo>
                  <a:pt x="4338" y="13007"/>
                  <a:pt x="4379" y="13008"/>
                  <a:pt x="4413" y="13018"/>
                </a:cubicBezTo>
                <a:cubicBezTo>
                  <a:pt x="4493" y="13041"/>
                  <a:pt x="4721" y="13041"/>
                  <a:pt x="4773" y="13018"/>
                </a:cubicBezTo>
                <a:cubicBezTo>
                  <a:pt x="4796" y="13008"/>
                  <a:pt x="4904" y="12997"/>
                  <a:pt x="5018" y="12992"/>
                </a:cubicBezTo>
                <a:cubicBezTo>
                  <a:pt x="5172" y="12984"/>
                  <a:pt x="5240" y="12968"/>
                  <a:pt x="5281" y="12929"/>
                </a:cubicBezTo>
                <a:cubicBezTo>
                  <a:pt x="5331" y="12883"/>
                  <a:pt x="5386" y="12875"/>
                  <a:pt x="5517" y="12903"/>
                </a:cubicBezTo>
                <a:cubicBezTo>
                  <a:pt x="5537" y="12907"/>
                  <a:pt x="5594" y="12896"/>
                  <a:pt x="5642" y="12877"/>
                </a:cubicBezTo>
                <a:cubicBezTo>
                  <a:pt x="5718" y="12847"/>
                  <a:pt x="5718" y="12842"/>
                  <a:pt x="5665" y="12821"/>
                </a:cubicBezTo>
                <a:cubicBezTo>
                  <a:pt x="5610" y="12800"/>
                  <a:pt x="5614" y="12789"/>
                  <a:pt x="5665" y="12720"/>
                </a:cubicBezTo>
                <a:cubicBezTo>
                  <a:pt x="5695" y="12678"/>
                  <a:pt x="5733" y="12652"/>
                  <a:pt x="5753" y="12661"/>
                </a:cubicBezTo>
                <a:cubicBezTo>
                  <a:pt x="5772" y="12670"/>
                  <a:pt x="5815" y="12662"/>
                  <a:pt x="5845" y="12645"/>
                </a:cubicBezTo>
                <a:cubicBezTo>
                  <a:pt x="5875" y="12627"/>
                  <a:pt x="5965" y="12610"/>
                  <a:pt x="6048" y="12609"/>
                </a:cubicBezTo>
                <a:cubicBezTo>
                  <a:pt x="6157" y="12607"/>
                  <a:pt x="6200" y="12597"/>
                  <a:pt x="6201" y="12569"/>
                </a:cubicBezTo>
                <a:cubicBezTo>
                  <a:pt x="6201" y="12548"/>
                  <a:pt x="6230" y="12534"/>
                  <a:pt x="6265" y="12537"/>
                </a:cubicBezTo>
                <a:cubicBezTo>
                  <a:pt x="6315" y="12539"/>
                  <a:pt x="6321" y="12532"/>
                  <a:pt x="6288" y="12504"/>
                </a:cubicBezTo>
                <a:cubicBezTo>
                  <a:pt x="6256" y="12476"/>
                  <a:pt x="6260" y="12464"/>
                  <a:pt x="6307" y="12451"/>
                </a:cubicBezTo>
                <a:cubicBezTo>
                  <a:pt x="6340" y="12442"/>
                  <a:pt x="6386" y="12449"/>
                  <a:pt x="6409" y="12464"/>
                </a:cubicBezTo>
                <a:cubicBezTo>
                  <a:pt x="6468" y="12506"/>
                  <a:pt x="6523" y="12501"/>
                  <a:pt x="6473" y="12458"/>
                </a:cubicBezTo>
                <a:cubicBezTo>
                  <a:pt x="6418" y="12411"/>
                  <a:pt x="6471" y="12388"/>
                  <a:pt x="6617" y="12396"/>
                </a:cubicBezTo>
                <a:cubicBezTo>
                  <a:pt x="6679" y="12399"/>
                  <a:pt x="6744" y="12420"/>
                  <a:pt x="6760" y="12442"/>
                </a:cubicBezTo>
                <a:cubicBezTo>
                  <a:pt x="6788" y="12479"/>
                  <a:pt x="6773" y="12710"/>
                  <a:pt x="6741" y="12746"/>
                </a:cubicBezTo>
                <a:cubicBezTo>
                  <a:pt x="6733" y="12756"/>
                  <a:pt x="6743" y="12805"/>
                  <a:pt x="6760" y="12857"/>
                </a:cubicBezTo>
                <a:cubicBezTo>
                  <a:pt x="6785" y="12936"/>
                  <a:pt x="6776" y="12960"/>
                  <a:pt x="6718" y="12988"/>
                </a:cubicBezTo>
                <a:cubicBezTo>
                  <a:pt x="6652" y="13021"/>
                  <a:pt x="6656" y="13023"/>
                  <a:pt x="6746" y="13086"/>
                </a:cubicBezTo>
                <a:cubicBezTo>
                  <a:pt x="6826" y="13143"/>
                  <a:pt x="6831" y="13160"/>
                  <a:pt x="6792" y="13204"/>
                </a:cubicBezTo>
                <a:cubicBezTo>
                  <a:pt x="6758" y="13243"/>
                  <a:pt x="6757" y="13271"/>
                  <a:pt x="6787" y="13316"/>
                </a:cubicBezTo>
                <a:cubicBezTo>
                  <a:pt x="6875" y="13443"/>
                  <a:pt x="6899" y="13534"/>
                  <a:pt x="6857" y="13564"/>
                </a:cubicBezTo>
                <a:cubicBezTo>
                  <a:pt x="6800" y="13604"/>
                  <a:pt x="6900" y="13650"/>
                  <a:pt x="6963" y="13614"/>
                </a:cubicBezTo>
                <a:cubicBezTo>
                  <a:pt x="7016" y="13582"/>
                  <a:pt x="7083" y="13660"/>
                  <a:pt x="7083" y="13751"/>
                </a:cubicBezTo>
                <a:cubicBezTo>
                  <a:pt x="7083" y="13788"/>
                  <a:pt x="7126" y="13832"/>
                  <a:pt x="7189" y="13866"/>
                </a:cubicBezTo>
                <a:cubicBezTo>
                  <a:pt x="7309" y="13928"/>
                  <a:pt x="7350" y="14050"/>
                  <a:pt x="7277" y="14124"/>
                </a:cubicBezTo>
                <a:cubicBezTo>
                  <a:pt x="7244" y="14157"/>
                  <a:pt x="7242" y="14178"/>
                  <a:pt x="7268" y="14190"/>
                </a:cubicBezTo>
                <a:cubicBezTo>
                  <a:pt x="7320" y="14212"/>
                  <a:pt x="7236" y="14284"/>
                  <a:pt x="7180" y="14265"/>
                </a:cubicBezTo>
                <a:cubicBezTo>
                  <a:pt x="7158" y="14257"/>
                  <a:pt x="7173" y="14268"/>
                  <a:pt x="7213" y="14291"/>
                </a:cubicBezTo>
                <a:cubicBezTo>
                  <a:pt x="7252" y="14314"/>
                  <a:pt x="7278" y="14350"/>
                  <a:pt x="7273" y="14370"/>
                </a:cubicBezTo>
                <a:cubicBezTo>
                  <a:pt x="7267" y="14389"/>
                  <a:pt x="7297" y="14417"/>
                  <a:pt x="7337" y="14432"/>
                </a:cubicBezTo>
                <a:cubicBezTo>
                  <a:pt x="7403" y="14457"/>
                  <a:pt x="7407" y="14486"/>
                  <a:pt x="7407" y="14713"/>
                </a:cubicBezTo>
                <a:cubicBezTo>
                  <a:pt x="7407" y="14852"/>
                  <a:pt x="7424" y="14995"/>
                  <a:pt x="7444" y="15031"/>
                </a:cubicBezTo>
                <a:cubicBezTo>
                  <a:pt x="7468" y="15076"/>
                  <a:pt x="7468" y="15117"/>
                  <a:pt x="7439" y="15162"/>
                </a:cubicBezTo>
                <a:cubicBezTo>
                  <a:pt x="7406" y="15213"/>
                  <a:pt x="7404" y="15240"/>
                  <a:pt x="7439" y="15280"/>
                </a:cubicBezTo>
                <a:cubicBezTo>
                  <a:pt x="7463" y="15308"/>
                  <a:pt x="7474" y="15351"/>
                  <a:pt x="7462" y="15378"/>
                </a:cubicBezTo>
                <a:cubicBezTo>
                  <a:pt x="7450" y="15405"/>
                  <a:pt x="7466" y="15457"/>
                  <a:pt x="7499" y="15493"/>
                </a:cubicBezTo>
                <a:cubicBezTo>
                  <a:pt x="7564" y="15563"/>
                  <a:pt x="7548" y="15641"/>
                  <a:pt x="7471" y="15620"/>
                </a:cubicBezTo>
                <a:cubicBezTo>
                  <a:pt x="7436" y="15611"/>
                  <a:pt x="7421" y="15640"/>
                  <a:pt x="7416" y="15735"/>
                </a:cubicBezTo>
                <a:cubicBezTo>
                  <a:pt x="7409" y="15873"/>
                  <a:pt x="7356" y="15975"/>
                  <a:pt x="7300" y="15951"/>
                </a:cubicBezTo>
                <a:cubicBezTo>
                  <a:pt x="7281" y="15943"/>
                  <a:pt x="7263" y="15946"/>
                  <a:pt x="7263" y="15957"/>
                </a:cubicBezTo>
                <a:cubicBezTo>
                  <a:pt x="7263" y="15969"/>
                  <a:pt x="7298" y="15992"/>
                  <a:pt x="7337" y="16010"/>
                </a:cubicBezTo>
                <a:cubicBezTo>
                  <a:pt x="7389" y="16033"/>
                  <a:pt x="7407" y="16068"/>
                  <a:pt x="7407" y="16137"/>
                </a:cubicBezTo>
                <a:cubicBezTo>
                  <a:pt x="7407" y="16191"/>
                  <a:pt x="7427" y="16247"/>
                  <a:pt x="7448" y="16262"/>
                </a:cubicBezTo>
                <a:cubicBezTo>
                  <a:pt x="7475" y="16281"/>
                  <a:pt x="7458" y="16304"/>
                  <a:pt x="7393" y="16334"/>
                </a:cubicBezTo>
                <a:cubicBezTo>
                  <a:pt x="7342" y="16358"/>
                  <a:pt x="7306" y="16388"/>
                  <a:pt x="7319" y="16403"/>
                </a:cubicBezTo>
                <a:cubicBezTo>
                  <a:pt x="7355" y="16444"/>
                  <a:pt x="7224" y="16532"/>
                  <a:pt x="7171" y="16501"/>
                </a:cubicBezTo>
                <a:cubicBezTo>
                  <a:pt x="7139" y="16482"/>
                  <a:pt x="7121" y="16486"/>
                  <a:pt x="7106" y="16514"/>
                </a:cubicBezTo>
                <a:cubicBezTo>
                  <a:pt x="7095" y="16535"/>
                  <a:pt x="7062" y="16553"/>
                  <a:pt x="7032" y="16553"/>
                </a:cubicBezTo>
                <a:cubicBezTo>
                  <a:pt x="6998" y="16553"/>
                  <a:pt x="6986" y="16571"/>
                  <a:pt x="6995" y="16606"/>
                </a:cubicBezTo>
                <a:cubicBezTo>
                  <a:pt x="7005" y="16642"/>
                  <a:pt x="6986" y="16662"/>
                  <a:pt x="6940" y="16671"/>
                </a:cubicBezTo>
                <a:cubicBezTo>
                  <a:pt x="6875" y="16683"/>
                  <a:pt x="6871" y="16695"/>
                  <a:pt x="6898" y="16841"/>
                </a:cubicBezTo>
                <a:cubicBezTo>
                  <a:pt x="6901" y="16854"/>
                  <a:pt x="6929" y="16849"/>
                  <a:pt x="6958" y="16831"/>
                </a:cubicBezTo>
                <a:cubicBezTo>
                  <a:pt x="7001" y="16806"/>
                  <a:pt x="7022" y="16806"/>
                  <a:pt x="7065" y="16831"/>
                </a:cubicBezTo>
                <a:cubicBezTo>
                  <a:pt x="7094" y="16849"/>
                  <a:pt x="7112" y="16875"/>
                  <a:pt x="7102" y="16887"/>
                </a:cubicBezTo>
                <a:cubicBezTo>
                  <a:pt x="7091" y="16900"/>
                  <a:pt x="7107" y="16910"/>
                  <a:pt x="7139" y="16910"/>
                </a:cubicBezTo>
                <a:cubicBezTo>
                  <a:pt x="7233" y="16910"/>
                  <a:pt x="7242" y="16979"/>
                  <a:pt x="7157" y="17064"/>
                </a:cubicBezTo>
                <a:cubicBezTo>
                  <a:pt x="7100" y="17121"/>
                  <a:pt x="7065" y="17136"/>
                  <a:pt x="7037" y="17116"/>
                </a:cubicBezTo>
                <a:cubicBezTo>
                  <a:pt x="7016" y="17101"/>
                  <a:pt x="6971" y="17090"/>
                  <a:pt x="6940" y="17090"/>
                </a:cubicBezTo>
                <a:cubicBezTo>
                  <a:pt x="6894" y="17091"/>
                  <a:pt x="6897" y="17095"/>
                  <a:pt x="6949" y="17116"/>
                </a:cubicBezTo>
                <a:cubicBezTo>
                  <a:pt x="7033" y="17151"/>
                  <a:pt x="7030" y="17207"/>
                  <a:pt x="6940" y="17241"/>
                </a:cubicBezTo>
                <a:cubicBezTo>
                  <a:pt x="6900" y="17256"/>
                  <a:pt x="6874" y="17281"/>
                  <a:pt x="6884" y="17293"/>
                </a:cubicBezTo>
                <a:cubicBezTo>
                  <a:pt x="6895" y="17305"/>
                  <a:pt x="6889" y="17321"/>
                  <a:pt x="6871" y="17329"/>
                </a:cubicBezTo>
                <a:cubicBezTo>
                  <a:pt x="6807" y="17357"/>
                  <a:pt x="6857" y="17565"/>
                  <a:pt x="6940" y="17624"/>
                </a:cubicBezTo>
                <a:cubicBezTo>
                  <a:pt x="7022" y="17682"/>
                  <a:pt x="7021" y="17738"/>
                  <a:pt x="6940" y="17738"/>
                </a:cubicBezTo>
                <a:cubicBezTo>
                  <a:pt x="6885" y="17738"/>
                  <a:pt x="6858" y="17870"/>
                  <a:pt x="6908" y="17892"/>
                </a:cubicBezTo>
                <a:cubicBezTo>
                  <a:pt x="6926" y="17900"/>
                  <a:pt x="6897" y="17941"/>
                  <a:pt x="6843" y="17980"/>
                </a:cubicBezTo>
                <a:cubicBezTo>
                  <a:pt x="6767" y="18036"/>
                  <a:pt x="6732" y="18044"/>
                  <a:pt x="6695" y="18023"/>
                </a:cubicBezTo>
                <a:cubicBezTo>
                  <a:pt x="6631" y="17987"/>
                  <a:pt x="6543" y="17980"/>
                  <a:pt x="6543" y="18010"/>
                </a:cubicBezTo>
                <a:cubicBezTo>
                  <a:pt x="6543" y="18023"/>
                  <a:pt x="6504" y="18047"/>
                  <a:pt x="6455" y="18062"/>
                </a:cubicBezTo>
                <a:cubicBezTo>
                  <a:pt x="6406" y="18078"/>
                  <a:pt x="6376" y="18100"/>
                  <a:pt x="6385" y="18111"/>
                </a:cubicBezTo>
                <a:cubicBezTo>
                  <a:pt x="6411" y="18141"/>
                  <a:pt x="6341" y="18165"/>
                  <a:pt x="6219" y="18167"/>
                </a:cubicBezTo>
                <a:cubicBezTo>
                  <a:pt x="6054" y="18170"/>
                  <a:pt x="6014" y="18224"/>
                  <a:pt x="6090" y="18347"/>
                </a:cubicBezTo>
                <a:cubicBezTo>
                  <a:pt x="6106" y="18373"/>
                  <a:pt x="6102" y="18407"/>
                  <a:pt x="6076" y="18429"/>
                </a:cubicBezTo>
                <a:cubicBezTo>
                  <a:pt x="6051" y="18450"/>
                  <a:pt x="6040" y="18468"/>
                  <a:pt x="6053" y="18468"/>
                </a:cubicBezTo>
                <a:cubicBezTo>
                  <a:pt x="6066" y="18468"/>
                  <a:pt x="6060" y="18489"/>
                  <a:pt x="6039" y="18517"/>
                </a:cubicBezTo>
                <a:cubicBezTo>
                  <a:pt x="6017" y="18546"/>
                  <a:pt x="5983" y="18565"/>
                  <a:pt x="5965" y="18557"/>
                </a:cubicBezTo>
                <a:cubicBezTo>
                  <a:pt x="5947" y="18549"/>
                  <a:pt x="5906" y="18565"/>
                  <a:pt x="5873" y="18593"/>
                </a:cubicBezTo>
                <a:cubicBezTo>
                  <a:pt x="5839" y="18620"/>
                  <a:pt x="5794" y="18635"/>
                  <a:pt x="5771" y="18629"/>
                </a:cubicBezTo>
                <a:cubicBezTo>
                  <a:pt x="5748" y="18622"/>
                  <a:pt x="5666" y="18648"/>
                  <a:pt x="5591" y="18684"/>
                </a:cubicBezTo>
                <a:cubicBezTo>
                  <a:pt x="5515" y="18721"/>
                  <a:pt x="5444" y="18744"/>
                  <a:pt x="5434" y="18737"/>
                </a:cubicBezTo>
                <a:cubicBezTo>
                  <a:pt x="5423" y="18729"/>
                  <a:pt x="5400" y="18734"/>
                  <a:pt x="5378" y="18746"/>
                </a:cubicBezTo>
                <a:cubicBezTo>
                  <a:pt x="5357" y="18759"/>
                  <a:pt x="5273" y="18772"/>
                  <a:pt x="5194" y="18776"/>
                </a:cubicBezTo>
                <a:cubicBezTo>
                  <a:pt x="5114" y="18780"/>
                  <a:pt x="5029" y="18792"/>
                  <a:pt x="5004" y="18805"/>
                </a:cubicBezTo>
                <a:cubicBezTo>
                  <a:pt x="4975" y="18821"/>
                  <a:pt x="4938" y="18820"/>
                  <a:pt x="4902" y="18799"/>
                </a:cubicBezTo>
                <a:cubicBezTo>
                  <a:pt x="4856" y="18771"/>
                  <a:pt x="4838" y="18775"/>
                  <a:pt x="4792" y="18822"/>
                </a:cubicBezTo>
                <a:cubicBezTo>
                  <a:pt x="4748" y="18866"/>
                  <a:pt x="4725" y="18871"/>
                  <a:pt x="4685" y="18848"/>
                </a:cubicBezTo>
                <a:cubicBezTo>
                  <a:pt x="4658" y="18832"/>
                  <a:pt x="4642" y="18808"/>
                  <a:pt x="4653" y="18796"/>
                </a:cubicBezTo>
                <a:cubicBezTo>
                  <a:pt x="4664" y="18783"/>
                  <a:pt x="4647" y="18781"/>
                  <a:pt x="4616" y="18789"/>
                </a:cubicBezTo>
                <a:cubicBezTo>
                  <a:pt x="4552" y="18806"/>
                  <a:pt x="4545" y="18838"/>
                  <a:pt x="4598" y="18861"/>
                </a:cubicBezTo>
                <a:cubicBezTo>
                  <a:pt x="4619" y="18870"/>
                  <a:pt x="4602" y="18908"/>
                  <a:pt x="4556" y="18953"/>
                </a:cubicBezTo>
                <a:cubicBezTo>
                  <a:pt x="4503" y="19003"/>
                  <a:pt x="4465" y="19019"/>
                  <a:pt x="4440" y="19002"/>
                </a:cubicBezTo>
                <a:cubicBezTo>
                  <a:pt x="4395" y="18970"/>
                  <a:pt x="4335" y="18970"/>
                  <a:pt x="4362" y="19002"/>
                </a:cubicBezTo>
                <a:cubicBezTo>
                  <a:pt x="4373" y="19014"/>
                  <a:pt x="4322" y="19047"/>
                  <a:pt x="4251" y="19077"/>
                </a:cubicBezTo>
                <a:cubicBezTo>
                  <a:pt x="4150" y="19119"/>
                  <a:pt x="4132" y="19139"/>
                  <a:pt x="4163" y="19165"/>
                </a:cubicBezTo>
                <a:cubicBezTo>
                  <a:pt x="4193" y="19191"/>
                  <a:pt x="4190" y="19206"/>
                  <a:pt x="4154" y="19228"/>
                </a:cubicBezTo>
                <a:cubicBezTo>
                  <a:pt x="4127" y="19243"/>
                  <a:pt x="4092" y="19248"/>
                  <a:pt x="4075" y="19238"/>
                </a:cubicBezTo>
                <a:cubicBezTo>
                  <a:pt x="4059" y="19227"/>
                  <a:pt x="4058" y="19232"/>
                  <a:pt x="4071" y="19247"/>
                </a:cubicBezTo>
                <a:cubicBezTo>
                  <a:pt x="4083" y="19263"/>
                  <a:pt x="4070" y="19297"/>
                  <a:pt x="4043" y="19323"/>
                </a:cubicBezTo>
                <a:cubicBezTo>
                  <a:pt x="4003" y="19361"/>
                  <a:pt x="3985" y="19365"/>
                  <a:pt x="3941" y="19339"/>
                </a:cubicBezTo>
                <a:cubicBezTo>
                  <a:pt x="3872" y="19298"/>
                  <a:pt x="3850" y="19336"/>
                  <a:pt x="3863" y="19476"/>
                </a:cubicBezTo>
                <a:cubicBezTo>
                  <a:pt x="3873" y="19587"/>
                  <a:pt x="3792" y="19680"/>
                  <a:pt x="3706" y="19657"/>
                </a:cubicBezTo>
                <a:cubicBezTo>
                  <a:pt x="3674" y="19648"/>
                  <a:pt x="3669" y="19652"/>
                  <a:pt x="3687" y="19673"/>
                </a:cubicBezTo>
                <a:cubicBezTo>
                  <a:pt x="3731" y="19723"/>
                  <a:pt x="3740" y="19770"/>
                  <a:pt x="3747" y="19948"/>
                </a:cubicBezTo>
                <a:cubicBezTo>
                  <a:pt x="3751" y="20039"/>
                  <a:pt x="3738" y="20127"/>
                  <a:pt x="3720" y="20144"/>
                </a:cubicBezTo>
                <a:cubicBezTo>
                  <a:pt x="3699" y="20164"/>
                  <a:pt x="3704" y="20188"/>
                  <a:pt x="3729" y="20210"/>
                </a:cubicBezTo>
                <a:cubicBezTo>
                  <a:pt x="3751" y="20229"/>
                  <a:pt x="3759" y="20254"/>
                  <a:pt x="3747" y="20262"/>
                </a:cubicBezTo>
                <a:cubicBezTo>
                  <a:pt x="3735" y="20271"/>
                  <a:pt x="3741" y="20309"/>
                  <a:pt x="3761" y="20351"/>
                </a:cubicBezTo>
                <a:cubicBezTo>
                  <a:pt x="3807" y="20444"/>
                  <a:pt x="3757" y="20495"/>
                  <a:pt x="3660" y="20452"/>
                </a:cubicBezTo>
                <a:cubicBezTo>
                  <a:pt x="3610" y="20430"/>
                  <a:pt x="3577" y="20434"/>
                  <a:pt x="3503" y="20468"/>
                </a:cubicBezTo>
                <a:cubicBezTo>
                  <a:pt x="3426" y="20504"/>
                  <a:pt x="3392" y="20506"/>
                  <a:pt x="3350" y="20481"/>
                </a:cubicBezTo>
                <a:cubicBezTo>
                  <a:pt x="3308" y="20457"/>
                  <a:pt x="3282" y="20461"/>
                  <a:pt x="3216" y="20504"/>
                </a:cubicBezTo>
                <a:cubicBezTo>
                  <a:pt x="3143" y="20553"/>
                  <a:pt x="3126" y="20554"/>
                  <a:pt x="3059" y="20521"/>
                </a:cubicBezTo>
                <a:cubicBezTo>
                  <a:pt x="2999" y="20491"/>
                  <a:pt x="2966" y="20490"/>
                  <a:pt x="2874" y="20514"/>
                </a:cubicBezTo>
                <a:cubicBezTo>
                  <a:pt x="2807" y="20532"/>
                  <a:pt x="2763" y="20563"/>
                  <a:pt x="2768" y="20586"/>
                </a:cubicBezTo>
                <a:cubicBezTo>
                  <a:pt x="2775" y="20616"/>
                  <a:pt x="2744" y="20622"/>
                  <a:pt x="2629" y="20622"/>
                </a:cubicBezTo>
                <a:cubicBezTo>
                  <a:pt x="2547" y="20622"/>
                  <a:pt x="2468" y="20632"/>
                  <a:pt x="2454" y="20642"/>
                </a:cubicBezTo>
                <a:cubicBezTo>
                  <a:pt x="2439" y="20652"/>
                  <a:pt x="2383" y="20654"/>
                  <a:pt x="2334" y="20645"/>
                </a:cubicBezTo>
                <a:cubicBezTo>
                  <a:pt x="2274" y="20635"/>
                  <a:pt x="2253" y="20640"/>
                  <a:pt x="2269" y="20658"/>
                </a:cubicBezTo>
                <a:cubicBezTo>
                  <a:pt x="2306" y="20701"/>
                  <a:pt x="2224" y="20721"/>
                  <a:pt x="2163" y="20684"/>
                </a:cubicBezTo>
                <a:cubicBezTo>
                  <a:pt x="2118" y="20658"/>
                  <a:pt x="2100" y="20659"/>
                  <a:pt x="2075" y="20688"/>
                </a:cubicBezTo>
                <a:cubicBezTo>
                  <a:pt x="2058" y="20707"/>
                  <a:pt x="2023" y="20724"/>
                  <a:pt x="1996" y="20727"/>
                </a:cubicBezTo>
                <a:cubicBezTo>
                  <a:pt x="1970" y="20730"/>
                  <a:pt x="1879" y="20747"/>
                  <a:pt x="1793" y="20763"/>
                </a:cubicBezTo>
                <a:cubicBezTo>
                  <a:pt x="1670" y="20787"/>
                  <a:pt x="1628" y="20785"/>
                  <a:pt x="1585" y="20760"/>
                </a:cubicBezTo>
                <a:cubicBezTo>
                  <a:pt x="1540" y="20733"/>
                  <a:pt x="1525" y="20735"/>
                  <a:pt x="1497" y="20770"/>
                </a:cubicBezTo>
                <a:cubicBezTo>
                  <a:pt x="1471" y="20804"/>
                  <a:pt x="1426" y="20811"/>
                  <a:pt x="1280" y="20799"/>
                </a:cubicBezTo>
                <a:cubicBezTo>
                  <a:pt x="1119" y="20785"/>
                  <a:pt x="1092" y="20788"/>
                  <a:pt x="1003" y="20848"/>
                </a:cubicBezTo>
                <a:cubicBezTo>
                  <a:pt x="909" y="20912"/>
                  <a:pt x="897" y="20913"/>
                  <a:pt x="818" y="20874"/>
                </a:cubicBezTo>
                <a:cubicBezTo>
                  <a:pt x="741" y="20836"/>
                  <a:pt x="732" y="20837"/>
                  <a:pt x="643" y="20884"/>
                </a:cubicBezTo>
                <a:cubicBezTo>
                  <a:pt x="590" y="20912"/>
                  <a:pt x="546" y="20950"/>
                  <a:pt x="546" y="20966"/>
                </a:cubicBezTo>
                <a:cubicBezTo>
                  <a:pt x="546" y="21042"/>
                  <a:pt x="283" y="21091"/>
                  <a:pt x="148" y="21041"/>
                </a:cubicBezTo>
                <a:cubicBezTo>
                  <a:pt x="50" y="21005"/>
                  <a:pt x="3" y="21036"/>
                  <a:pt x="0" y="21143"/>
                </a:cubicBezTo>
                <a:cubicBezTo>
                  <a:pt x="-1" y="21203"/>
                  <a:pt x="12" y="21257"/>
                  <a:pt x="28" y="21264"/>
                </a:cubicBezTo>
                <a:cubicBezTo>
                  <a:pt x="45" y="21271"/>
                  <a:pt x="53" y="21288"/>
                  <a:pt x="42" y="21300"/>
                </a:cubicBezTo>
                <a:cubicBezTo>
                  <a:pt x="31" y="21312"/>
                  <a:pt x="73" y="21312"/>
                  <a:pt x="134" y="21300"/>
                </a:cubicBezTo>
                <a:cubicBezTo>
                  <a:pt x="253" y="21276"/>
                  <a:pt x="421" y="21307"/>
                  <a:pt x="421" y="21352"/>
                </a:cubicBezTo>
                <a:cubicBezTo>
                  <a:pt x="421" y="21367"/>
                  <a:pt x="433" y="21378"/>
                  <a:pt x="453" y="21378"/>
                </a:cubicBezTo>
                <a:cubicBezTo>
                  <a:pt x="473" y="21378"/>
                  <a:pt x="486" y="21363"/>
                  <a:pt x="481" y="21346"/>
                </a:cubicBezTo>
                <a:cubicBezTo>
                  <a:pt x="476" y="21327"/>
                  <a:pt x="512" y="21314"/>
                  <a:pt x="569" y="21313"/>
                </a:cubicBezTo>
                <a:cubicBezTo>
                  <a:pt x="621" y="21312"/>
                  <a:pt x="689" y="21296"/>
                  <a:pt x="721" y="21277"/>
                </a:cubicBezTo>
                <a:cubicBezTo>
                  <a:pt x="773" y="21247"/>
                  <a:pt x="787" y="21248"/>
                  <a:pt x="804" y="21297"/>
                </a:cubicBezTo>
                <a:cubicBezTo>
                  <a:pt x="830" y="21366"/>
                  <a:pt x="840" y="21364"/>
                  <a:pt x="924" y="21293"/>
                </a:cubicBezTo>
                <a:lnTo>
                  <a:pt x="994" y="21238"/>
                </a:lnTo>
                <a:lnTo>
                  <a:pt x="1017" y="21293"/>
                </a:lnTo>
                <a:cubicBezTo>
                  <a:pt x="1029" y="21325"/>
                  <a:pt x="1059" y="21353"/>
                  <a:pt x="1082" y="21356"/>
                </a:cubicBezTo>
                <a:cubicBezTo>
                  <a:pt x="1218" y="21369"/>
                  <a:pt x="1314" y="21364"/>
                  <a:pt x="1308" y="21342"/>
                </a:cubicBezTo>
                <a:cubicBezTo>
                  <a:pt x="1304" y="21329"/>
                  <a:pt x="1332" y="21312"/>
                  <a:pt x="1368" y="21306"/>
                </a:cubicBezTo>
                <a:cubicBezTo>
                  <a:pt x="1447" y="21294"/>
                  <a:pt x="1580" y="21371"/>
                  <a:pt x="1548" y="21411"/>
                </a:cubicBezTo>
                <a:cubicBezTo>
                  <a:pt x="1536" y="21427"/>
                  <a:pt x="1565" y="21415"/>
                  <a:pt x="1613" y="21385"/>
                </a:cubicBezTo>
                <a:cubicBezTo>
                  <a:pt x="1680" y="21342"/>
                  <a:pt x="1736" y="21332"/>
                  <a:pt x="1872" y="21336"/>
                </a:cubicBezTo>
                <a:cubicBezTo>
                  <a:pt x="1968" y="21339"/>
                  <a:pt x="2088" y="21327"/>
                  <a:pt x="2135" y="21310"/>
                </a:cubicBezTo>
                <a:cubicBezTo>
                  <a:pt x="2182" y="21292"/>
                  <a:pt x="2248" y="21277"/>
                  <a:pt x="2283" y="21277"/>
                </a:cubicBezTo>
                <a:cubicBezTo>
                  <a:pt x="2318" y="21277"/>
                  <a:pt x="2399" y="21271"/>
                  <a:pt x="2463" y="21264"/>
                </a:cubicBezTo>
                <a:cubicBezTo>
                  <a:pt x="2544" y="21255"/>
                  <a:pt x="2589" y="21263"/>
                  <a:pt x="2611" y="21290"/>
                </a:cubicBezTo>
                <a:cubicBezTo>
                  <a:pt x="2636" y="21322"/>
                  <a:pt x="2658" y="21323"/>
                  <a:pt x="2745" y="21300"/>
                </a:cubicBezTo>
                <a:cubicBezTo>
                  <a:pt x="2803" y="21284"/>
                  <a:pt x="2877" y="21253"/>
                  <a:pt x="2911" y="21231"/>
                </a:cubicBezTo>
                <a:cubicBezTo>
                  <a:pt x="2968" y="21195"/>
                  <a:pt x="2978" y="21196"/>
                  <a:pt x="2999" y="21234"/>
                </a:cubicBezTo>
                <a:cubicBezTo>
                  <a:pt x="3030" y="21291"/>
                  <a:pt x="3110" y="21285"/>
                  <a:pt x="3156" y="21225"/>
                </a:cubicBezTo>
                <a:cubicBezTo>
                  <a:pt x="3177" y="21197"/>
                  <a:pt x="3223" y="21175"/>
                  <a:pt x="3258" y="21175"/>
                </a:cubicBezTo>
                <a:cubicBezTo>
                  <a:pt x="3292" y="21176"/>
                  <a:pt x="3378" y="21170"/>
                  <a:pt x="3452" y="21162"/>
                </a:cubicBezTo>
                <a:cubicBezTo>
                  <a:pt x="3525" y="21154"/>
                  <a:pt x="3597" y="21162"/>
                  <a:pt x="3609" y="21175"/>
                </a:cubicBezTo>
                <a:cubicBezTo>
                  <a:pt x="3644" y="21216"/>
                  <a:pt x="3782" y="21203"/>
                  <a:pt x="3951" y="21143"/>
                </a:cubicBezTo>
                <a:cubicBezTo>
                  <a:pt x="4076" y="21098"/>
                  <a:pt x="4178" y="21083"/>
                  <a:pt x="4427" y="21081"/>
                </a:cubicBezTo>
                <a:cubicBezTo>
                  <a:pt x="4664" y="21078"/>
                  <a:pt x="4761" y="21066"/>
                  <a:pt x="4810" y="21035"/>
                </a:cubicBezTo>
                <a:cubicBezTo>
                  <a:pt x="4887" y="20985"/>
                  <a:pt x="4929" y="20985"/>
                  <a:pt x="4986" y="21025"/>
                </a:cubicBezTo>
                <a:cubicBezTo>
                  <a:pt x="5050" y="21071"/>
                  <a:pt x="4971" y="21146"/>
                  <a:pt x="4861" y="21146"/>
                </a:cubicBezTo>
                <a:cubicBezTo>
                  <a:pt x="4786" y="21146"/>
                  <a:pt x="4777" y="21154"/>
                  <a:pt x="4810" y="21182"/>
                </a:cubicBezTo>
                <a:cubicBezTo>
                  <a:pt x="4858" y="21223"/>
                  <a:pt x="4820" y="21248"/>
                  <a:pt x="4648" y="21297"/>
                </a:cubicBezTo>
                <a:cubicBezTo>
                  <a:pt x="4552" y="21324"/>
                  <a:pt x="4540" y="21342"/>
                  <a:pt x="4542" y="21424"/>
                </a:cubicBezTo>
                <a:cubicBezTo>
                  <a:pt x="4543" y="21476"/>
                  <a:pt x="4558" y="21531"/>
                  <a:pt x="4574" y="21549"/>
                </a:cubicBezTo>
                <a:cubicBezTo>
                  <a:pt x="4608" y="21585"/>
                  <a:pt x="4659" y="21592"/>
                  <a:pt x="4685" y="21562"/>
                </a:cubicBezTo>
                <a:cubicBezTo>
                  <a:pt x="4702" y="21543"/>
                  <a:pt x="5075" y="21540"/>
                  <a:pt x="5392" y="21558"/>
                </a:cubicBezTo>
                <a:cubicBezTo>
                  <a:pt x="5505" y="21565"/>
                  <a:pt x="5517" y="21560"/>
                  <a:pt x="5517" y="21503"/>
                </a:cubicBezTo>
                <a:cubicBezTo>
                  <a:pt x="5517" y="21465"/>
                  <a:pt x="5540" y="21439"/>
                  <a:pt x="5572" y="21437"/>
                </a:cubicBezTo>
                <a:cubicBezTo>
                  <a:pt x="5602" y="21436"/>
                  <a:pt x="5692" y="21423"/>
                  <a:pt x="5771" y="21408"/>
                </a:cubicBezTo>
                <a:cubicBezTo>
                  <a:pt x="5994" y="21364"/>
                  <a:pt x="6239" y="21357"/>
                  <a:pt x="6228" y="21395"/>
                </a:cubicBezTo>
                <a:cubicBezTo>
                  <a:pt x="6214" y="21444"/>
                  <a:pt x="6287" y="21433"/>
                  <a:pt x="6413" y="21365"/>
                </a:cubicBezTo>
                <a:cubicBezTo>
                  <a:pt x="6491" y="21324"/>
                  <a:pt x="6568" y="21306"/>
                  <a:pt x="6653" y="21310"/>
                </a:cubicBezTo>
                <a:cubicBezTo>
                  <a:pt x="6723" y="21313"/>
                  <a:pt x="6816" y="21302"/>
                  <a:pt x="6866" y="21283"/>
                </a:cubicBezTo>
                <a:cubicBezTo>
                  <a:pt x="6972" y="21245"/>
                  <a:pt x="7072" y="21240"/>
                  <a:pt x="7102" y="21274"/>
                </a:cubicBezTo>
                <a:cubicBezTo>
                  <a:pt x="7113" y="21287"/>
                  <a:pt x="7095" y="21308"/>
                  <a:pt x="7060" y="21323"/>
                </a:cubicBezTo>
                <a:cubicBezTo>
                  <a:pt x="7025" y="21337"/>
                  <a:pt x="7013" y="21352"/>
                  <a:pt x="7037" y="21352"/>
                </a:cubicBezTo>
                <a:cubicBezTo>
                  <a:pt x="7061" y="21353"/>
                  <a:pt x="7090" y="21342"/>
                  <a:pt x="7102" y="21329"/>
                </a:cubicBezTo>
                <a:cubicBezTo>
                  <a:pt x="7113" y="21316"/>
                  <a:pt x="7170" y="21296"/>
                  <a:pt x="7231" y="21287"/>
                </a:cubicBezTo>
                <a:cubicBezTo>
                  <a:pt x="7292" y="21277"/>
                  <a:pt x="7381" y="21255"/>
                  <a:pt x="7430" y="21238"/>
                </a:cubicBezTo>
                <a:cubicBezTo>
                  <a:pt x="7478" y="21220"/>
                  <a:pt x="7561" y="21207"/>
                  <a:pt x="7614" y="21211"/>
                </a:cubicBezTo>
                <a:cubicBezTo>
                  <a:pt x="7668" y="21216"/>
                  <a:pt x="7731" y="21208"/>
                  <a:pt x="7753" y="21195"/>
                </a:cubicBezTo>
                <a:cubicBezTo>
                  <a:pt x="7801" y="21167"/>
                  <a:pt x="8116" y="21165"/>
                  <a:pt x="8340" y="21189"/>
                </a:cubicBezTo>
                <a:cubicBezTo>
                  <a:pt x="8468" y="21202"/>
                  <a:pt x="8517" y="21194"/>
                  <a:pt x="8603" y="21149"/>
                </a:cubicBezTo>
                <a:cubicBezTo>
                  <a:pt x="8661" y="21119"/>
                  <a:pt x="8724" y="21099"/>
                  <a:pt x="8742" y="21107"/>
                </a:cubicBezTo>
                <a:cubicBezTo>
                  <a:pt x="8760" y="21115"/>
                  <a:pt x="8781" y="21110"/>
                  <a:pt x="8793" y="21097"/>
                </a:cubicBezTo>
                <a:cubicBezTo>
                  <a:pt x="8804" y="21084"/>
                  <a:pt x="8901" y="21073"/>
                  <a:pt x="9005" y="21074"/>
                </a:cubicBezTo>
                <a:cubicBezTo>
                  <a:pt x="9109" y="21075"/>
                  <a:pt x="9217" y="21067"/>
                  <a:pt x="9250" y="21058"/>
                </a:cubicBezTo>
                <a:cubicBezTo>
                  <a:pt x="9316" y="21038"/>
                  <a:pt x="9378" y="21084"/>
                  <a:pt x="9319" y="21110"/>
                </a:cubicBezTo>
                <a:cubicBezTo>
                  <a:pt x="9277" y="21129"/>
                  <a:pt x="9302" y="21172"/>
                  <a:pt x="9356" y="21172"/>
                </a:cubicBezTo>
                <a:cubicBezTo>
                  <a:pt x="9376" y="21172"/>
                  <a:pt x="9385" y="21164"/>
                  <a:pt x="9375" y="21153"/>
                </a:cubicBezTo>
                <a:cubicBezTo>
                  <a:pt x="9338" y="21110"/>
                  <a:pt x="9466" y="21022"/>
                  <a:pt x="9564" y="21022"/>
                </a:cubicBezTo>
                <a:cubicBezTo>
                  <a:pt x="9695" y="21022"/>
                  <a:pt x="10022" y="21000"/>
                  <a:pt x="10022" y="20992"/>
                </a:cubicBezTo>
                <a:cubicBezTo>
                  <a:pt x="10022" y="20985"/>
                  <a:pt x="10152" y="20978"/>
                  <a:pt x="10488" y="20959"/>
                </a:cubicBezTo>
                <a:cubicBezTo>
                  <a:pt x="10607" y="20953"/>
                  <a:pt x="10789" y="20939"/>
                  <a:pt x="10890" y="20930"/>
                </a:cubicBezTo>
                <a:cubicBezTo>
                  <a:pt x="11033" y="20918"/>
                  <a:pt x="11080" y="20925"/>
                  <a:pt x="11117" y="20956"/>
                </a:cubicBezTo>
                <a:cubicBezTo>
                  <a:pt x="11156" y="20990"/>
                  <a:pt x="11158" y="21001"/>
                  <a:pt x="11107" y="21038"/>
                </a:cubicBezTo>
                <a:cubicBezTo>
                  <a:pt x="11074" y="21062"/>
                  <a:pt x="11023" y="21105"/>
                  <a:pt x="10996" y="21133"/>
                </a:cubicBezTo>
                <a:cubicBezTo>
                  <a:pt x="10957" y="21174"/>
                  <a:pt x="10938" y="21178"/>
                  <a:pt x="10895" y="21153"/>
                </a:cubicBezTo>
                <a:cubicBezTo>
                  <a:pt x="10823" y="21110"/>
                  <a:pt x="10765" y="21161"/>
                  <a:pt x="10752" y="21277"/>
                </a:cubicBezTo>
                <a:cubicBezTo>
                  <a:pt x="10742" y="21359"/>
                  <a:pt x="10748" y="21365"/>
                  <a:pt x="10858" y="21369"/>
                </a:cubicBezTo>
                <a:cubicBezTo>
                  <a:pt x="10922" y="21371"/>
                  <a:pt x="10985" y="21362"/>
                  <a:pt x="10996" y="21349"/>
                </a:cubicBezTo>
                <a:cubicBezTo>
                  <a:pt x="11025" y="21317"/>
                  <a:pt x="11328" y="21319"/>
                  <a:pt x="11357" y="21352"/>
                </a:cubicBezTo>
                <a:cubicBezTo>
                  <a:pt x="11373" y="21371"/>
                  <a:pt x="11393" y="21372"/>
                  <a:pt x="11426" y="21352"/>
                </a:cubicBezTo>
                <a:cubicBezTo>
                  <a:pt x="11470" y="21326"/>
                  <a:pt x="11734" y="21304"/>
                  <a:pt x="12184" y="21290"/>
                </a:cubicBezTo>
                <a:cubicBezTo>
                  <a:pt x="12283" y="21287"/>
                  <a:pt x="12393" y="21275"/>
                  <a:pt x="12429" y="21264"/>
                </a:cubicBezTo>
                <a:cubicBezTo>
                  <a:pt x="12464" y="21252"/>
                  <a:pt x="12500" y="21249"/>
                  <a:pt x="12512" y="21257"/>
                </a:cubicBezTo>
                <a:cubicBezTo>
                  <a:pt x="12524" y="21266"/>
                  <a:pt x="12555" y="21264"/>
                  <a:pt x="12576" y="21251"/>
                </a:cubicBezTo>
                <a:cubicBezTo>
                  <a:pt x="12598" y="21238"/>
                  <a:pt x="12703" y="21222"/>
                  <a:pt x="12812" y="21215"/>
                </a:cubicBezTo>
                <a:cubicBezTo>
                  <a:pt x="12921" y="21208"/>
                  <a:pt x="13082" y="21187"/>
                  <a:pt x="13168" y="21172"/>
                </a:cubicBezTo>
                <a:cubicBezTo>
                  <a:pt x="13253" y="21157"/>
                  <a:pt x="13338" y="21154"/>
                  <a:pt x="13357" y="21162"/>
                </a:cubicBezTo>
                <a:cubicBezTo>
                  <a:pt x="13376" y="21171"/>
                  <a:pt x="13447" y="21162"/>
                  <a:pt x="13514" y="21146"/>
                </a:cubicBezTo>
                <a:cubicBezTo>
                  <a:pt x="13609" y="21124"/>
                  <a:pt x="13653" y="21128"/>
                  <a:pt x="13708" y="21153"/>
                </a:cubicBezTo>
                <a:cubicBezTo>
                  <a:pt x="13767" y="21178"/>
                  <a:pt x="13798" y="21177"/>
                  <a:pt x="13870" y="21149"/>
                </a:cubicBezTo>
                <a:cubicBezTo>
                  <a:pt x="13919" y="21131"/>
                  <a:pt x="14080" y="21111"/>
                  <a:pt x="14226" y="21107"/>
                </a:cubicBezTo>
                <a:cubicBezTo>
                  <a:pt x="14371" y="21102"/>
                  <a:pt x="14489" y="21096"/>
                  <a:pt x="14489" y="21094"/>
                </a:cubicBezTo>
                <a:cubicBezTo>
                  <a:pt x="14489" y="21075"/>
                  <a:pt x="15508" y="21085"/>
                  <a:pt x="15561" y="21103"/>
                </a:cubicBezTo>
                <a:cubicBezTo>
                  <a:pt x="15597" y="21116"/>
                  <a:pt x="15653" y="21118"/>
                  <a:pt x="15681" y="21110"/>
                </a:cubicBezTo>
                <a:cubicBezTo>
                  <a:pt x="15710" y="21102"/>
                  <a:pt x="15745" y="21096"/>
                  <a:pt x="15760" y="21094"/>
                </a:cubicBezTo>
                <a:cubicBezTo>
                  <a:pt x="15774" y="21091"/>
                  <a:pt x="15802" y="21069"/>
                  <a:pt x="15824" y="21048"/>
                </a:cubicBezTo>
                <a:cubicBezTo>
                  <a:pt x="15847" y="21026"/>
                  <a:pt x="15911" y="21006"/>
                  <a:pt x="15968" y="21002"/>
                </a:cubicBezTo>
                <a:cubicBezTo>
                  <a:pt x="16025" y="20998"/>
                  <a:pt x="16138" y="20989"/>
                  <a:pt x="16217" y="20982"/>
                </a:cubicBezTo>
                <a:cubicBezTo>
                  <a:pt x="16296" y="20976"/>
                  <a:pt x="16482" y="20964"/>
                  <a:pt x="16628" y="20956"/>
                </a:cubicBezTo>
                <a:cubicBezTo>
                  <a:pt x="16774" y="20948"/>
                  <a:pt x="16907" y="20937"/>
                  <a:pt x="16924" y="20930"/>
                </a:cubicBezTo>
                <a:cubicBezTo>
                  <a:pt x="16941" y="20922"/>
                  <a:pt x="16984" y="20926"/>
                  <a:pt x="17021" y="20940"/>
                </a:cubicBezTo>
                <a:cubicBezTo>
                  <a:pt x="17059" y="20954"/>
                  <a:pt x="17104" y="20960"/>
                  <a:pt x="17118" y="20950"/>
                </a:cubicBezTo>
                <a:cubicBezTo>
                  <a:pt x="17132" y="20940"/>
                  <a:pt x="17177" y="20930"/>
                  <a:pt x="17220" y="20930"/>
                </a:cubicBezTo>
                <a:cubicBezTo>
                  <a:pt x="17263" y="20929"/>
                  <a:pt x="17388" y="20917"/>
                  <a:pt x="17497" y="20900"/>
                </a:cubicBezTo>
                <a:cubicBezTo>
                  <a:pt x="17606" y="20884"/>
                  <a:pt x="17823" y="20871"/>
                  <a:pt x="17977" y="20871"/>
                </a:cubicBezTo>
                <a:cubicBezTo>
                  <a:pt x="18132" y="20871"/>
                  <a:pt x="18277" y="20859"/>
                  <a:pt x="18301" y="20845"/>
                </a:cubicBezTo>
                <a:cubicBezTo>
                  <a:pt x="18325" y="20831"/>
                  <a:pt x="18415" y="20825"/>
                  <a:pt x="18500" y="20828"/>
                </a:cubicBezTo>
                <a:cubicBezTo>
                  <a:pt x="18584" y="20832"/>
                  <a:pt x="18661" y="20826"/>
                  <a:pt x="18670" y="20815"/>
                </a:cubicBezTo>
                <a:cubicBezTo>
                  <a:pt x="18680" y="20805"/>
                  <a:pt x="18770" y="20795"/>
                  <a:pt x="18874" y="20796"/>
                </a:cubicBezTo>
                <a:cubicBezTo>
                  <a:pt x="18978" y="20797"/>
                  <a:pt x="19089" y="20791"/>
                  <a:pt x="19119" y="20783"/>
                </a:cubicBezTo>
                <a:cubicBezTo>
                  <a:pt x="19181" y="20766"/>
                  <a:pt x="19762" y="20733"/>
                  <a:pt x="20181" y="20724"/>
                </a:cubicBezTo>
                <a:cubicBezTo>
                  <a:pt x="20340" y="20720"/>
                  <a:pt x="20468" y="20717"/>
                  <a:pt x="20468" y="20714"/>
                </a:cubicBezTo>
                <a:cubicBezTo>
                  <a:pt x="20468" y="20711"/>
                  <a:pt x="20609" y="20702"/>
                  <a:pt x="20777" y="20698"/>
                </a:cubicBezTo>
                <a:cubicBezTo>
                  <a:pt x="21190" y="20687"/>
                  <a:pt x="21210" y="20686"/>
                  <a:pt x="21064" y="20662"/>
                </a:cubicBezTo>
                <a:cubicBezTo>
                  <a:pt x="20919" y="20637"/>
                  <a:pt x="20263" y="20627"/>
                  <a:pt x="20010" y="20645"/>
                </a:cubicBezTo>
                <a:cubicBezTo>
                  <a:pt x="19916" y="20652"/>
                  <a:pt x="19832" y="20648"/>
                  <a:pt x="19821" y="20635"/>
                </a:cubicBezTo>
                <a:cubicBezTo>
                  <a:pt x="19792" y="20602"/>
                  <a:pt x="19538" y="20607"/>
                  <a:pt x="19488" y="20642"/>
                </a:cubicBezTo>
                <a:cubicBezTo>
                  <a:pt x="19457" y="20664"/>
                  <a:pt x="19432" y="20663"/>
                  <a:pt x="19391" y="20639"/>
                </a:cubicBezTo>
                <a:cubicBezTo>
                  <a:pt x="19361" y="20621"/>
                  <a:pt x="19316" y="20617"/>
                  <a:pt x="19290" y="20629"/>
                </a:cubicBezTo>
                <a:cubicBezTo>
                  <a:pt x="19264" y="20640"/>
                  <a:pt x="19168" y="20650"/>
                  <a:pt x="19077" y="20652"/>
                </a:cubicBezTo>
                <a:cubicBezTo>
                  <a:pt x="18986" y="20653"/>
                  <a:pt x="18901" y="20658"/>
                  <a:pt x="18883" y="20665"/>
                </a:cubicBezTo>
                <a:cubicBezTo>
                  <a:pt x="18843" y="20679"/>
                  <a:pt x="18260" y="20699"/>
                  <a:pt x="17765" y="20701"/>
                </a:cubicBezTo>
                <a:lnTo>
                  <a:pt x="17405" y="20701"/>
                </a:lnTo>
                <a:lnTo>
                  <a:pt x="17405" y="20576"/>
                </a:lnTo>
                <a:cubicBezTo>
                  <a:pt x="17404" y="20444"/>
                  <a:pt x="17333" y="20387"/>
                  <a:pt x="17215" y="20423"/>
                </a:cubicBezTo>
                <a:cubicBezTo>
                  <a:pt x="17119" y="20452"/>
                  <a:pt x="16893" y="20462"/>
                  <a:pt x="16873" y="20439"/>
                </a:cubicBezTo>
                <a:cubicBezTo>
                  <a:pt x="16863" y="20427"/>
                  <a:pt x="16595" y="20424"/>
                  <a:pt x="16282" y="20429"/>
                </a:cubicBezTo>
                <a:cubicBezTo>
                  <a:pt x="15591" y="20441"/>
                  <a:pt x="15269" y="20441"/>
                  <a:pt x="15173" y="20436"/>
                </a:cubicBezTo>
                <a:cubicBezTo>
                  <a:pt x="15133" y="20433"/>
                  <a:pt x="15035" y="20437"/>
                  <a:pt x="14956" y="20442"/>
                </a:cubicBezTo>
                <a:cubicBezTo>
                  <a:pt x="14731" y="20457"/>
                  <a:pt x="14648" y="20409"/>
                  <a:pt x="14734" y="20311"/>
                </a:cubicBezTo>
                <a:cubicBezTo>
                  <a:pt x="14751" y="20292"/>
                  <a:pt x="14738" y="20249"/>
                  <a:pt x="14702" y="20210"/>
                </a:cubicBezTo>
                <a:cubicBezTo>
                  <a:pt x="14653" y="20157"/>
                  <a:pt x="14647" y="20103"/>
                  <a:pt x="14660" y="19945"/>
                </a:cubicBezTo>
                <a:cubicBezTo>
                  <a:pt x="14669" y="19835"/>
                  <a:pt x="14695" y="19727"/>
                  <a:pt x="14720" y="19706"/>
                </a:cubicBezTo>
                <a:cubicBezTo>
                  <a:pt x="14746" y="19684"/>
                  <a:pt x="14758" y="19645"/>
                  <a:pt x="14748" y="19617"/>
                </a:cubicBezTo>
                <a:cubicBezTo>
                  <a:pt x="14738" y="19590"/>
                  <a:pt x="14751" y="19552"/>
                  <a:pt x="14780" y="19535"/>
                </a:cubicBezTo>
                <a:cubicBezTo>
                  <a:pt x="14826" y="19509"/>
                  <a:pt x="14825" y="19501"/>
                  <a:pt x="14771" y="19480"/>
                </a:cubicBezTo>
                <a:cubicBezTo>
                  <a:pt x="14712" y="19456"/>
                  <a:pt x="14716" y="19452"/>
                  <a:pt x="14776" y="19421"/>
                </a:cubicBezTo>
                <a:cubicBezTo>
                  <a:pt x="14845" y="19385"/>
                  <a:pt x="14815" y="19325"/>
                  <a:pt x="14739" y="19346"/>
                </a:cubicBezTo>
                <a:cubicBezTo>
                  <a:pt x="14712" y="19353"/>
                  <a:pt x="14674" y="19339"/>
                  <a:pt x="14651" y="19319"/>
                </a:cubicBezTo>
                <a:cubicBezTo>
                  <a:pt x="14627" y="19299"/>
                  <a:pt x="14593" y="19289"/>
                  <a:pt x="14577" y="19296"/>
                </a:cubicBezTo>
                <a:cubicBezTo>
                  <a:pt x="14541" y="19312"/>
                  <a:pt x="14433" y="19206"/>
                  <a:pt x="14457" y="19179"/>
                </a:cubicBezTo>
                <a:cubicBezTo>
                  <a:pt x="14467" y="19168"/>
                  <a:pt x="14440" y="19147"/>
                  <a:pt x="14401" y="19133"/>
                </a:cubicBezTo>
                <a:cubicBezTo>
                  <a:pt x="14346" y="19112"/>
                  <a:pt x="14336" y="19086"/>
                  <a:pt x="14351" y="19021"/>
                </a:cubicBezTo>
                <a:cubicBezTo>
                  <a:pt x="14361" y="18976"/>
                  <a:pt x="14370" y="18876"/>
                  <a:pt x="14374" y="18799"/>
                </a:cubicBezTo>
                <a:cubicBezTo>
                  <a:pt x="14377" y="18722"/>
                  <a:pt x="14401" y="18632"/>
                  <a:pt x="14425" y="18602"/>
                </a:cubicBezTo>
                <a:cubicBezTo>
                  <a:pt x="14460" y="18558"/>
                  <a:pt x="14457" y="18542"/>
                  <a:pt x="14406" y="18511"/>
                </a:cubicBezTo>
                <a:cubicBezTo>
                  <a:pt x="14372" y="18490"/>
                  <a:pt x="14315" y="18467"/>
                  <a:pt x="14281" y="18458"/>
                </a:cubicBezTo>
                <a:cubicBezTo>
                  <a:pt x="14231" y="18446"/>
                  <a:pt x="14226" y="18429"/>
                  <a:pt x="14254" y="18360"/>
                </a:cubicBezTo>
                <a:cubicBezTo>
                  <a:pt x="14279" y="18297"/>
                  <a:pt x="14276" y="18268"/>
                  <a:pt x="14235" y="18236"/>
                </a:cubicBezTo>
                <a:cubicBezTo>
                  <a:pt x="14206" y="18213"/>
                  <a:pt x="14191" y="18189"/>
                  <a:pt x="14203" y="18180"/>
                </a:cubicBezTo>
                <a:cubicBezTo>
                  <a:pt x="14215" y="18172"/>
                  <a:pt x="14198" y="18164"/>
                  <a:pt x="14161" y="18164"/>
                </a:cubicBezTo>
                <a:cubicBezTo>
                  <a:pt x="13828" y="18163"/>
                  <a:pt x="13785" y="18132"/>
                  <a:pt x="13768" y="17895"/>
                </a:cubicBezTo>
                <a:cubicBezTo>
                  <a:pt x="13763" y="17809"/>
                  <a:pt x="13754" y="17738"/>
                  <a:pt x="13750" y="17738"/>
                </a:cubicBezTo>
                <a:cubicBezTo>
                  <a:pt x="13740" y="17738"/>
                  <a:pt x="13717" y="17634"/>
                  <a:pt x="13699" y="17509"/>
                </a:cubicBezTo>
                <a:cubicBezTo>
                  <a:pt x="13691" y="17453"/>
                  <a:pt x="13680" y="17405"/>
                  <a:pt x="13676" y="17401"/>
                </a:cubicBezTo>
                <a:cubicBezTo>
                  <a:pt x="13672" y="17398"/>
                  <a:pt x="13665" y="17373"/>
                  <a:pt x="13662" y="17349"/>
                </a:cubicBezTo>
                <a:cubicBezTo>
                  <a:pt x="13659" y="17324"/>
                  <a:pt x="13646" y="17292"/>
                  <a:pt x="13630" y="17273"/>
                </a:cubicBezTo>
                <a:cubicBezTo>
                  <a:pt x="13614" y="17255"/>
                  <a:pt x="13612" y="17219"/>
                  <a:pt x="13625" y="17195"/>
                </a:cubicBezTo>
                <a:cubicBezTo>
                  <a:pt x="13647" y="17155"/>
                  <a:pt x="13652" y="17156"/>
                  <a:pt x="13699" y="17201"/>
                </a:cubicBezTo>
                <a:cubicBezTo>
                  <a:pt x="13727" y="17229"/>
                  <a:pt x="13750" y="17237"/>
                  <a:pt x="13750" y="17221"/>
                </a:cubicBezTo>
                <a:cubicBezTo>
                  <a:pt x="13750" y="17205"/>
                  <a:pt x="13733" y="17187"/>
                  <a:pt x="13713" y="17178"/>
                </a:cubicBezTo>
                <a:cubicBezTo>
                  <a:pt x="13666" y="17158"/>
                  <a:pt x="13665" y="17046"/>
                  <a:pt x="13713" y="17025"/>
                </a:cubicBezTo>
                <a:cubicBezTo>
                  <a:pt x="13734" y="17016"/>
                  <a:pt x="13744" y="16986"/>
                  <a:pt x="13732" y="16959"/>
                </a:cubicBezTo>
                <a:cubicBezTo>
                  <a:pt x="13716" y="16925"/>
                  <a:pt x="13743" y="16885"/>
                  <a:pt x="13815" y="16835"/>
                </a:cubicBezTo>
                <a:cubicBezTo>
                  <a:pt x="13904" y="16771"/>
                  <a:pt x="13910" y="16755"/>
                  <a:pt x="13870" y="16717"/>
                </a:cubicBezTo>
                <a:cubicBezTo>
                  <a:pt x="13815" y="16663"/>
                  <a:pt x="13844" y="16621"/>
                  <a:pt x="13921" y="16642"/>
                </a:cubicBezTo>
                <a:cubicBezTo>
                  <a:pt x="13966" y="16654"/>
                  <a:pt x="13969" y="16648"/>
                  <a:pt x="13935" y="16619"/>
                </a:cubicBezTo>
                <a:cubicBezTo>
                  <a:pt x="13886" y="16577"/>
                  <a:pt x="13938" y="16537"/>
                  <a:pt x="14004" y="16566"/>
                </a:cubicBezTo>
                <a:cubicBezTo>
                  <a:pt x="14029" y="16577"/>
                  <a:pt x="14039" y="16562"/>
                  <a:pt x="14032" y="16524"/>
                </a:cubicBezTo>
                <a:cubicBezTo>
                  <a:pt x="14026" y="16491"/>
                  <a:pt x="14034" y="16447"/>
                  <a:pt x="14050" y="16429"/>
                </a:cubicBezTo>
                <a:cubicBezTo>
                  <a:pt x="14089" y="16385"/>
                  <a:pt x="13971" y="16319"/>
                  <a:pt x="13879" y="16334"/>
                </a:cubicBezTo>
                <a:cubicBezTo>
                  <a:pt x="13795" y="16348"/>
                  <a:pt x="13673" y="16307"/>
                  <a:pt x="13681" y="16265"/>
                </a:cubicBezTo>
                <a:cubicBezTo>
                  <a:pt x="13700" y="16157"/>
                  <a:pt x="13641" y="16116"/>
                  <a:pt x="13445" y="16108"/>
                </a:cubicBezTo>
                <a:cubicBezTo>
                  <a:pt x="13384" y="16105"/>
                  <a:pt x="13375" y="16090"/>
                  <a:pt x="13385" y="16003"/>
                </a:cubicBezTo>
                <a:cubicBezTo>
                  <a:pt x="13399" y="15880"/>
                  <a:pt x="13452" y="15823"/>
                  <a:pt x="13519" y="15862"/>
                </a:cubicBezTo>
                <a:cubicBezTo>
                  <a:pt x="13556" y="15884"/>
                  <a:pt x="13561" y="15871"/>
                  <a:pt x="13551" y="15787"/>
                </a:cubicBezTo>
                <a:cubicBezTo>
                  <a:pt x="13543" y="15714"/>
                  <a:pt x="13558" y="15676"/>
                  <a:pt x="13593" y="15666"/>
                </a:cubicBezTo>
                <a:cubicBezTo>
                  <a:pt x="13621" y="15658"/>
                  <a:pt x="13631" y="15645"/>
                  <a:pt x="13621" y="15633"/>
                </a:cubicBezTo>
                <a:cubicBezTo>
                  <a:pt x="13581" y="15588"/>
                  <a:pt x="13834" y="15325"/>
                  <a:pt x="13907" y="15335"/>
                </a:cubicBezTo>
                <a:cubicBezTo>
                  <a:pt x="13929" y="15338"/>
                  <a:pt x="13943" y="15324"/>
                  <a:pt x="13944" y="15303"/>
                </a:cubicBezTo>
                <a:cubicBezTo>
                  <a:pt x="13945" y="15282"/>
                  <a:pt x="13984" y="15258"/>
                  <a:pt x="14027" y="15254"/>
                </a:cubicBezTo>
                <a:cubicBezTo>
                  <a:pt x="14093" y="15247"/>
                  <a:pt x="14105" y="15232"/>
                  <a:pt x="14097" y="15162"/>
                </a:cubicBezTo>
                <a:cubicBezTo>
                  <a:pt x="14091" y="15116"/>
                  <a:pt x="14074" y="15067"/>
                  <a:pt x="14060" y="15051"/>
                </a:cubicBezTo>
                <a:cubicBezTo>
                  <a:pt x="14045" y="15034"/>
                  <a:pt x="14048" y="15006"/>
                  <a:pt x="14064" y="14988"/>
                </a:cubicBezTo>
                <a:cubicBezTo>
                  <a:pt x="14080" y="14971"/>
                  <a:pt x="14092" y="14935"/>
                  <a:pt x="14092" y="14907"/>
                </a:cubicBezTo>
                <a:cubicBezTo>
                  <a:pt x="14092" y="14871"/>
                  <a:pt x="14113" y="14858"/>
                  <a:pt x="14161" y="14864"/>
                </a:cubicBezTo>
                <a:cubicBezTo>
                  <a:pt x="14210" y="14870"/>
                  <a:pt x="14223" y="14860"/>
                  <a:pt x="14207" y="14831"/>
                </a:cubicBezTo>
                <a:cubicBezTo>
                  <a:pt x="14196" y="14810"/>
                  <a:pt x="14202" y="14784"/>
                  <a:pt x="14221" y="14776"/>
                </a:cubicBezTo>
                <a:cubicBezTo>
                  <a:pt x="14240" y="14767"/>
                  <a:pt x="14251" y="14692"/>
                  <a:pt x="14249" y="14605"/>
                </a:cubicBezTo>
                <a:cubicBezTo>
                  <a:pt x="14247" y="14519"/>
                  <a:pt x="14249" y="14433"/>
                  <a:pt x="14254" y="14419"/>
                </a:cubicBezTo>
                <a:cubicBezTo>
                  <a:pt x="14258" y="14405"/>
                  <a:pt x="14265" y="14378"/>
                  <a:pt x="14267" y="14357"/>
                </a:cubicBezTo>
                <a:cubicBezTo>
                  <a:pt x="14270" y="14336"/>
                  <a:pt x="14292" y="14321"/>
                  <a:pt x="14314" y="14324"/>
                </a:cubicBezTo>
                <a:cubicBezTo>
                  <a:pt x="14336" y="14327"/>
                  <a:pt x="14388" y="14303"/>
                  <a:pt x="14429" y="14272"/>
                </a:cubicBezTo>
                <a:cubicBezTo>
                  <a:pt x="14499" y="14218"/>
                  <a:pt x="14502" y="14209"/>
                  <a:pt x="14452" y="14141"/>
                </a:cubicBezTo>
                <a:cubicBezTo>
                  <a:pt x="14390" y="14055"/>
                  <a:pt x="14434" y="13997"/>
                  <a:pt x="14522" y="14049"/>
                </a:cubicBezTo>
                <a:cubicBezTo>
                  <a:pt x="14564" y="14074"/>
                  <a:pt x="14584" y="14066"/>
                  <a:pt x="14642" y="14023"/>
                </a:cubicBezTo>
                <a:cubicBezTo>
                  <a:pt x="14687" y="13988"/>
                  <a:pt x="14723" y="13979"/>
                  <a:pt x="14739" y="13997"/>
                </a:cubicBezTo>
                <a:cubicBezTo>
                  <a:pt x="14752" y="14012"/>
                  <a:pt x="14780" y="14026"/>
                  <a:pt x="14799" y="14026"/>
                </a:cubicBezTo>
                <a:cubicBezTo>
                  <a:pt x="14847" y="14026"/>
                  <a:pt x="14840" y="13940"/>
                  <a:pt x="14790" y="13905"/>
                </a:cubicBezTo>
                <a:cubicBezTo>
                  <a:pt x="14758" y="13882"/>
                  <a:pt x="14759" y="13863"/>
                  <a:pt x="14794" y="13833"/>
                </a:cubicBezTo>
                <a:cubicBezTo>
                  <a:pt x="14820" y="13811"/>
                  <a:pt x="14828" y="13794"/>
                  <a:pt x="14813" y="13794"/>
                </a:cubicBezTo>
                <a:cubicBezTo>
                  <a:pt x="14797" y="13794"/>
                  <a:pt x="14822" y="13766"/>
                  <a:pt x="14868" y="13731"/>
                </a:cubicBezTo>
                <a:cubicBezTo>
                  <a:pt x="14915" y="13696"/>
                  <a:pt x="14938" y="13666"/>
                  <a:pt x="14924" y="13666"/>
                </a:cubicBezTo>
                <a:cubicBezTo>
                  <a:pt x="14909" y="13666"/>
                  <a:pt x="14920" y="13643"/>
                  <a:pt x="14942" y="13614"/>
                </a:cubicBezTo>
                <a:cubicBezTo>
                  <a:pt x="14972" y="13574"/>
                  <a:pt x="14991" y="13567"/>
                  <a:pt x="15021" y="13587"/>
                </a:cubicBezTo>
                <a:cubicBezTo>
                  <a:pt x="15078" y="13628"/>
                  <a:pt x="15109" y="13622"/>
                  <a:pt x="15104" y="13571"/>
                </a:cubicBezTo>
                <a:cubicBezTo>
                  <a:pt x="15101" y="13542"/>
                  <a:pt x="15127" y="13526"/>
                  <a:pt x="15173" y="13525"/>
                </a:cubicBezTo>
                <a:cubicBezTo>
                  <a:pt x="15213" y="13525"/>
                  <a:pt x="15264" y="13516"/>
                  <a:pt x="15289" y="13505"/>
                </a:cubicBezTo>
                <a:cubicBezTo>
                  <a:pt x="15313" y="13495"/>
                  <a:pt x="15352" y="13494"/>
                  <a:pt x="15372" y="13502"/>
                </a:cubicBezTo>
                <a:cubicBezTo>
                  <a:pt x="15391" y="13511"/>
                  <a:pt x="15409" y="13500"/>
                  <a:pt x="15409" y="13479"/>
                </a:cubicBezTo>
                <a:cubicBezTo>
                  <a:pt x="15409" y="13458"/>
                  <a:pt x="15388" y="13433"/>
                  <a:pt x="15367" y="13424"/>
                </a:cubicBezTo>
                <a:cubicBezTo>
                  <a:pt x="15343" y="13413"/>
                  <a:pt x="15344" y="13397"/>
                  <a:pt x="15367" y="13378"/>
                </a:cubicBezTo>
                <a:cubicBezTo>
                  <a:pt x="15386" y="13361"/>
                  <a:pt x="15407" y="13309"/>
                  <a:pt x="15413" y="13260"/>
                </a:cubicBezTo>
                <a:cubicBezTo>
                  <a:pt x="15424" y="13181"/>
                  <a:pt x="15437" y="13173"/>
                  <a:pt x="15533" y="13172"/>
                </a:cubicBezTo>
                <a:cubicBezTo>
                  <a:pt x="15612" y="13171"/>
                  <a:pt x="15637" y="13159"/>
                  <a:pt x="15630" y="13129"/>
                </a:cubicBezTo>
                <a:cubicBezTo>
                  <a:pt x="15625" y="13106"/>
                  <a:pt x="15685" y="13047"/>
                  <a:pt x="15760" y="12998"/>
                </a:cubicBezTo>
                <a:cubicBezTo>
                  <a:pt x="15925" y="12890"/>
                  <a:pt x="15982" y="12819"/>
                  <a:pt x="15982" y="12736"/>
                </a:cubicBezTo>
                <a:cubicBezTo>
                  <a:pt x="15982" y="12702"/>
                  <a:pt x="16006" y="12663"/>
                  <a:pt x="16037" y="12651"/>
                </a:cubicBezTo>
                <a:cubicBezTo>
                  <a:pt x="16082" y="12633"/>
                  <a:pt x="16087" y="12617"/>
                  <a:pt x="16055" y="12559"/>
                </a:cubicBezTo>
                <a:cubicBezTo>
                  <a:pt x="16028" y="12507"/>
                  <a:pt x="16030" y="12477"/>
                  <a:pt x="16060" y="12451"/>
                </a:cubicBezTo>
                <a:cubicBezTo>
                  <a:pt x="16083" y="12432"/>
                  <a:pt x="16089" y="12415"/>
                  <a:pt x="16074" y="12415"/>
                </a:cubicBezTo>
                <a:cubicBezTo>
                  <a:pt x="16059" y="12415"/>
                  <a:pt x="16068" y="12400"/>
                  <a:pt x="16092" y="12379"/>
                </a:cubicBezTo>
                <a:cubicBezTo>
                  <a:pt x="16117" y="12358"/>
                  <a:pt x="16126" y="12340"/>
                  <a:pt x="16111" y="12340"/>
                </a:cubicBezTo>
                <a:cubicBezTo>
                  <a:pt x="16096" y="12340"/>
                  <a:pt x="16101" y="12325"/>
                  <a:pt x="16125" y="12304"/>
                </a:cubicBezTo>
                <a:cubicBezTo>
                  <a:pt x="16149" y="12284"/>
                  <a:pt x="16160" y="12253"/>
                  <a:pt x="16148" y="12239"/>
                </a:cubicBezTo>
                <a:cubicBezTo>
                  <a:pt x="16135" y="12224"/>
                  <a:pt x="16146" y="12189"/>
                  <a:pt x="16171" y="12157"/>
                </a:cubicBezTo>
                <a:cubicBezTo>
                  <a:pt x="16227" y="12085"/>
                  <a:pt x="16246" y="11352"/>
                  <a:pt x="16194" y="11283"/>
                </a:cubicBezTo>
                <a:cubicBezTo>
                  <a:pt x="16170" y="11251"/>
                  <a:pt x="16172" y="11226"/>
                  <a:pt x="16199" y="11207"/>
                </a:cubicBezTo>
                <a:cubicBezTo>
                  <a:pt x="16252" y="11170"/>
                  <a:pt x="16245" y="11137"/>
                  <a:pt x="16189" y="11145"/>
                </a:cubicBezTo>
                <a:cubicBezTo>
                  <a:pt x="16165" y="11149"/>
                  <a:pt x="16145" y="11137"/>
                  <a:pt x="16143" y="11116"/>
                </a:cubicBezTo>
                <a:cubicBezTo>
                  <a:pt x="16142" y="11095"/>
                  <a:pt x="16129" y="11043"/>
                  <a:pt x="16116" y="11001"/>
                </a:cubicBezTo>
                <a:cubicBezTo>
                  <a:pt x="16102" y="10959"/>
                  <a:pt x="16082" y="10902"/>
                  <a:pt x="16074" y="10874"/>
                </a:cubicBezTo>
                <a:cubicBezTo>
                  <a:pt x="16066" y="10845"/>
                  <a:pt x="16047" y="10772"/>
                  <a:pt x="16028" y="10713"/>
                </a:cubicBezTo>
                <a:cubicBezTo>
                  <a:pt x="16005" y="10644"/>
                  <a:pt x="16005" y="10599"/>
                  <a:pt x="16028" y="10582"/>
                </a:cubicBezTo>
                <a:cubicBezTo>
                  <a:pt x="16069" y="10553"/>
                  <a:pt x="16028" y="10493"/>
                  <a:pt x="15982" y="10513"/>
                </a:cubicBezTo>
                <a:cubicBezTo>
                  <a:pt x="15923" y="10539"/>
                  <a:pt x="15906" y="10473"/>
                  <a:pt x="15949" y="10399"/>
                </a:cubicBezTo>
                <a:cubicBezTo>
                  <a:pt x="15974" y="10357"/>
                  <a:pt x="15979" y="10303"/>
                  <a:pt x="15963" y="10278"/>
                </a:cubicBezTo>
                <a:cubicBezTo>
                  <a:pt x="15923" y="10213"/>
                  <a:pt x="15921" y="10185"/>
                  <a:pt x="15954" y="10153"/>
                </a:cubicBezTo>
                <a:cubicBezTo>
                  <a:pt x="15970" y="10138"/>
                  <a:pt x="15981" y="10095"/>
                  <a:pt x="15977" y="10058"/>
                </a:cubicBezTo>
                <a:cubicBezTo>
                  <a:pt x="15970" y="10002"/>
                  <a:pt x="15951" y="9996"/>
                  <a:pt x="15866" y="10003"/>
                </a:cubicBezTo>
                <a:cubicBezTo>
                  <a:pt x="15749" y="10012"/>
                  <a:pt x="15683" y="9966"/>
                  <a:pt x="15677" y="9869"/>
                </a:cubicBezTo>
                <a:cubicBezTo>
                  <a:pt x="15674" y="9830"/>
                  <a:pt x="15661" y="9788"/>
                  <a:pt x="15649" y="9774"/>
                </a:cubicBezTo>
                <a:cubicBezTo>
                  <a:pt x="15636" y="9759"/>
                  <a:pt x="15640" y="9728"/>
                  <a:pt x="15658" y="9708"/>
                </a:cubicBezTo>
                <a:cubicBezTo>
                  <a:pt x="15681" y="9682"/>
                  <a:pt x="15664" y="9652"/>
                  <a:pt x="15598" y="9603"/>
                </a:cubicBezTo>
                <a:cubicBezTo>
                  <a:pt x="15516" y="9543"/>
                  <a:pt x="15510" y="9532"/>
                  <a:pt x="15561" y="9518"/>
                </a:cubicBezTo>
                <a:cubicBezTo>
                  <a:pt x="15594" y="9509"/>
                  <a:pt x="15614" y="9492"/>
                  <a:pt x="15603" y="9479"/>
                </a:cubicBezTo>
                <a:cubicBezTo>
                  <a:pt x="15592" y="9466"/>
                  <a:pt x="15568" y="9459"/>
                  <a:pt x="15552" y="9466"/>
                </a:cubicBezTo>
                <a:cubicBezTo>
                  <a:pt x="15536" y="9473"/>
                  <a:pt x="15496" y="9451"/>
                  <a:pt x="15464" y="9417"/>
                </a:cubicBezTo>
                <a:cubicBezTo>
                  <a:pt x="15421" y="9370"/>
                  <a:pt x="15404" y="9282"/>
                  <a:pt x="15399" y="9067"/>
                </a:cubicBezTo>
                <a:cubicBezTo>
                  <a:pt x="15393" y="8784"/>
                  <a:pt x="15391" y="8776"/>
                  <a:pt x="15312" y="8778"/>
                </a:cubicBezTo>
                <a:cubicBezTo>
                  <a:pt x="15267" y="8780"/>
                  <a:pt x="15207" y="8797"/>
                  <a:pt x="15178" y="8814"/>
                </a:cubicBezTo>
                <a:cubicBezTo>
                  <a:pt x="15109" y="8855"/>
                  <a:pt x="15086" y="8826"/>
                  <a:pt x="15099" y="8716"/>
                </a:cubicBezTo>
                <a:cubicBezTo>
                  <a:pt x="15105" y="8668"/>
                  <a:pt x="15096" y="8603"/>
                  <a:pt x="15076" y="8572"/>
                </a:cubicBezTo>
                <a:cubicBezTo>
                  <a:pt x="15051" y="8534"/>
                  <a:pt x="15053" y="8500"/>
                  <a:pt x="15081" y="8464"/>
                </a:cubicBezTo>
                <a:cubicBezTo>
                  <a:pt x="15110" y="8425"/>
                  <a:pt x="15107" y="8393"/>
                  <a:pt x="15076" y="8340"/>
                </a:cubicBezTo>
                <a:cubicBezTo>
                  <a:pt x="15013" y="8232"/>
                  <a:pt x="15011" y="8099"/>
                  <a:pt x="15071" y="8016"/>
                </a:cubicBezTo>
                <a:cubicBezTo>
                  <a:pt x="15120" y="7949"/>
                  <a:pt x="15118" y="7943"/>
                  <a:pt x="15067" y="7957"/>
                </a:cubicBezTo>
                <a:cubicBezTo>
                  <a:pt x="15031" y="7966"/>
                  <a:pt x="14998" y="7955"/>
                  <a:pt x="14974" y="7924"/>
                </a:cubicBezTo>
                <a:cubicBezTo>
                  <a:pt x="14954" y="7896"/>
                  <a:pt x="14947" y="7872"/>
                  <a:pt x="14960" y="7872"/>
                </a:cubicBezTo>
                <a:cubicBezTo>
                  <a:pt x="14974" y="7872"/>
                  <a:pt x="14966" y="7856"/>
                  <a:pt x="14947" y="7839"/>
                </a:cubicBezTo>
                <a:cubicBezTo>
                  <a:pt x="14927" y="7821"/>
                  <a:pt x="14918" y="7788"/>
                  <a:pt x="14924" y="7764"/>
                </a:cubicBezTo>
                <a:cubicBezTo>
                  <a:pt x="14929" y="7740"/>
                  <a:pt x="14910" y="7708"/>
                  <a:pt x="14882" y="7692"/>
                </a:cubicBezTo>
                <a:cubicBezTo>
                  <a:pt x="14853" y="7675"/>
                  <a:pt x="14839" y="7638"/>
                  <a:pt x="14850" y="7607"/>
                </a:cubicBezTo>
                <a:cubicBezTo>
                  <a:pt x="14865" y="7563"/>
                  <a:pt x="14847" y="7548"/>
                  <a:pt x="14762" y="7525"/>
                </a:cubicBezTo>
                <a:cubicBezTo>
                  <a:pt x="14692" y="7506"/>
                  <a:pt x="14643" y="7470"/>
                  <a:pt x="14628" y="7426"/>
                </a:cubicBezTo>
                <a:cubicBezTo>
                  <a:pt x="14603" y="7357"/>
                  <a:pt x="14402" y="7197"/>
                  <a:pt x="14369" y="7220"/>
                </a:cubicBezTo>
                <a:cubicBezTo>
                  <a:pt x="14338" y="7242"/>
                  <a:pt x="14213" y="7181"/>
                  <a:pt x="14235" y="7155"/>
                </a:cubicBezTo>
                <a:cubicBezTo>
                  <a:pt x="14247" y="7141"/>
                  <a:pt x="14236" y="7132"/>
                  <a:pt x="14207" y="7132"/>
                </a:cubicBezTo>
                <a:cubicBezTo>
                  <a:pt x="14179" y="7132"/>
                  <a:pt x="14109" y="7116"/>
                  <a:pt x="14055" y="7096"/>
                </a:cubicBezTo>
                <a:cubicBezTo>
                  <a:pt x="14001" y="7076"/>
                  <a:pt x="13937" y="7066"/>
                  <a:pt x="13912" y="7073"/>
                </a:cubicBezTo>
                <a:cubicBezTo>
                  <a:pt x="13887" y="7080"/>
                  <a:pt x="13834" y="7052"/>
                  <a:pt x="13792" y="7014"/>
                </a:cubicBezTo>
                <a:cubicBezTo>
                  <a:pt x="13721" y="6950"/>
                  <a:pt x="13716" y="6940"/>
                  <a:pt x="13768" y="6899"/>
                </a:cubicBezTo>
                <a:cubicBezTo>
                  <a:pt x="13844" y="6840"/>
                  <a:pt x="13800" y="6819"/>
                  <a:pt x="13542" y="6785"/>
                </a:cubicBezTo>
                <a:cubicBezTo>
                  <a:pt x="13393" y="6765"/>
                  <a:pt x="13365" y="6733"/>
                  <a:pt x="13445" y="6670"/>
                </a:cubicBezTo>
                <a:cubicBezTo>
                  <a:pt x="13501" y="6626"/>
                  <a:pt x="13516" y="6626"/>
                  <a:pt x="13584" y="6657"/>
                </a:cubicBezTo>
                <a:cubicBezTo>
                  <a:pt x="13626" y="6677"/>
                  <a:pt x="13705" y="6688"/>
                  <a:pt x="13759" y="6683"/>
                </a:cubicBezTo>
                <a:cubicBezTo>
                  <a:pt x="13828" y="6678"/>
                  <a:pt x="13871" y="6694"/>
                  <a:pt x="13898" y="6729"/>
                </a:cubicBezTo>
                <a:cubicBezTo>
                  <a:pt x="13919" y="6757"/>
                  <a:pt x="13955" y="6772"/>
                  <a:pt x="13981" y="6765"/>
                </a:cubicBezTo>
                <a:cubicBezTo>
                  <a:pt x="14007" y="6758"/>
                  <a:pt x="14062" y="6774"/>
                  <a:pt x="14097" y="6801"/>
                </a:cubicBezTo>
                <a:cubicBezTo>
                  <a:pt x="14131" y="6828"/>
                  <a:pt x="14141" y="6850"/>
                  <a:pt x="14124" y="6850"/>
                </a:cubicBezTo>
                <a:cubicBezTo>
                  <a:pt x="14107" y="6850"/>
                  <a:pt x="14115" y="6864"/>
                  <a:pt x="14138" y="6880"/>
                </a:cubicBezTo>
                <a:cubicBezTo>
                  <a:pt x="14170" y="6902"/>
                  <a:pt x="14193" y="6902"/>
                  <a:pt x="14235" y="6877"/>
                </a:cubicBezTo>
                <a:cubicBezTo>
                  <a:pt x="14282" y="6849"/>
                  <a:pt x="14305" y="6851"/>
                  <a:pt x="14360" y="6886"/>
                </a:cubicBezTo>
                <a:cubicBezTo>
                  <a:pt x="14397" y="6910"/>
                  <a:pt x="14451" y="6922"/>
                  <a:pt x="14485" y="6913"/>
                </a:cubicBezTo>
                <a:cubicBezTo>
                  <a:pt x="14517" y="6904"/>
                  <a:pt x="14587" y="6917"/>
                  <a:pt x="14642" y="6942"/>
                </a:cubicBezTo>
                <a:cubicBezTo>
                  <a:pt x="14749" y="6992"/>
                  <a:pt x="14811" y="7003"/>
                  <a:pt x="15034" y="7011"/>
                </a:cubicBezTo>
                <a:cubicBezTo>
                  <a:pt x="15116" y="7014"/>
                  <a:pt x="15205" y="7030"/>
                  <a:pt x="15233" y="7047"/>
                </a:cubicBezTo>
                <a:cubicBezTo>
                  <a:pt x="15265" y="7066"/>
                  <a:pt x="15303" y="7070"/>
                  <a:pt x="15335" y="7057"/>
                </a:cubicBezTo>
                <a:cubicBezTo>
                  <a:pt x="15363" y="7044"/>
                  <a:pt x="15397" y="7040"/>
                  <a:pt x="15413" y="7047"/>
                </a:cubicBezTo>
                <a:cubicBezTo>
                  <a:pt x="15465" y="7069"/>
                  <a:pt x="15570" y="7031"/>
                  <a:pt x="15621" y="6971"/>
                </a:cubicBezTo>
                <a:cubicBezTo>
                  <a:pt x="15671" y="6914"/>
                  <a:pt x="15670" y="6916"/>
                  <a:pt x="15593" y="6965"/>
                </a:cubicBezTo>
                <a:cubicBezTo>
                  <a:pt x="15520" y="7011"/>
                  <a:pt x="15512" y="7011"/>
                  <a:pt x="15446" y="6968"/>
                </a:cubicBezTo>
                <a:cubicBezTo>
                  <a:pt x="15407" y="6944"/>
                  <a:pt x="15386" y="6910"/>
                  <a:pt x="15395" y="6893"/>
                </a:cubicBezTo>
                <a:cubicBezTo>
                  <a:pt x="15420" y="6847"/>
                  <a:pt x="15187" y="6736"/>
                  <a:pt x="15067" y="6736"/>
                </a:cubicBezTo>
                <a:cubicBezTo>
                  <a:pt x="14987" y="6736"/>
                  <a:pt x="14960" y="6722"/>
                  <a:pt x="14956" y="6683"/>
                </a:cubicBezTo>
                <a:cubicBezTo>
                  <a:pt x="14953" y="6655"/>
                  <a:pt x="14909" y="6601"/>
                  <a:pt x="14854" y="6562"/>
                </a:cubicBezTo>
                <a:cubicBezTo>
                  <a:pt x="14778" y="6508"/>
                  <a:pt x="14764" y="6483"/>
                  <a:pt x="14794" y="6457"/>
                </a:cubicBezTo>
                <a:cubicBezTo>
                  <a:pt x="14859" y="6403"/>
                  <a:pt x="14798" y="6336"/>
                  <a:pt x="14702" y="6353"/>
                </a:cubicBezTo>
                <a:cubicBezTo>
                  <a:pt x="14656" y="6361"/>
                  <a:pt x="14608" y="6354"/>
                  <a:pt x="14595" y="6340"/>
                </a:cubicBezTo>
                <a:cubicBezTo>
                  <a:pt x="14580" y="6322"/>
                  <a:pt x="14553" y="6322"/>
                  <a:pt x="14508" y="6340"/>
                </a:cubicBezTo>
                <a:cubicBezTo>
                  <a:pt x="14387" y="6385"/>
                  <a:pt x="14367" y="6267"/>
                  <a:pt x="14485" y="6205"/>
                </a:cubicBezTo>
                <a:cubicBezTo>
                  <a:pt x="14546" y="6174"/>
                  <a:pt x="14546" y="6170"/>
                  <a:pt x="14466" y="6133"/>
                </a:cubicBezTo>
                <a:cubicBezTo>
                  <a:pt x="14419" y="6112"/>
                  <a:pt x="14351" y="6088"/>
                  <a:pt x="14314" y="6078"/>
                </a:cubicBezTo>
                <a:cubicBezTo>
                  <a:pt x="14276" y="6068"/>
                  <a:pt x="14255" y="6051"/>
                  <a:pt x="14267" y="6042"/>
                </a:cubicBezTo>
                <a:cubicBezTo>
                  <a:pt x="14280" y="6033"/>
                  <a:pt x="14271" y="6011"/>
                  <a:pt x="14249" y="5993"/>
                </a:cubicBezTo>
                <a:cubicBezTo>
                  <a:pt x="14227" y="5974"/>
                  <a:pt x="14214" y="5958"/>
                  <a:pt x="14221" y="5957"/>
                </a:cubicBezTo>
                <a:cubicBezTo>
                  <a:pt x="14286" y="5944"/>
                  <a:pt x="14654" y="5941"/>
                  <a:pt x="14665" y="5953"/>
                </a:cubicBezTo>
                <a:cubicBezTo>
                  <a:pt x="14683" y="5974"/>
                  <a:pt x="15513" y="5968"/>
                  <a:pt x="15543" y="5947"/>
                </a:cubicBezTo>
                <a:cubicBezTo>
                  <a:pt x="15555" y="5938"/>
                  <a:pt x="15603" y="5934"/>
                  <a:pt x="15649" y="5934"/>
                </a:cubicBezTo>
                <a:cubicBezTo>
                  <a:pt x="15733" y="5934"/>
                  <a:pt x="15755" y="5908"/>
                  <a:pt x="15704" y="5872"/>
                </a:cubicBezTo>
                <a:cubicBezTo>
                  <a:pt x="15689" y="5861"/>
                  <a:pt x="15677" y="5839"/>
                  <a:pt x="15677" y="5822"/>
                </a:cubicBezTo>
                <a:cubicBezTo>
                  <a:pt x="15677" y="5806"/>
                  <a:pt x="15650" y="5793"/>
                  <a:pt x="15617" y="5793"/>
                </a:cubicBezTo>
                <a:cubicBezTo>
                  <a:pt x="15583" y="5793"/>
                  <a:pt x="15535" y="5778"/>
                  <a:pt x="15510" y="5760"/>
                </a:cubicBezTo>
                <a:cubicBezTo>
                  <a:pt x="15457" y="5722"/>
                  <a:pt x="15395" y="5717"/>
                  <a:pt x="15427" y="5754"/>
                </a:cubicBezTo>
                <a:cubicBezTo>
                  <a:pt x="15462" y="5794"/>
                  <a:pt x="15340" y="5815"/>
                  <a:pt x="15279" y="5780"/>
                </a:cubicBezTo>
                <a:cubicBezTo>
                  <a:pt x="15238" y="5756"/>
                  <a:pt x="15235" y="5737"/>
                  <a:pt x="15265" y="5711"/>
                </a:cubicBezTo>
                <a:cubicBezTo>
                  <a:pt x="15311" y="5672"/>
                  <a:pt x="15270" y="5653"/>
                  <a:pt x="15118" y="5642"/>
                </a:cubicBezTo>
                <a:cubicBezTo>
                  <a:pt x="14980" y="5633"/>
                  <a:pt x="14854" y="5574"/>
                  <a:pt x="14900" y="5541"/>
                </a:cubicBezTo>
                <a:cubicBezTo>
                  <a:pt x="14929" y="5521"/>
                  <a:pt x="14923" y="5504"/>
                  <a:pt x="14887" y="5475"/>
                </a:cubicBezTo>
                <a:cubicBezTo>
                  <a:pt x="14859" y="5453"/>
                  <a:pt x="14834" y="5411"/>
                  <a:pt x="14827" y="5384"/>
                </a:cubicBezTo>
                <a:cubicBezTo>
                  <a:pt x="14817" y="5347"/>
                  <a:pt x="14785" y="5335"/>
                  <a:pt x="14706" y="5335"/>
                </a:cubicBezTo>
                <a:cubicBezTo>
                  <a:pt x="14634" y="5334"/>
                  <a:pt x="14598" y="5322"/>
                  <a:pt x="14605" y="5299"/>
                </a:cubicBezTo>
                <a:cubicBezTo>
                  <a:pt x="14611" y="5279"/>
                  <a:pt x="14587" y="5245"/>
                  <a:pt x="14549" y="5227"/>
                </a:cubicBezTo>
                <a:cubicBezTo>
                  <a:pt x="14492" y="5198"/>
                  <a:pt x="14440" y="5108"/>
                  <a:pt x="14434" y="5020"/>
                </a:cubicBezTo>
                <a:cubicBezTo>
                  <a:pt x="14433" y="5010"/>
                  <a:pt x="14491" y="5001"/>
                  <a:pt x="14563" y="4997"/>
                </a:cubicBezTo>
                <a:cubicBezTo>
                  <a:pt x="14635" y="4994"/>
                  <a:pt x="14701" y="4985"/>
                  <a:pt x="14711" y="4978"/>
                </a:cubicBezTo>
                <a:cubicBezTo>
                  <a:pt x="14721" y="4971"/>
                  <a:pt x="14792" y="4989"/>
                  <a:pt x="14868" y="5017"/>
                </a:cubicBezTo>
                <a:cubicBezTo>
                  <a:pt x="14962" y="5052"/>
                  <a:pt x="15034" y="5063"/>
                  <a:pt x="15090" y="5050"/>
                </a:cubicBezTo>
                <a:cubicBezTo>
                  <a:pt x="15135" y="5039"/>
                  <a:pt x="15229" y="5033"/>
                  <a:pt x="15298" y="5037"/>
                </a:cubicBezTo>
                <a:cubicBezTo>
                  <a:pt x="15398" y="5042"/>
                  <a:pt x="15414" y="5038"/>
                  <a:pt x="15381" y="5011"/>
                </a:cubicBezTo>
                <a:cubicBezTo>
                  <a:pt x="15330" y="4967"/>
                  <a:pt x="15414" y="4874"/>
                  <a:pt x="15506" y="4873"/>
                </a:cubicBezTo>
                <a:cubicBezTo>
                  <a:pt x="15540" y="4873"/>
                  <a:pt x="15570" y="4855"/>
                  <a:pt x="15570" y="4834"/>
                </a:cubicBezTo>
                <a:cubicBezTo>
                  <a:pt x="15572" y="4784"/>
                  <a:pt x="15698" y="4679"/>
                  <a:pt x="15737" y="4696"/>
                </a:cubicBezTo>
                <a:cubicBezTo>
                  <a:pt x="15800" y="4724"/>
                  <a:pt x="15763" y="4578"/>
                  <a:pt x="15695" y="4529"/>
                </a:cubicBezTo>
                <a:cubicBezTo>
                  <a:pt x="15609" y="4469"/>
                  <a:pt x="15589" y="4464"/>
                  <a:pt x="15589" y="4513"/>
                </a:cubicBezTo>
                <a:cubicBezTo>
                  <a:pt x="15589" y="4574"/>
                  <a:pt x="15513" y="4587"/>
                  <a:pt x="15492" y="4529"/>
                </a:cubicBezTo>
                <a:cubicBezTo>
                  <a:pt x="15481" y="4500"/>
                  <a:pt x="15446" y="4477"/>
                  <a:pt x="15418" y="4477"/>
                </a:cubicBezTo>
                <a:cubicBezTo>
                  <a:pt x="15389" y="4477"/>
                  <a:pt x="15374" y="4487"/>
                  <a:pt x="15386" y="4500"/>
                </a:cubicBezTo>
                <a:cubicBezTo>
                  <a:pt x="15397" y="4513"/>
                  <a:pt x="15378" y="4535"/>
                  <a:pt x="15344" y="4549"/>
                </a:cubicBezTo>
                <a:cubicBezTo>
                  <a:pt x="15260" y="4582"/>
                  <a:pt x="15075" y="4517"/>
                  <a:pt x="15104" y="4464"/>
                </a:cubicBezTo>
                <a:cubicBezTo>
                  <a:pt x="15117" y="4439"/>
                  <a:pt x="15096" y="4418"/>
                  <a:pt x="15034" y="4402"/>
                </a:cubicBezTo>
                <a:cubicBezTo>
                  <a:pt x="14983" y="4388"/>
                  <a:pt x="14942" y="4367"/>
                  <a:pt x="14947" y="4356"/>
                </a:cubicBezTo>
                <a:cubicBezTo>
                  <a:pt x="14951" y="4345"/>
                  <a:pt x="14898" y="4294"/>
                  <a:pt x="14831" y="4241"/>
                </a:cubicBezTo>
                <a:cubicBezTo>
                  <a:pt x="14740" y="4170"/>
                  <a:pt x="14700" y="4152"/>
                  <a:pt x="14665" y="4173"/>
                </a:cubicBezTo>
                <a:cubicBezTo>
                  <a:pt x="14639" y="4188"/>
                  <a:pt x="14601" y="4194"/>
                  <a:pt x="14582" y="4186"/>
                </a:cubicBezTo>
                <a:cubicBezTo>
                  <a:pt x="14544" y="4169"/>
                  <a:pt x="14548" y="4139"/>
                  <a:pt x="14600" y="4042"/>
                </a:cubicBezTo>
                <a:cubicBezTo>
                  <a:pt x="14619" y="4006"/>
                  <a:pt x="14633" y="3922"/>
                  <a:pt x="14628" y="3852"/>
                </a:cubicBezTo>
                <a:cubicBezTo>
                  <a:pt x="14623" y="3782"/>
                  <a:pt x="14609" y="3564"/>
                  <a:pt x="14600" y="3367"/>
                </a:cubicBezTo>
                <a:cubicBezTo>
                  <a:pt x="14591" y="3171"/>
                  <a:pt x="14578" y="2992"/>
                  <a:pt x="14568" y="2971"/>
                </a:cubicBezTo>
                <a:cubicBezTo>
                  <a:pt x="14531" y="2897"/>
                  <a:pt x="14511" y="2361"/>
                  <a:pt x="14545" y="2346"/>
                </a:cubicBezTo>
                <a:cubicBezTo>
                  <a:pt x="14563" y="2338"/>
                  <a:pt x="14577" y="2305"/>
                  <a:pt x="14577" y="2277"/>
                </a:cubicBezTo>
                <a:cubicBezTo>
                  <a:pt x="14577" y="2249"/>
                  <a:pt x="14560" y="2236"/>
                  <a:pt x="14540" y="2244"/>
                </a:cubicBezTo>
                <a:cubicBezTo>
                  <a:pt x="14507" y="2259"/>
                  <a:pt x="14423" y="2154"/>
                  <a:pt x="14415" y="2091"/>
                </a:cubicBezTo>
                <a:cubicBezTo>
                  <a:pt x="14414" y="2076"/>
                  <a:pt x="14403" y="2049"/>
                  <a:pt x="14388" y="2032"/>
                </a:cubicBezTo>
                <a:cubicBezTo>
                  <a:pt x="14372" y="2014"/>
                  <a:pt x="14370" y="1987"/>
                  <a:pt x="14383" y="1973"/>
                </a:cubicBezTo>
                <a:cubicBezTo>
                  <a:pt x="14396" y="1958"/>
                  <a:pt x="14384" y="1931"/>
                  <a:pt x="14360" y="1910"/>
                </a:cubicBezTo>
                <a:cubicBezTo>
                  <a:pt x="14336" y="1890"/>
                  <a:pt x="14325" y="1866"/>
                  <a:pt x="14337" y="1858"/>
                </a:cubicBezTo>
                <a:cubicBezTo>
                  <a:pt x="14348" y="1850"/>
                  <a:pt x="14312" y="1814"/>
                  <a:pt x="14254" y="1780"/>
                </a:cubicBezTo>
                <a:cubicBezTo>
                  <a:pt x="14195" y="1745"/>
                  <a:pt x="14156" y="1706"/>
                  <a:pt x="14166" y="1694"/>
                </a:cubicBezTo>
                <a:cubicBezTo>
                  <a:pt x="14176" y="1683"/>
                  <a:pt x="14168" y="1664"/>
                  <a:pt x="14147" y="1655"/>
                </a:cubicBezTo>
                <a:cubicBezTo>
                  <a:pt x="14096" y="1633"/>
                  <a:pt x="14145" y="1587"/>
                  <a:pt x="14203" y="1603"/>
                </a:cubicBezTo>
                <a:cubicBezTo>
                  <a:pt x="14236" y="1612"/>
                  <a:pt x="14244" y="1593"/>
                  <a:pt x="14240" y="1537"/>
                </a:cubicBezTo>
                <a:cubicBezTo>
                  <a:pt x="14234" y="1457"/>
                  <a:pt x="14202" y="1433"/>
                  <a:pt x="14032" y="1390"/>
                </a:cubicBezTo>
                <a:cubicBezTo>
                  <a:pt x="13957" y="1371"/>
                  <a:pt x="13936" y="1353"/>
                  <a:pt x="13944" y="1302"/>
                </a:cubicBezTo>
                <a:cubicBezTo>
                  <a:pt x="13952" y="1250"/>
                  <a:pt x="13944" y="1241"/>
                  <a:pt x="13907" y="1262"/>
                </a:cubicBezTo>
                <a:cubicBezTo>
                  <a:pt x="13873" y="1282"/>
                  <a:pt x="13836" y="1277"/>
                  <a:pt x="13768" y="1246"/>
                </a:cubicBezTo>
                <a:cubicBezTo>
                  <a:pt x="13718" y="1222"/>
                  <a:pt x="13676" y="1213"/>
                  <a:pt x="13676" y="1223"/>
                </a:cubicBezTo>
                <a:cubicBezTo>
                  <a:pt x="13676" y="1233"/>
                  <a:pt x="13655" y="1228"/>
                  <a:pt x="13625" y="1210"/>
                </a:cubicBezTo>
                <a:cubicBezTo>
                  <a:pt x="13584" y="1186"/>
                  <a:pt x="13580" y="1168"/>
                  <a:pt x="13611" y="1141"/>
                </a:cubicBezTo>
                <a:cubicBezTo>
                  <a:pt x="13634" y="1122"/>
                  <a:pt x="13638" y="1107"/>
                  <a:pt x="13621" y="1105"/>
                </a:cubicBezTo>
                <a:cubicBezTo>
                  <a:pt x="13545" y="1098"/>
                  <a:pt x="13510" y="1089"/>
                  <a:pt x="13408" y="1056"/>
                </a:cubicBezTo>
                <a:cubicBezTo>
                  <a:pt x="13349" y="1037"/>
                  <a:pt x="13262" y="1019"/>
                  <a:pt x="13214" y="1014"/>
                </a:cubicBezTo>
                <a:cubicBezTo>
                  <a:pt x="13166" y="1008"/>
                  <a:pt x="13079" y="973"/>
                  <a:pt x="13020" y="938"/>
                </a:cubicBezTo>
                <a:cubicBezTo>
                  <a:pt x="12946" y="894"/>
                  <a:pt x="12876" y="877"/>
                  <a:pt x="12798" y="883"/>
                </a:cubicBezTo>
                <a:cubicBezTo>
                  <a:pt x="12718" y="888"/>
                  <a:pt x="12689" y="881"/>
                  <a:pt x="12697" y="856"/>
                </a:cubicBezTo>
                <a:cubicBezTo>
                  <a:pt x="12703" y="834"/>
                  <a:pt x="12685" y="827"/>
                  <a:pt x="12650" y="837"/>
                </a:cubicBezTo>
                <a:cubicBezTo>
                  <a:pt x="12585" y="854"/>
                  <a:pt x="12498" y="741"/>
                  <a:pt x="12507" y="653"/>
                </a:cubicBezTo>
                <a:lnTo>
                  <a:pt x="12516" y="598"/>
                </a:lnTo>
                <a:lnTo>
                  <a:pt x="12406" y="653"/>
                </a:lnTo>
                <a:lnTo>
                  <a:pt x="12299" y="706"/>
                </a:lnTo>
                <a:lnTo>
                  <a:pt x="12239" y="650"/>
                </a:lnTo>
                <a:cubicBezTo>
                  <a:pt x="12206" y="619"/>
                  <a:pt x="12149" y="594"/>
                  <a:pt x="12110" y="595"/>
                </a:cubicBezTo>
                <a:cubicBezTo>
                  <a:pt x="12071" y="595"/>
                  <a:pt x="11952" y="597"/>
                  <a:pt x="11847" y="598"/>
                </a:cubicBezTo>
                <a:cubicBezTo>
                  <a:pt x="11614" y="599"/>
                  <a:pt x="11575" y="585"/>
                  <a:pt x="11625" y="519"/>
                </a:cubicBezTo>
                <a:cubicBezTo>
                  <a:pt x="11670" y="460"/>
                  <a:pt x="11634" y="457"/>
                  <a:pt x="11528" y="509"/>
                </a:cubicBezTo>
                <a:cubicBezTo>
                  <a:pt x="11456" y="545"/>
                  <a:pt x="11445" y="543"/>
                  <a:pt x="11412" y="500"/>
                </a:cubicBezTo>
                <a:cubicBezTo>
                  <a:pt x="11387" y="466"/>
                  <a:pt x="11388" y="441"/>
                  <a:pt x="11417" y="421"/>
                </a:cubicBezTo>
                <a:cubicBezTo>
                  <a:pt x="11446" y="401"/>
                  <a:pt x="11444" y="392"/>
                  <a:pt x="11417" y="392"/>
                </a:cubicBezTo>
                <a:cubicBezTo>
                  <a:pt x="11395" y="392"/>
                  <a:pt x="11372" y="409"/>
                  <a:pt x="11361" y="428"/>
                </a:cubicBezTo>
                <a:cubicBezTo>
                  <a:pt x="11335" y="476"/>
                  <a:pt x="10880" y="470"/>
                  <a:pt x="10895" y="421"/>
                </a:cubicBezTo>
                <a:cubicBezTo>
                  <a:pt x="10902" y="398"/>
                  <a:pt x="10884" y="391"/>
                  <a:pt x="10830" y="401"/>
                </a:cubicBezTo>
                <a:cubicBezTo>
                  <a:pt x="10732" y="420"/>
                  <a:pt x="10581" y="352"/>
                  <a:pt x="10581" y="290"/>
                </a:cubicBezTo>
                <a:cubicBezTo>
                  <a:pt x="10581" y="264"/>
                  <a:pt x="10564" y="237"/>
                  <a:pt x="10544" y="228"/>
                </a:cubicBezTo>
                <a:cubicBezTo>
                  <a:pt x="10523" y="219"/>
                  <a:pt x="10516" y="197"/>
                  <a:pt x="10530" y="182"/>
                </a:cubicBezTo>
                <a:cubicBezTo>
                  <a:pt x="10544" y="166"/>
                  <a:pt x="10538" y="162"/>
                  <a:pt x="10516" y="172"/>
                </a:cubicBezTo>
                <a:cubicBezTo>
                  <a:pt x="10457" y="198"/>
                  <a:pt x="10427" y="144"/>
                  <a:pt x="10470" y="87"/>
                </a:cubicBezTo>
                <a:cubicBezTo>
                  <a:pt x="10493" y="56"/>
                  <a:pt x="10496" y="34"/>
                  <a:pt x="10474" y="25"/>
                </a:cubicBezTo>
                <a:cubicBezTo>
                  <a:pt x="10455" y="17"/>
                  <a:pt x="10423" y="32"/>
                  <a:pt x="10400" y="61"/>
                </a:cubicBezTo>
                <a:cubicBezTo>
                  <a:pt x="10361" y="113"/>
                  <a:pt x="10265" y="119"/>
                  <a:pt x="10280" y="67"/>
                </a:cubicBezTo>
                <a:cubicBezTo>
                  <a:pt x="10285" y="52"/>
                  <a:pt x="10235" y="47"/>
                  <a:pt x="10160" y="54"/>
                </a:cubicBezTo>
                <a:cubicBezTo>
                  <a:pt x="10082" y="62"/>
                  <a:pt x="10004" y="49"/>
                  <a:pt x="9952" y="25"/>
                </a:cubicBezTo>
                <a:cubicBezTo>
                  <a:pt x="9881" y="-8"/>
                  <a:pt x="9855" y="-7"/>
                  <a:pt x="9777" y="22"/>
                </a:cubicBezTo>
                <a:close/>
                <a:moveTo>
                  <a:pt x="6617" y="853"/>
                </a:moveTo>
                <a:cubicBezTo>
                  <a:pt x="6597" y="853"/>
                  <a:pt x="6580" y="862"/>
                  <a:pt x="6580" y="876"/>
                </a:cubicBezTo>
                <a:cubicBezTo>
                  <a:pt x="6580" y="890"/>
                  <a:pt x="6597" y="902"/>
                  <a:pt x="6617" y="902"/>
                </a:cubicBezTo>
                <a:cubicBezTo>
                  <a:pt x="6636" y="902"/>
                  <a:pt x="6653" y="890"/>
                  <a:pt x="6653" y="876"/>
                </a:cubicBezTo>
                <a:cubicBezTo>
                  <a:pt x="6653" y="862"/>
                  <a:pt x="6636" y="853"/>
                  <a:pt x="6617" y="853"/>
                </a:cubicBezTo>
                <a:close/>
                <a:moveTo>
                  <a:pt x="7226" y="16360"/>
                </a:moveTo>
                <a:cubicBezTo>
                  <a:pt x="7207" y="16351"/>
                  <a:pt x="7194" y="16358"/>
                  <a:pt x="7194" y="16373"/>
                </a:cubicBezTo>
                <a:cubicBezTo>
                  <a:pt x="7194" y="16388"/>
                  <a:pt x="7207" y="16399"/>
                  <a:pt x="7226" y="16399"/>
                </a:cubicBezTo>
                <a:cubicBezTo>
                  <a:pt x="7246" y="16399"/>
                  <a:pt x="7263" y="16392"/>
                  <a:pt x="7263" y="16386"/>
                </a:cubicBezTo>
                <a:cubicBezTo>
                  <a:pt x="7263" y="16380"/>
                  <a:pt x="7246" y="16369"/>
                  <a:pt x="7226" y="16360"/>
                </a:cubicBezTo>
                <a:close/>
                <a:moveTo>
                  <a:pt x="1423" y="20635"/>
                </a:moveTo>
                <a:cubicBezTo>
                  <a:pt x="1402" y="20635"/>
                  <a:pt x="1397" y="20647"/>
                  <a:pt x="1410" y="20662"/>
                </a:cubicBezTo>
                <a:cubicBezTo>
                  <a:pt x="1422" y="20676"/>
                  <a:pt x="1438" y="20688"/>
                  <a:pt x="1447" y="20688"/>
                </a:cubicBezTo>
                <a:cubicBezTo>
                  <a:pt x="1455" y="20688"/>
                  <a:pt x="1465" y="20676"/>
                  <a:pt x="1465" y="20662"/>
                </a:cubicBezTo>
                <a:cubicBezTo>
                  <a:pt x="1465" y="20647"/>
                  <a:pt x="1444" y="20635"/>
                  <a:pt x="1423" y="20635"/>
                </a:cubicBezTo>
                <a:close/>
                <a:moveTo>
                  <a:pt x="21489" y="20665"/>
                </a:moveTo>
                <a:cubicBezTo>
                  <a:pt x="21389" y="20666"/>
                  <a:pt x="21383" y="20669"/>
                  <a:pt x="21443" y="20688"/>
                </a:cubicBezTo>
                <a:cubicBezTo>
                  <a:pt x="21540" y="20717"/>
                  <a:pt x="21560" y="20717"/>
                  <a:pt x="21586" y="20688"/>
                </a:cubicBezTo>
                <a:cubicBezTo>
                  <a:pt x="21599" y="20673"/>
                  <a:pt x="21560" y="20664"/>
                  <a:pt x="21489" y="20665"/>
                </a:cubicBezTo>
                <a:close/>
                <a:moveTo>
                  <a:pt x="17802" y="20917"/>
                </a:moveTo>
                <a:cubicBezTo>
                  <a:pt x="17782" y="20917"/>
                  <a:pt x="17791" y="20929"/>
                  <a:pt x="17820" y="20943"/>
                </a:cubicBezTo>
                <a:cubicBezTo>
                  <a:pt x="17850" y="20957"/>
                  <a:pt x="17893" y="20969"/>
                  <a:pt x="17913" y="20969"/>
                </a:cubicBezTo>
                <a:cubicBezTo>
                  <a:pt x="17933" y="20969"/>
                  <a:pt x="17924" y="20957"/>
                  <a:pt x="17894" y="20943"/>
                </a:cubicBezTo>
                <a:cubicBezTo>
                  <a:pt x="17865" y="20929"/>
                  <a:pt x="17822" y="20917"/>
                  <a:pt x="17802" y="209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1308100" y="4711700"/>
            <a:ext cx="103759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700"/>
              </a:spcBef>
              <a:buClr>
                <a:srgbClr val="0433FF"/>
              </a:buClr>
              <a:buFont typeface="Arial"/>
              <a:defRPr sz="33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Who acts in the role of a referee in our lives?</a:t>
            </a:r>
          </a:p>
        </p:txBody>
      </p:sp>
      <p:sp>
        <p:nvSpPr>
          <p:cNvPr id="269" name="Shape 26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15</a:t>
            </a:r>
          </a:p>
        </p:txBody>
      </p:sp>
      <p:sp>
        <p:nvSpPr>
          <p:cNvPr id="270" name="Shape 270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2" animBg="1" advAuto="0"/>
      <p:bldP spid="268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778000" y="3048000"/>
            <a:ext cx="7708900" cy="420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600"/>
              </a:spcBef>
              <a:buClr>
                <a:srgbClr val="0433FF"/>
              </a:buClr>
              <a:buFont typeface="Arial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are some “rules” (or ways of acting) that you could use with your </a:t>
            </a:r>
          </a:p>
          <a:p>
            <a:pPr marL="40640" marR="40639" algn="l" defTabSz="914400">
              <a:spcBef>
                <a:spcPts val="1600"/>
              </a:spcBef>
              <a:buClr>
                <a:srgbClr val="FF2600"/>
              </a:buClr>
              <a:buSzPct val="100000"/>
              <a:buFont typeface="Wingdings"/>
              <a:buChar char=""/>
              <a:defRPr sz="27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1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  </a:t>
            </a:r>
            <a:r>
              <a:rPr sz="31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Friends</a:t>
            </a:r>
          </a:p>
          <a:p>
            <a:pPr marL="40640" marR="40639" algn="l" defTabSz="914400">
              <a:spcBef>
                <a:spcPts val="1600"/>
              </a:spcBef>
              <a:buClr>
                <a:srgbClr val="0433FF"/>
              </a:buClr>
              <a:buSzPct val="100000"/>
              <a:buFont typeface="Wingdings"/>
              <a:buChar char=""/>
              <a:defRPr sz="27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100" b="1" dirty="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  Class mates</a:t>
            </a:r>
            <a:endParaRPr dirty="0"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marL="40640" marR="40639" algn="l" defTabSz="914400">
              <a:spcBef>
                <a:spcPts val="1600"/>
              </a:spcBef>
              <a:buSzPct val="100000"/>
              <a:buFont typeface="Wingdings"/>
              <a:buChar char=""/>
              <a:defRPr sz="2700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100" b="1" dirty="0"/>
              <a:t>   Family </a:t>
            </a:r>
          </a:p>
          <a:p>
            <a:pPr marL="40639" marR="40639" algn="l" defTabSz="914400">
              <a:spcBef>
                <a:spcPts val="1600"/>
              </a:spcBef>
              <a:buClr>
                <a:srgbClr val="0433FF"/>
              </a:buClr>
              <a:buFont typeface="Wingdings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so that everyone feels included, respected and cared for?</a:t>
            </a:r>
          </a:p>
        </p:txBody>
      </p:sp>
      <p:sp>
        <p:nvSpPr>
          <p:cNvPr id="274" name="Shape 274"/>
          <p:cNvSpPr/>
          <p:nvPr/>
        </p:nvSpPr>
        <p:spPr>
          <a:xfrm>
            <a:off x="4254500" y="1206500"/>
            <a:ext cx="51435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3700" b="1" u="sng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Questions to discuss in small groups</a:t>
            </a:r>
          </a:p>
        </p:txBody>
      </p:sp>
      <p:sp>
        <p:nvSpPr>
          <p:cNvPr id="275" name="Shape 275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16</a:t>
            </a:r>
          </a:p>
        </p:txBody>
      </p:sp>
      <p:pic>
        <p:nvPicPr>
          <p:cNvPr id="276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23769" t="18347" r="17714" b="23275"/>
          <a:stretch>
            <a:fillRect/>
          </a:stretch>
        </p:blipFill>
        <p:spPr>
          <a:xfrm>
            <a:off x="9035274" y="5021164"/>
            <a:ext cx="2413285" cy="3404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9" extrusionOk="0">
                <a:moveTo>
                  <a:pt x="9867" y="0"/>
                </a:moveTo>
                <a:cubicBezTo>
                  <a:pt x="9841" y="-1"/>
                  <a:pt x="9814" y="5"/>
                  <a:pt x="9774" y="20"/>
                </a:cubicBezTo>
                <a:cubicBezTo>
                  <a:pt x="9723" y="39"/>
                  <a:pt x="9675" y="48"/>
                  <a:pt x="9664" y="40"/>
                </a:cubicBezTo>
                <a:cubicBezTo>
                  <a:pt x="9653" y="32"/>
                  <a:pt x="9628" y="59"/>
                  <a:pt x="9607" y="98"/>
                </a:cubicBezTo>
                <a:cubicBezTo>
                  <a:pt x="9578" y="152"/>
                  <a:pt x="9559" y="160"/>
                  <a:pt x="9522" y="138"/>
                </a:cubicBezTo>
                <a:cubicBezTo>
                  <a:pt x="9463" y="103"/>
                  <a:pt x="9413" y="134"/>
                  <a:pt x="9462" y="176"/>
                </a:cubicBezTo>
                <a:cubicBezTo>
                  <a:pt x="9553" y="254"/>
                  <a:pt x="9268" y="493"/>
                  <a:pt x="9128" y="455"/>
                </a:cubicBezTo>
                <a:cubicBezTo>
                  <a:pt x="9100" y="448"/>
                  <a:pt x="8991" y="467"/>
                  <a:pt x="8883" y="501"/>
                </a:cubicBezTo>
                <a:cubicBezTo>
                  <a:pt x="8596" y="590"/>
                  <a:pt x="8490" y="605"/>
                  <a:pt x="8464" y="558"/>
                </a:cubicBezTo>
                <a:cubicBezTo>
                  <a:pt x="8447" y="527"/>
                  <a:pt x="8430" y="531"/>
                  <a:pt x="8372" y="584"/>
                </a:cubicBezTo>
                <a:cubicBezTo>
                  <a:pt x="8314" y="636"/>
                  <a:pt x="8276" y="646"/>
                  <a:pt x="8170" y="639"/>
                </a:cubicBezTo>
                <a:cubicBezTo>
                  <a:pt x="8097" y="634"/>
                  <a:pt x="8017" y="622"/>
                  <a:pt x="7992" y="611"/>
                </a:cubicBezTo>
                <a:cubicBezTo>
                  <a:pt x="7967" y="600"/>
                  <a:pt x="7921" y="604"/>
                  <a:pt x="7893" y="621"/>
                </a:cubicBezTo>
                <a:cubicBezTo>
                  <a:pt x="7852" y="645"/>
                  <a:pt x="7829" y="647"/>
                  <a:pt x="7790" y="624"/>
                </a:cubicBezTo>
                <a:cubicBezTo>
                  <a:pt x="7756" y="604"/>
                  <a:pt x="7730" y="602"/>
                  <a:pt x="7715" y="619"/>
                </a:cubicBezTo>
                <a:cubicBezTo>
                  <a:pt x="7703" y="633"/>
                  <a:pt x="7631" y="641"/>
                  <a:pt x="7555" y="636"/>
                </a:cubicBezTo>
                <a:cubicBezTo>
                  <a:pt x="7449" y="630"/>
                  <a:pt x="7417" y="639"/>
                  <a:pt x="7420" y="669"/>
                </a:cubicBezTo>
                <a:cubicBezTo>
                  <a:pt x="7423" y="691"/>
                  <a:pt x="7390" y="721"/>
                  <a:pt x="7346" y="737"/>
                </a:cubicBezTo>
                <a:cubicBezTo>
                  <a:pt x="7288" y="758"/>
                  <a:pt x="7275" y="772"/>
                  <a:pt x="7303" y="792"/>
                </a:cubicBezTo>
                <a:cubicBezTo>
                  <a:pt x="7331" y="812"/>
                  <a:pt x="7312" y="831"/>
                  <a:pt x="7232" y="860"/>
                </a:cubicBezTo>
                <a:cubicBezTo>
                  <a:pt x="7088" y="913"/>
                  <a:pt x="7062" y="913"/>
                  <a:pt x="6970" y="848"/>
                </a:cubicBezTo>
                <a:cubicBezTo>
                  <a:pt x="6914" y="809"/>
                  <a:pt x="6876" y="798"/>
                  <a:pt x="6838" y="815"/>
                </a:cubicBezTo>
                <a:cubicBezTo>
                  <a:pt x="6809" y="828"/>
                  <a:pt x="6787" y="852"/>
                  <a:pt x="6788" y="865"/>
                </a:cubicBezTo>
                <a:cubicBezTo>
                  <a:pt x="6792" y="908"/>
                  <a:pt x="6682" y="977"/>
                  <a:pt x="6632" y="964"/>
                </a:cubicBezTo>
                <a:cubicBezTo>
                  <a:pt x="6606" y="957"/>
                  <a:pt x="6574" y="961"/>
                  <a:pt x="6561" y="976"/>
                </a:cubicBezTo>
                <a:cubicBezTo>
                  <a:pt x="6548" y="991"/>
                  <a:pt x="6478" y="1004"/>
                  <a:pt x="6401" y="1004"/>
                </a:cubicBezTo>
                <a:cubicBezTo>
                  <a:pt x="6267" y="1004"/>
                  <a:pt x="6261" y="1007"/>
                  <a:pt x="6267" y="1089"/>
                </a:cubicBezTo>
                <a:cubicBezTo>
                  <a:pt x="6271" y="1154"/>
                  <a:pt x="6243" y="1194"/>
                  <a:pt x="6157" y="1256"/>
                </a:cubicBezTo>
                <a:cubicBezTo>
                  <a:pt x="6094" y="1300"/>
                  <a:pt x="6030" y="1336"/>
                  <a:pt x="6011" y="1336"/>
                </a:cubicBezTo>
                <a:cubicBezTo>
                  <a:pt x="5992" y="1336"/>
                  <a:pt x="5976" y="1357"/>
                  <a:pt x="5979" y="1381"/>
                </a:cubicBezTo>
                <a:cubicBezTo>
                  <a:pt x="5983" y="1415"/>
                  <a:pt x="5962" y="1425"/>
                  <a:pt x="5894" y="1419"/>
                </a:cubicBezTo>
                <a:cubicBezTo>
                  <a:pt x="5818" y="1413"/>
                  <a:pt x="5792" y="1428"/>
                  <a:pt x="5741" y="1510"/>
                </a:cubicBezTo>
                <a:cubicBezTo>
                  <a:pt x="5678" y="1611"/>
                  <a:pt x="5657" y="1747"/>
                  <a:pt x="5702" y="1779"/>
                </a:cubicBezTo>
                <a:cubicBezTo>
                  <a:pt x="5741" y="1807"/>
                  <a:pt x="5749" y="1871"/>
                  <a:pt x="5713" y="1887"/>
                </a:cubicBezTo>
                <a:cubicBezTo>
                  <a:pt x="5695" y="1895"/>
                  <a:pt x="5677" y="1941"/>
                  <a:pt x="5677" y="1990"/>
                </a:cubicBezTo>
                <a:cubicBezTo>
                  <a:pt x="5677" y="2040"/>
                  <a:pt x="5661" y="2101"/>
                  <a:pt x="5642" y="2126"/>
                </a:cubicBezTo>
                <a:cubicBezTo>
                  <a:pt x="5616" y="2160"/>
                  <a:pt x="5621" y="2177"/>
                  <a:pt x="5656" y="2187"/>
                </a:cubicBezTo>
                <a:cubicBezTo>
                  <a:pt x="5694" y="2197"/>
                  <a:pt x="5698" y="2231"/>
                  <a:pt x="5674" y="2338"/>
                </a:cubicBezTo>
                <a:cubicBezTo>
                  <a:pt x="5619" y="2575"/>
                  <a:pt x="5601" y="2675"/>
                  <a:pt x="5592" y="2776"/>
                </a:cubicBezTo>
                <a:cubicBezTo>
                  <a:pt x="5587" y="2830"/>
                  <a:pt x="5560" y="2883"/>
                  <a:pt x="5535" y="2894"/>
                </a:cubicBezTo>
                <a:cubicBezTo>
                  <a:pt x="5500" y="2909"/>
                  <a:pt x="5499" y="2927"/>
                  <a:pt x="5532" y="2970"/>
                </a:cubicBezTo>
                <a:cubicBezTo>
                  <a:pt x="5555" y="3001"/>
                  <a:pt x="5564" y="3049"/>
                  <a:pt x="5549" y="3080"/>
                </a:cubicBezTo>
                <a:cubicBezTo>
                  <a:pt x="5535" y="3111"/>
                  <a:pt x="5527" y="3171"/>
                  <a:pt x="5532" y="3214"/>
                </a:cubicBezTo>
                <a:cubicBezTo>
                  <a:pt x="5536" y="3256"/>
                  <a:pt x="5523" y="3322"/>
                  <a:pt x="5503" y="3360"/>
                </a:cubicBezTo>
                <a:cubicBezTo>
                  <a:pt x="5463" y="3434"/>
                  <a:pt x="5242" y="3522"/>
                  <a:pt x="5155" y="3498"/>
                </a:cubicBezTo>
                <a:cubicBezTo>
                  <a:pt x="5092" y="3481"/>
                  <a:pt x="5084" y="3510"/>
                  <a:pt x="5141" y="3551"/>
                </a:cubicBezTo>
                <a:cubicBezTo>
                  <a:pt x="5217" y="3605"/>
                  <a:pt x="5028" y="3642"/>
                  <a:pt x="4655" y="3647"/>
                </a:cubicBezTo>
                <a:cubicBezTo>
                  <a:pt x="4456" y="3649"/>
                  <a:pt x="4262" y="3661"/>
                  <a:pt x="4229" y="3672"/>
                </a:cubicBezTo>
                <a:cubicBezTo>
                  <a:pt x="4195" y="3682"/>
                  <a:pt x="4152" y="3683"/>
                  <a:pt x="4133" y="3674"/>
                </a:cubicBezTo>
                <a:cubicBezTo>
                  <a:pt x="4114" y="3666"/>
                  <a:pt x="4089" y="3672"/>
                  <a:pt x="4076" y="3687"/>
                </a:cubicBezTo>
                <a:cubicBezTo>
                  <a:pt x="4063" y="3702"/>
                  <a:pt x="4019" y="3706"/>
                  <a:pt x="3980" y="3697"/>
                </a:cubicBezTo>
                <a:cubicBezTo>
                  <a:pt x="3941" y="3688"/>
                  <a:pt x="3887" y="3696"/>
                  <a:pt x="3860" y="3712"/>
                </a:cubicBezTo>
                <a:cubicBezTo>
                  <a:pt x="3832" y="3728"/>
                  <a:pt x="3778" y="3733"/>
                  <a:pt x="3739" y="3725"/>
                </a:cubicBezTo>
                <a:cubicBezTo>
                  <a:pt x="3700" y="3716"/>
                  <a:pt x="3656" y="3722"/>
                  <a:pt x="3643" y="3737"/>
                </a:cubicBezTo>
                <a:cubicBezTo>
                  <a:pt x="3629" y="3753"/>
                  <a:pt x="3598" y="3755"/>
                  <a:pt x="3561" y="3742"/>
                </a:cubicBezTo>
                <a:cubicBezTo>
                  <a:pt x="3528" y="3730"/>
                  <a:pt x="3435" y="3722"/>
                  <a:pt x="3355" y="3725"/>
                </a:cubicBezTo>
                <a:cubicBezTo>
                  <a:pt x="3276" y="3727"/>
                  <a:pt x="3187" y="3717"/>
                  <a:pt x="3160" y="3702"/>
                </a:cubicBezTo>
                <a:cubicBezTo>
                  <a:pt x="3122" y="3681"/>
                  <a:pt x="3093" y="3691"/>
                  <a:pt x="3032" y="3745"/>
                </a:cubicBezTo>
                <a:cubicBezTo>
                  <a:pt x="2989" y="3783"/>
                  <a:pt x="2922" y="3819"/>
                  <a:pt x="2883" y="3825"/>
                </a:cubicBezTo>
                <a:cubicBezTo>
                  <a:pt x="2845" y="3831"/>
                  <a:pt x="2760" y="3847"/>
                  <a:pt x="2695" y="3860"/>
                </a:cubicBezTo>
                <a:cubicBezTo>
                  <a:pt x="2630" y="3874"/>
                  <a:pt x="2568" y="3886"/>
                  <a:pt x="2553" y="3883"/>
                </a:cubicBezTo>
                <a:cubicBezTo>
                  <a:pt x="2531" y="3879"/>
                  <a:pt x="2525" y="4032"/>
                  <a:pt x="2542" y="4203"/>
                </a:cubicBezTo>
                <a:cubicBezTo>
                  <a:pt x="2549" y="4263"/>
                  <a:pt x="2609" y="4284"/>
                  <a:pt x="2670" y="4248"/>
                </a:cubicBezTo>
                <a:cubicBezTo>
                  <a:pt x="2709" y="4225"/>
                  <a:pt x="2745" y="4226"/>
                  <a:pt x="2823" y="4256"/>
                </a:cubicBezTo>
                <a:cubicBezTo>
                  <a:pt x="2878" y="4277"/>
                  <a:pt x="2953" y="4303"/>
                  <a:pt x="2990" y="4311"/>
                </a:cubicBezTo>
                <a:cubicBezTo>
                  <a:pt x="3047" y="4324"/>
                  <a:pt x="3049" y="4331"/>
                  <a:pt x="3007" y="4369"/>
                </a:cubicBezTo>
                <a:cubicBezTo>
                  <a:pt x="2981" y="4393"/>
                  <a:pt x="2976" y="4404"/>
                  <a:pt x="2993" y="4394"/>
                </a:cubicBezTo>
                <a:cubicBezTo>
                  <a:pt x="3011" y="4384"/>
                  <a:pt x="3044" y="4387"/>
                  <a:pt x="3068" y="4402"/>
                </a:cubicBezTo>
                <a:cubicBezTo>
                  <a:pt x="3099" y="4420"/>
                  <a:pt x="3118" y="4414"/>
                  <a:pt x="3135" y="4381"/>
                </a:cubicBezTo>
                <a:cubicBezTo>
                  <a:pt x="3157" y="4342"/>
                  <a:pt x="3166" y="4343"/>
                  <a:pt x="3203" y="4376"/>
                </a:cubicBezTo>
                <a:cubicBezTo>
                  <a:pt x="3226" y="4397"/>
                  <a:pt x="3272" y="4414"/>
                  <a:pt x="3302" y="4414"/>
                </a:cubicBezTo>
                <a:cubicBezTo>
                  <a:pt x="3339" y="4414"/>
                  <a:pt x="3358" y="4446"/>
                  <a:pt x="3366" y="4512"/>
                </a:cubicBezTo>
                <a:cubicBezTo>
                  <a:pt x="3374" y="4580"/>
                  <a:pt x="3393" y="4607"/>
                  <a:pt x="3426" y="4598"/>
                </a:cubicBezTo>
                <a:cubicBezTo>
                  <a:pt x="3452" y="4591"/>
                  <a:pt x="3487" y="4596"/>
                  <a:pt x="3508" y="4610"/>
                </a:cubicBezTo>
                <a:cubicBezTo>
                  <a:pt x="3548" y="4639"/>
                  <a:pt x="3841" y="4648"/>
                  <a:pt x="3899" y="4623"/>
                </a:cubicBezTo>
                <a:cubicBezTo>
                  <a:pt x="3928" y="4610"/>
                  <a:pt x="4051" y="4625"/>
                  <a:pt x="4218" y="4658"/>
                </a:cubicBezTo>
                <a:cubicBezTo>
                  <a:pt x="4238" y="4662"/>
                  <a:pt x="4283" y="4656"/>
                  <a:pt x="4318" y="4646"/>
                </a:cubicBezTo>
                <a:cubicBezTo>
                  <a:pt x="4352" y="4635"/>
                  <a:pt x="4403" y="4630"/>
                  <a:pt x="4431" y="4638"/>
                </a:cubicBezTo>
                <a:cubicBezTo>
                  <a:pt x="4520" y="4662"/>
                  <a:pt x="4469" y="4736"/>
                  <a:pt x="4332" y="4782"/>
                </a:cubicBezTo>
                <a:cubicBezTo>
                  <a:pt x="4259" y="4806"/>
                  <a:pt x="4212" y="4833"/>
                  <a:pt x="4225" y="4842"/>
                </a:cubicBezTo>
                <a:cubicBezTo>
                  <a:pt x="4238" y="4851"/>
                  <a:pt x="4217" y="4866"/>
                  <a:pt x="4179" y="4875"/>
                </a:cubicBezTo>
                <a:cubicBezTo>
                  <a:pt x="4142" y="4883"/>
                  <a:pt x="4088" y="4897"/>
                  <a:pt x="4058" y="4905"/>
                </a:cubicBezTo>
                <a:cubicBezTo>
                  <a:pt x="4029" y="4913"/>
                  <a:pt x="3931" y="4922"/>
                  <a:pt x="3842" y="4925"/>
                </a:cubicBezTo>
                <a:cubicBezTo>
                  <a:pt x="3753" y="4928"/>
                  <a:pt x="3671" y="4933"/>
                  <a:pt x="3661" y="4935"/>
                </a:cubicBezTo>
                <a:cubicBezTo>
                  <a:pt x="3625" y="4942"/>
                  <a:pt x="3881" y="5038"/>
                  <a:pt x="3934" y="5038"/>
                </a:cubicBezTo>
                <a:cubicBezTo>
                  <a:pt x="3964" y="5038"/>
                  <a:pt x="3995" y="5057"/>
                  <a:pt x="4005" y="5076"/>
                </a:cubicBezTo>
                <a:cubicBezTo>
                  <a:pt x="4016" y="5096"/>
                  <a:pt x="4061" y="5111"/>
                  <a:pt x="4105" y="5111"/>
                </a:cubicBezTo>
                <a:cubicBezTo>
                  <a:pt x="4247" y="5112"/>
                  <a:pt x="4379" y="5134"/>
                  <a:pt x="4435" y="5167"/>
                </a:cubicBezTo>
                <a:cubicBezTo>
                  <a:pt x="4479" y="5193"/>
                  <a:pt x="4500" y="5193"/>
                  <a:pt x="4545" y="5167"/>
                </a:cubicBezTo>
                <a:cubicBezTo>
                  <a:pt x="4587" y="5142"/>
                  <a:pt x="4609" y="5142"/>
                  <a:pt x="4641" y="5164"/>
                </a:cubicBezTo>
                <a:cubicBezTo>
                  <a:pt x="4664" y="5180"/>
                  <a:pt x="4726" y="5192"/>
                  <a:pt x="4779" y="5192"/>
                </a:cubicBezTo>
                <a:cubicBezTo>
                  <a:pt x="4832" y="5192"/>
                  <a:pt x="4897" y="5209"/>
                  <a:pt x="4921" y="5230"/>
                </a:cubicBezTo>
                <a:cubicBezTo>
                  <a:pt x="4957" y="5260"/>
                  <a:pt x="4944" y="5280"/>
                  <a:pt x="4857" y="5338"/>
                </a:cubicBezTo>
                <a:cubicBezTo>
                  <a:pt x="4799" y="5377"/>
                  <a:pt x="4742" y="5429"/>
                  <a:pt x="4729" y="5454"/>
                </a:cubicBezTo>
                <a:cubicBezTo>
                  <a:pt x="4709" y="5494"/>
                  <a:pt x="4643" y="5511"/>
                  <a:pt x="4570" y="5494"/>
                </a:cubicBezTo>
                <a:cubicBezTo>
                  <a:pt x="4555" y="5490"/>
                  <a:pt x="4537" y="5520"/>
                  <a:pt x="4527" y="5562"/>
                </a:cubicBezTo>
                <a:cubicBezTo>
                  <a:pt x="4515" y="5609"/>
                  <a:pt x="4480" y="5644"/>
                  <a:pt x="4435" y="5652"/>
                </a:cubicBezTo>
                <a:cubicBezTo>
                  <a:pt x="4362" y="5666"/>
                  <a:pt x="4339" y="5708"/>
                  <a:pt x="4389" y="5743"/>
                </a:cubicBezTo>
                <a:cubicBezTo>
                  <a:pt x="4403" y="5753"/>
                  <a:pt x="4398" y="5778"/>
                  <a:pt x="4374" y="5798"/>
                </a:cubicBezTo>
                <a:cubicBezTo>
                  <a:pt x="4338" y="5829"/>
                  <a:pt x="4322" y="5826"/>
                  <a:pt x="4264" y="5776"/>
                </a:cubicBezTo>
                <a:cubicBezTo>
                  <a:pt x="4227" y="5743"/>
                  <a:pt x="4206" y="5731"/>
                  <a:pt x="4218" y="5748"/>
                </a:cubicBezTo>
                <a:cubicBezTo>
                  <a:pt x="4230" y="5765"/>
                  <a:pt x="4207" y="5790"/>
                  <a:pt x="4165" y="5806"/>
                </a:cubicBezTo>
                <a:cubicBezTo>
                  <a:pt x="4120" y="5823"/>
                  <a:pt x="4096" y="5851"/>
                  <a:pt x="4108" y="5874"/>
                </a:cubicBezTo>
                <a:cubicBezTo>
                  <a:pt x="4138" y="5930"/>
                  <a:pt x="3776" y="6045"/>
                  <a:pt x="3703" y="6002"/>
                </a:cubicBezTo>
                <a:cubicBezTo>
                  <a:pt x="3661" y="5977"/>
                  <a:pt x="3654" y="5979"/>
                  <a:pt x="3668" y="6010"/>
                </a:cubicBezTo>
                <a:cubicBezTo>
                  <a:pt x="3678" y="6031"/>
                  <a:pt x="3723" y="6051"/>
                  <a:pt x="3771" y="6055"/>
                </a:cubicBezTo>
                <a:cubicBezTo>
                  <a:pt x="3819" y="6059"/>
                  <a:pt x="3895" y="6077"/>
                  <a:pt x="3941" y="6093"/>
                </a:cubicBezTo>
                <a:cubicBezTo>
                  <a:pt x="4005" y="6116"/>
                  <a:pt x="4043" y="6114"/>
                  <a:pt x="4097" y="6090"/>
                </a:cubicBezTo>
                <a:cubicBezTo>
                  <a:pt x="4136" y="6073"/>
                  <a:pt x="4261" y="6053"/>
                  <a:pt x="4374" y="6045"/>
                </a:cubicBezTo>
                <a:cubicBezTo>
                  <a:pt x="4678" y="6023"/>
                  <a:pt x="4684" y="6021"/>
                  <a:pt x="4733" y="6000"/>
                </a:cubicBezTo>
                <a:cubicBezTo>
                  <a:pt x="4760" y="5988"/>
                  <a:pt x="4787" y="5998"/>
                  <a:pt x="4800" y="6022"/>
                </a:cubicBezTo>
                <a:cubicBezTo>
                  <a:pt x="4816" y="6051"/>
                  <a:pt x="4856" y="6060"/>
                  <a:pt x="4946" y="6053"/>
                </a:cubicBezTo>
                <a:cubicBezTo>
                  <a:pt x="5038" y="6045"/>
                  <a:pt x="5075" y="6052"/>
                  <a:pt x="5088" y="6083"/>
                </a:cubicBezTo>
                <a:cubicBezTo>
                  <a:pt x="5098" y="6106"/>
                  <a:pt x="5125" y="6147"/>
                  <a:pt x="5145" y="6173"/>
                </a:cubicBezTo>
                <a:cubicBezTo>
                  <a:pt x="5171" y="6208"/>
                  <a:pt x="5162" y="6231"/>
                  <a:pt x="5116" y="6267"/>
                </a:cubicBezTo>
                <a:cubicBezTo>
                  <a:pt x="5066" y="6306"/>
                  <a:pt x="5061" y="6342"/>
                  <a:pt x="5081" y="6460"/>
                </a:cubicBezTo>
                <a:cubicBezTo>
                  <a:pt x="5106" y="6614"/>
                  <a:pt x="5156" y="6684"/>
                  <a:pt x="5230" y="6664"/>
                </a:cubicBezTo>
                <a:cubicBezTo>
                  <a:pt x="5281" y="6650"/>
                  <a:pt x="5404" y="6709"/>
                  <a:pt x="5411" y="6750"/>
                </a:cubicBezTo>
                <a:cubicBezTo>
                  <a:pt x="5413" y="6765"/>
                  <a:pt x="5419" y="6788"/>
                  <a:pt x="5422" y="6800"/>
                </a:cubicBezTo>
                <a:cubicBezTo>
                  <a:pt x="5424" y="6813"/>
                  <a:pt x="5455" y="6820"/>
                  <a:pt x="5489" y="6818"/>
                </a:cubicBezTo>
                <a:cubicBezTo>
                  <a:pt x="5523" y="6816"/>
                  <a:pt x="5554" y="6832"/>
                  <a:pt x="5557" y="6853"/>
                </a:cubicBezTo>
                <a:cubicBezTo>
                  <a:pt x="5559" y="6874"/>
                  <a:pt x="5561" y="6919"/>
                  <a:pt x="5564" y="6951"/>
                </a:cubicBezTo>
                <a:cubicBezTo>
                  <a:pt x="5567" y="6984"/>
                  <a:pt x="5584" y="7002"/>
                  <a:pt x="5603" y="6994"/>
                </a:cubicBezTo>
                <a:cubicBezTo>
                  <a:pt x="5637" y="6979"/>
                  <a:pt x="5752" y="7116"/>
                  <a:pt x="5752" y="7173"/>
                </a:cubicBezTo>
                <a:cubicBezTo>
                  <a:pt x="5752" y="7190"/>
                  <a:pt x="5777" y="7220"/>
                  <a:pt x="5809" y="7238"/>
                </a:cubicBezTo>
                <a:cubicBezTo>
                  <a:pt x="5855" y="7265"/>
                  <a:pt x="5878" y="7264"/>
                  <a:pt x="5936" y="7238"/>
                </a:cubicBezTo>
                <a:cubicBezTo>
                  <a:pt x="6011" y="7205"/>
                  <a:pt x="6057" y="7218"/>
                  <a:pt x="6057" y="7271"/>
                </a:cubicBezTo>
                <a:cubicBezTo>
                  <a:pt x="6057" y="7287"/>
                  <a:pt x="6089" y="7301"/>
                  <a:pt x="6128" y="7301"/>
                </a:cubicBezTo>
                <a:cubicBezTo>
                  <a:pt x="6241" y="7301"/>
                  <a:pt x="6279" y="7331"/>
                  <a:pt x="6263" y="7409"/>
                </a:cubicBezTo>
                <a:cubicBezTo>
                  <a:pt x="6249" y="7475"/>
                  <a:pt x="6259" y="7481"/>
                  <a:pt x="6366" y="7487"/>
                </a:cubicBezTo>
                <a:cubicBezTo>
                  <a:pt x="6507" y="7495"/>
                  <a:pt x="6579" y="7533"/>
                  <a:pt x="6579" y="7598"/>
                </a:cubicBezTo>
                <a:cubicBezTo>
                  <a:pt x="6579" y="7624"/>
                  <a:pt x="6593" y="7645"/>
                  <a:pt x="6607" y="7646"/>
                </a:cubicBezTo>
                <a:cubicBezTo>
                  <a:pt x="6622" y="7647"/>
                  <a:pt x="6662" y="7651"/>
                  <a:pt x="6696" y="7656"/>
                </a:cubicBezTo>
                <a:cubicBezTo>
                  <a:pt x="6730" y="7660"/>
                  <a:pt x="6754" y="7654"/>
                  <a:pt x="6749" y="7638"/>
                </a:cubicBezTo>
                <a:cubicBezTo>
                  <a:pt x="6745" y="7623"/>
                  <a:pt x="6768" y="7605"/>
                  <a:pt x="6799" y="7600"/>
                </a:cubicBezTo>
                <a:cubicBezTo>
                  <a:pt x="6873" y="7589"/>
                  <a:pt x="7054" y="7691"/>
                  <a:pt x="7023" y="7726"/>
                </a:cubicBezTo>
                <a:cubicBezTo>
                  <a:pt x="7009" y="7743"/>
                  <a:pt x="7016" y="7747"/>
                  <a:pt x="7041" y="7736"/>
                </a:cubicBezTo>
                <a:cubicBezTo>
                  <a:pt x="7066" y="7725"/>
                  <a:pt x="7110" y="7748"/>
                  <a:pt x="7147" y="7794"/>
                </a:cubicBezTo>
                <a:cubicBezTo>
                  <a:pt x="7192" y="7850"/>
                  <a:pt x="7233" y="7868"/>
                  <a:pt x="7300" y="7865"/>
                </a:cubicBezTo>
                <a:cubicBezTo>
                  <a:pt x="7383" y="7861"/>
                  <a:pt x="7391" y="7872"/>
                  <a:pt x="7396" y="7973"/>
                </a:cubicBezTo>
                <a:cubicBezTo>
                  <a:pt x="7399" y="8055"/>
                  <a:pt x="7386" y="8086"/>
                  <a:pt x="7342" y="8096"/>
                </a:cubicBezTo>
                <a:cubicBezTo>
                  <a:pt x="7310" y="8104"/>
                  <a:pt x="7248" y="8120"/>
                  <a:pt x="7207" y="8134"/>
                </a:cubicBezTo>
                <a:cubicBezTo>
                  <a:pt x="7167" y="8148"/>
                  <a:pt x="7112" y="8163"/>
                  <a:pt x="7083" y="8167"/>
                </a:cubicBezTo>
                <a:cubicBezTo>
                  <a:pt x="7054" y="8171"/>
                  <a:pt x="6986" y="8186"/>
                  <a:pt x="6930" y="8202"/>
                </a:cubicBezTo>
                <a:cubicBezTo>
                  <a:pt x="6844" y="8227"/>
                  <a:pt x="6833" y="8238"/>
                  <a:pt x="6867" y="8282"/>
                </a:cubicBezTo>
                <a:cubicBezTo>
                  <a:pt x="6913" y="8345"/>
                  <a:pt x="6884" y="8388"/>
                  <a:pt x="6810" y="8368"/>
                </a:cubicBezTo>
                <a:cubicBezTo>
                  <a:pt x="6780" y="8360"/>
                  <a:pt x="6710" y="8367"/>
                  <a:pt x="6654" y="8383"/>
                </a:cubicBezTo>
                <a:cubicBezTo>
                  <a:pt x="6569" y="8408"/>
                  <a:pt x="6554" y="8427"/>
                  <a:pt x="6561" y="8489"/>
                </a:cubicBezTo>
                <a:cubicBezTo>
                  <a:pt x="6566" y="8530"/>
                  <a:pt x="6555" y="8571"/>
                  <a:pt x="6536" y="8579"/>
                </a:cubicBezTo>
                <a:cubicBezTo>
                  <a:pt x="6518" y="8587"/>
                  <a:pt x="6515" y="8615"/>
                  <a:pt x="6526" y="8640"/>
                </a:cubicBezTo>
                <a:cubicBezTo>
                  <a:pt x="6548" y="8690"/>
                  <a:pt x="6425" y="8782"/>
                  <a:pt x="6370" y="8758"/>
                </a:cubicBezTo>
                <a:cubicBezTo>
                  <a:pt x="6291" y="8724"/>
                  <a:pt x="6241" y="8830"/>
                  <a:pt x="6238" y="9038"/>
                </a:cubicBezTo>
                <a:cubicBezTo>
                  <a:pt x="6235" y="9267"/>
                  <a:pt x="6205" y="9322"/>
                  <a:pt x="6125" y="9244"/>
                </a:cubicBezTo>
                <a:cubicBezTo>
                  <a:pt x="6097" y="9217"/>
                  <a:pt x="6063" y="9202"/>
                  <a:pt x="6050" y="9211"/>
                </a:cubicBezTo>
                <a:cubicBezTo>
                  <a:pt x="6037" y="9221"/>
                  <a:pt x="6057" y="9251"/>
                  <a:pt x="6093" y="9279"/>
                </a:cubicBezTo>
                <a:cubicBezTo>
                  <a:pt x="6140" y="9317"/>
                  <a:pt x="6146" y="9338"/>
                  <a:pt x="6117" y="9362"/>
                </a:cubicBezTo>
                <a:cubicBezTo>
                  <a:pt x="6094" y="9383"/>
                  <a:pt x="6091" y="9410"/>
                  <a:pt x="6110" y="9433"/>
                </a:cubicBezTo>
                <a:cubicBezTo>
                  <a:pt x="6131" y="9457"/>
                  <a:pt x="6125" y="9485"/>
                  <a:pt x="6089" y="9513"/>
                </a:cubicBezTo>
                <a:cubicBezTo>
                  <a:pt x="6045" y="9548"/>
                  <a:pt x="6042" y="9568"/>
                  <a:pt x="6075" y="9611"/>
                </a:cubicBezTo>
                <a:cubicBezTo>
                  <a:pt x="6106" y="9653"/>
                  <a:pt x="6104" y="9674"/>
                  <a:pt x="6071" y="9702"/>
                </a:cubicBezTo>
                <a:cubicBezTo>
                  <a:pt x="6048" y="9722"/>
                  <a:pt x="6040" y="9740"/>
                  <a:pt x="6054" y="9740"/>
                </a:cubicBezTo>
                <a:cubicBezTo>
                  <a:pt x="6067" y="9740"/>
                  <a:pt x="6066" y="9752"/>
                  <a:pt x="6050" y="9770"/>
                </a:cubicBezTo>
                <a:cubicBezTo>
                  <a:pt x="6035" y="9787"/>
                  <a:pt x="6022" y="9819"/>
                  <a:pt x="6022" y="9840"/>
                </a:cubicBezTo>
                <a:cubicBezTo>
                  <a:pt x="6021" y="9861"/>
                  <a:pt x="5998" y="9881"/>
                  <a:pt x="5968" y="9881"/>
                </a:cubicBezTo>
                <a:cubicBezTo>
                  <a:pt x="5939" y="9881"/>
                  <a:pt x="5905" y="9903"/>
                  <a:pt x="5894" y="9931"/>
                </a:cubicBezTo>
                <a:cubicBezTo>
                  <a:pt x="5883" y="9959"/>
                  <a:pt x="5838" y="9984"/>
                  <a:pt x="5794" y="9989"/>
                </a:cubicBezTo>
                <a:cubicBezTo>
                  <a:pt x="5751" y="9993"/>
                  <a:pt x="5695" y="10021"/>
                  <a:pt x="5674" y="10049"/>
                </a:cubicBezTo>
                <a:cubicBezTo>
                  <a:pt x="5635" y="10101"/>
                  <a:pt x="5636" y="10102"/>
                  <a:pt x="5553" y="10047"/>
                </a:cubicBezTo>
                <a:cubicBezTo>
                  <a:pt x="5499" y="10011"/>
                  <a:pt x="5462" y="10001"/>
                  <a:pt x="5446" y="10019"/>
                </a:cubicBezTo>
                <a:cubicBezTo>
                  <a:pt x="5413" y="10057"/>
                  <a:pt x="5356" y="10028"/>
                  <a:pt x="5315" y="9951"/>
                </a:cubicBezTo>
                <a:cubicBezTo>
                  <a:pt x="5293" y="9910"/>
                  <a:pt x="5263" y="9892"/>
                  <a:pt x="5230" y="9901"/>
                </a:cubicBezTo>
                <a:cubicBezTo>
                  <a:pt x="5201" y="9909"/>
                  <a:pt x="5167" y="9904"/>
                  <a:pt x="5155" y="9891"/>
                </a:cubicBezTo>
                <a:cubicBezTo>
                  <a:pt x="5142" y="9876"/>
                  <a:pt x="5111" y="9876"/>
                  <a:pt x="5074" y="9891"/>
                </a:cubicBezTo>
                <a:cubicBezTo>
                  <a:pt x="5039" y="9904"/>
                  <a:pt x="4942" y="9905"/>
                  <a:pt x="4850" y="9893"/>
                </a:cubicBezTo>
                <a:cubicBezTo>
                  <a:pt x="4761" y="9882"/>
                  <a:pt x="4676" y="9877"/>
                  <a:pt x="4662" y="9883"/>
                </a:cubicBezTo>
                <a:cubicBezTo>
                  <a:pt x="4615" y="9904"/>
                  <a:pt x="4452" y="9812"/>
                  <a:pt x="4452" y="9765"/>
                </a:cubicBezTo>
                <a:cubicBezTo>
                  <a:pt x="4452" y="9723"/>
                  <a:pt x="4268" y="9649"/>
                  <a:pt x="4229" y="9677"/>
                </a:cubicBezTo>
                <a:cubicBezTo>
                  <a:pt x="4220" y="9683"/>
                  <a:pt x="4194" y="9675"/>
                  <a:pt x="4172" y="9657"/>
                </a:cubicBezTo>
                <a:cubicBezTo>
                  <a:pt x="4123" y="9615"/>
                  <a:pt x="4080" y="8572"/>
                  <a:pt x="4126" y="8552"/>
                </a:cubicBezTo>
                <a:cubicBezTo>
                  <a:pt x="4152" y="8540"/>
                  <a:pt x="4156" y="8499"/>
                  <a:pt x="4133" y="8441"/>
                </a:cubicBezTo>
                <a:cubicBezTo>
                  <a:pt x="4131" y="8437"/>
                  <a:pt x="4083" y="8453"/>
                  <a:pt x="4026" y="8474"/>
                </a:cubicBezTo>
                <a:cubicBezTo>
                  <a:pt x="3909" y="8517"/>
                  <a:pt x="3877" y="8504"/>
                  <a:pt x="3877" y="8418"/>
                </a:cubicBezTo>
                <a:cubicBezTo>
                  <a:pt x="3877" y="8344"/>
                  <a:pt x="3853" y="8344"/>
                  <a:pt x="3771" y="8416"/>
                </a:cubicBezTo>
                <a:cubicBezTo>
                  <a:pt x="3716" y="8464"/>
                  <a:pt x="3696" y="8468"/>
                  <a:pt x="3647" y="8439"/>
                </a:cubicBezTo>
                <a:cubicBezTo>
                  <a:pt x="3615" y="8420"/>
                  <a:pt x="3600" y="8396"/>
                  <a:pt x="3611" y="8383"/>
                </a:cubicBezTo>
                <a:cubicBezTo>
                  <a:pt x="3645" y="8344"/>
                  <a:pt x="3385" y="8358"/>
                  <a:pt x="3338" y="8398"/>
                </a:cubicBezTo>
                <a:cubicBezTo>
                  <a:pt x="3313" y="8419"/>
                  <a:pt x="3273" y="8436"/>
                  <a:pt x="3249" y="8436"/>
                </a:cubicBezTo>
                <a:cubicBezTo>
                  <a:pt x="3185" y="8436"/>
                  <a:pt x="3038" y="8557"/>
                  <a:pt x="3064" y="8587"/>
                </a:cubicBezTo>
                <a:cubicBezTo>
                  <a:pt x="3091" y="8618"/>
                  <a:pt x="3031" y="8647"/>
                  <a:pt x="2926" y="8655"/>
                </a:cubicBezTo>
                <a:cubicBezTo>
                  <a:pt x="2884" y="8658"/>
                  <a:pt x="2836" y="8661"/>
                  <a:pt x="2819" y="8663"/>
                </a:cubicBezTo>
                <a:cubicBezTo>
                  <a:pt x="2802" y="8664"/>
                  <a:pt x="2801" y="8686"/>
                  <a:pt x="2816" y="8710"/>
                </a:cubicBezTo>
                <a:cubicBezTo>
                  <a:pt x="2831" y="8735"/>
                  <a:pt x="2845" y="8934"/>
                  <a:pt x="2848" y="9151"/>
                </a:cubicBezTo>
                <a:cubicBezTo>
                  <a:pt x="2853" y="9536"/>
                  <a:pt x="2858" y="9547"/>
                  <a:pt x="2947" y="9611"/>
                </a:cubicBezTo>
                <a:cubicBezTo>
                  <a:pt x="2997" y="9647"/>
                  <a:pt x="3034" y="9694"/>
                  <a:pt x="3029" y="9715"/>
                </a:cubicBezTo>
                <a:cubicBezTo>
                  <a:pt x="3024" y="9735"/>
                  <a:pt x="3012" y="9776"/>
                  <a:pt x="3004" y="9808"/>
                </a:cubicBezTo>
                <a:cubicBezTo>
                  <a:pt x="2989" y="9869"/>
                  <a:pt x="2954" y="9903"/>
                  <a:pt x="2901" y="9908"/>
                </a:cubicBezTo>
                <a:cubicBezTo>
                  <a:pt x="2883" y="9910"/>
                  <a:pt x="2855" y="9912"/>
                  <a:pt x="2837" y="9913"/>
                </a:cubicBezTo>
                <a:cubicBezTo>
                  <a:pt x="2819" y="9915"/>
                  <a:pt x="2813" y="9941"/>
                  <a:pt x="2823" y="9969"/>
                </a:cubicBezTo>
                <a:cubicBezTo>
                  <a:pt x="2848" y="10037"/>
                  <a:pt x="2696" y="10081"/>
                  <a:pt x="2613" y="10029"/>
                </a:cubicBezTo>
                <a:cubicBezTo>
                  <a:pt x="2550" y="9990"/>
                  <a:pt x="2436" y="9982"/>
                  <a:pt x="2436" y="10017"/>
                </a:cubicBezTo>
                <a:cubicBezTo>
                  <a:pt x="2436" y="10029"/>
                  <a:pt x="2469" y="10047"/>
                  <a:pt x="2510" y="10054"/>
                </a:cubicBezTo>
                <a:cubicBezTo>
                  <a:pt x="2582" y="10068"/>
                  <a:pt x="2583" y="10069"/>
                  <a:pt x="2525" y="10132"/>
                </a:cubicBezTo>
                <a:cubicBezTo>
                  <a:pt x="2491" y="10169"/>
                  <a:pt x="2442" y="10198"/>
                  <a:pt x="2415" y="10198"/>
                </a:cubicBezTo>
                <a:cubicBezTo>
                  <a:pt x="2387" y="10198"/>
                  <a:pt x="2330" y="10223"/>
                  <a:pt x="2290" y="10251"/>
                </a:cubicBezTo>
                <a:cubicBezTo>
                  <a:pt x="2251" y="10279"/>
                  <a:pt x="2187" y="10301"/>
                  <a:pt x="2148" y="10301"/>
                </a:cubicBezTo>
                <a:cubicBezTo>
                  <a:pt x="2109" y="10301"/>
                  <a:pt x="2060" y="10325"/>
                  <a:pt x="2038" y="10354"/>
                </a:cubicBezTo>
                <a:cubicBezTo>
                  <a:pt x="2016" y="10383"/>
                  <a:pt x="1975" y="10401"/>
                  <a:pt x="1950" y="10394"/>
                </a:cubicBezTo>
                <a:cubicBezTo>
                  <a:pt x="1924" y="10387"/>
                  <a:pt x="1863" y="10398"/>
                  <a:pt x="1811" y="10417"/>
                </a:cubicBezTo>
                <a:cubicBezTo>
                  <a:pt x="1756" y="10437"/>
                  <a:pt x="1710" y="10441"/>
                  <a:pt x="1697" y="10427"/>
                </a:cubicBezTo>
                <a:cubicBezTo>
                  <a:pt x="1656" y="10380"/>
                  <a:pt x="1604" y="10403"/>
                  <a:pt x="1641" y="10452"/>
                </a:cubicBezTo>
                <a:cubicBezTo>
                  <a:pt x="1668" y="10489"/>
                  <a:pt x="1660" y="10510"/>
                  <a:pt x="1609" y="10543"/>
                </a:cubicBezTo>
                <a:cubicBezTo>
                  <a:pt x="1536" y="10589"/>
                  <a:pt x="1485" y="10562"/>
                  <a:pt x="1520" y="10497"/>
                </a:cubicBezTo>
                <a:cubicBezTo>
                  <a:pt x="1546" y="10449"/>
                  <a:pt x="1408" y="10389"/>
                  <a:pt x="1371" y="10432"/>
                </a:cubicBezTo>
                <a:cubicBezTo>
                  <a:pt x="1358" y="10447"/>
                  <a:pt x="1364" y="10470"/>
                  <a:pt x="1385" y="10485"/>
                </a:cubicBezTo>
                <a:cubicBezTo>
                  <a:pt x="1407" y="10500"/>
                  <a:pt x="1412" y="10530"/>
                  <a:pt x="1396" y="10553"/>
                </a:cubicBezTo>
                <a:cubicBezTo>
                  <a:pt x="1380" y="10575"/>
                  <a:pt x="1362" y="10651"/>
                  <a:pt x="1357" y="10721"/>
                </a:cubicBezTo>
                <a:cubicBezTo>
                  <a:pt x="1352" y="10791"/>
                  <a:pt x="1339" y="10859"/>
                  <a:pt x="1328" y="10872"/>
                </a:cubicBezTo>
                <a:cubicBezTo>
                  <a:pt x="1293" y="10913"/>
                  <a:pt x="1286" y="11025"/>
                  <a:pt x="1318" y="11066"/>
                </a:cubicBezTo>
                <a:cubicBezTo>
                  <a:pt x="1334" y="11088"/>
                  <a:pt x="1351" y="11157"/>
                  <a:pt x="1357" y="11220"/>
                </a:cubicBezTo>
                <a:cubicBezTo>
                  <a:pt x="1362" y="11283"/>
                  <a:pt x="1380" y="11348"/>
                  <a:pt x="1396" y="11363"/>
                </a:cubicBezTo>
                <a:cubicBezTo>
                  <a:pt x="1440" y="11405"/>
                  <a:pt x="1366" y="11562"/>
                  <a:pt x="1271" y="11625"/>
                </a:cubicBezTo>
                <a:cubicBezTo>
                  <a:pt x="1194" y="11676"/>
                  <a:pt x="1181" y="11678"/>
                  <a:pt x="1137" y="11640"/>
                </a:cubicBezTo>
                <a:cubicBezTo>
                  <a:pt x="1074" y="11587"/>
                  <a:pt x="1059" y="11509"/>
                  <a:pt x="1105" y="11489"/>
                </a:cubicBezTo>
                <a:cubicBezTo>
                  <a:pt x="1124" y="11480"/>
                  <a:pt x="1140" y="11461"/>
                  <a:pt x="1140" y="11446"/>
                </a:cubicBezTo>
                <a:cubicBezTo>
                  <a:pt x="1140" y="11428"/>
                  <a:pt x="1123" y="11427"/>
                  <a:pt x="1090" y="11446"/>
                </a:cubicBezTo>
                <a:cubicBezTo>
                  <a:pt x="1030" y="11482"/>
                  <a:pt x="995" y="11459"/>
                  <a:pt x="995" y="11383"/>
                </a:cubicBezTo>
                <a:cubicBezTo>
                  <a:pt x="995" y="11351"/>
                  <a:pt x="979" y="11319"/>
                  <a:pt x="959" y="11310"/>
                </a:cubicBezTo>
                <a:cubicBezTo>
                  <a:pt x="905" y="11286"/>
                  <a:pt x="914" y="11195"/>
                  <a:pt x="973" y="11179"/>
                </a:cubicBezTo>
                <a:cubicBezTo>
                  <a:pt x="1030" y="11164"/>
                  <a:pt x="1010" y="11090"/>
                  <a:pt x="952" y="11099"/>
                </a:cubicBezTo>
                <a:cubicBezTo>
                  <a:pt x="932" y="11102"/>
                  <a:pt x="902" y="11080"/>
                  <a:pt x="884" y="11048"/>
                </a:cubicBezTo>
                <a:cubicBezTo>
                  <a:pt x="858" y="11000"/>
                  <a:pt x="870" y="10986"/>
                  <a:pt x="977" y="10950"/>
                </a:cubicBezTo>
                <a:cubicBezTo>
                  <a:pt x="1045" y="10927"/>
                  <a:pt x="1094" y="10898"/>
                  <a:pt x="1083" y="10885"/>
                </a:cubicBezTo>
                <a:cubicBezTo>
                  <a:pt x="1072" y="10872"/>
                  <a:pt x="1049" y="10868"/>
                  <a:pt x="1034" y="10875"/>
                </a:cubicBezTo>
                <a:cubicBezTo>
                  <a:pt x="1018" y="10882"/>
                  <a:pt x="975" y="10866"/>
                  <a:pt x="941" y="10840"/>
                </a:cubicBezTo>
                <a:cubicBezTo>
                  <a:pt x="890" y="10799"/>
                  <a:pt x="887" y="10781"/>
                  <a:pt x="924" y="10731"/>
                </a:cubicBezTo>
                <a:cubicBezTo>
                  <a:pt x="948" y="10699"/>
                  <a:pt x="957" y="10681"/>
                  <a:pt x="941" y="10691"/>
                </a:cubicBezTo>
                <a:cubicBezTo>
                  <a:pt x="925" y="10702"/>
                  <a:pt x="884" y="10694"/>
                  <a:pt x="853" y="10673"/>
                </a:cubicBezTo>
                <a:cubicBezTo>
                  <a:pt x="813" y="10648"/>
                  <a:pt x="779" y="10644"/>
                  <a:pt x="742" y="10661"/>
                </a:cubicBezTo>
                <a:cubicBezTo>
                  <a:pt x="697" y="10682"/>
                  <a:pt x="698" y="10688"/>
                  <a:pt x="753" y="10711"/>
                </a:cubicBezTo>
                <a:cubicBezTo>
                  <a:pt x="814" y="10736"/>
                  <a:pt x="812" y="10742"/>
                  <a:pt x="742" y="10804"/>
                </a:cubicBezTo>
                <a:cubicBezTo>
                  <a:pt x="687" y="10855"/>
                  <a:pt x="679" y="10879"/>
                  <a:pt x="711" y="10905"/>
                </a:cubicBezTo>
                <a:cubicBezTo>
                  <a:pt x="741" y="10931"/>
                  <a:pt x="740" y="10949"/>
                  <a:pt x="707" y="10978"/>
                </a:cubicBezTo>
                <a:cubicBezTo>
                  <a:pt x="672" y="11008"/>
                  <a:pt x="670" y="11025"/>
                  <a:pt x="703" y="11054"/>
                </a:cubicBezTo>
                <a:cubicBezTo>
                  <a:pt x="764" y="11106"/>
                  <a:pt x="738" y="11208"/>
                  <a:pt x="664" y="11205"/>
                </a:cubicBezTo>
                <a:cubicBezTo>
                  <a:pt x="610" y="11202"/>
                  <a:pt x="612" y="11208"/>
                  <a:pt x="671" y="11277"/>
                </a:cubicBezTo>
                <a:cubicBezTo>
                  <a:pt x="716" y="11329"/>
                  <a:pt x="732" y="11387"/>
                  <a:pt x="721" y="11451"/>
                </a:cubicBezTo>
                <a:cubicBezTo>
                  <a:pt x="710" y="11517"/>
                  <a:pt x="719" y="11550"/>
                  <a:pt x="753" y="11559"/>
                </a:cubicBezTo>
                <a:cubicBezTo>
                  <a:pt x="780" y="11567"/>
                  <a:pt x="816" y="11624"/>
                  <a:pt x="831" y="11685"/>
                </a:cubicBezTo>
                <a:cubicBezTo>
                  <a:pt x="871" y="11843"/>
                  <a:pt x="873" y="11867"/>
                  <a:pt x="838" y="11902"/>
                </a:cubicBezTo>
                <a:cubicBezTo>
                  <a:pt x="798" y="11942"/>
                  <a:pt x="845" y="11994"/>
                  <a:pt x="906" y="11977"/>
                </a:cubicBezTo>
                <a:cubicBezTo>
                  <a:pt x="932" y="11970"/>
                  <a:pt x="983" y="11981"/>
                  <a:pt x="1019" y="12000"/>
                </a:cubicBezTo>
                <a:cubicBezTo>
                  <a:pt x="1073" y="12028"/>
                  <a:pt x="1077" y="12042"/>
                  <a:pt x="1041" y="12068"/>
                </a:cubicBezTo>
                <a:cubicBezTo>
                  <a:pt x="974" y="12116"/>
                  <a:pt x="985" y="12148"/>
                  <a:pt x="1066" y="12133"/>
                </a:cubicBezTo>
                <a:cubicBezTo>
                  <a:pt x="1104" y="12126"/>
                  <a:pt x="1156" y="12136"/>
                  <a:pt x="1179" y="12156"/>
                </a:cubicBezTo>
                <a:cubicBezTo>
                  <a:pt x="1225" y="12195"/>
                  <a:pt x="1337" y="12204"/>
                  <a:pt x="1303" y="12166"/>
                </a:cubicBezTo>
                <a:cubicBezTo>
                  <a:pt x="1269" y="12127"/>
                  <a:pt x="1353" y="12107"/>
                  <a:pt x="1410" y="12141"/>
                </a:cubicBezTo>
                <a:cubicBezTo>
                  <a:pt x="1453" y="12166"/>
                  <a:pt x="1463" y="12163"/>
                  <a:pt x="1463" y="12118"/>
                </a:cubicBezTo>
                <a:cubicBezTo>
                  <a:pt x="1463" y="12032"/>
                  <a:pt x="1466" y="12027"/>
                  <a:pt x="1527" y="11980"/>
                </a:cubicBezTo>
                <a:cubicBezTo>
                  <a:pt x="1582" y="11937"/>
                  <a:pt x="1587" y="11938"/>
                  <a:pt x="1658" y="11985"/>
                </a:cubicBezTo>
                <a:cubicBezTo>
                  <a:pt x="1736" y="12036"/>
                  <a:pt x="1986" y="12053"/>
                  <a:pt x="2024" y="12010"/>
                </a:cubicBezTo>
                <a:cubicBezTo>
                  <a:pt x="2050" y="11980"/>
                  <a:pt x="2274" y="11980"/>
                  <a:pt x="2354" y="12010"/>
                </a:cubicBezTo>
                <a:cubicBezTo>
                  <a:pt x="2389" y="12023"/>
                  <a:pt x="2446" y="12040"/>
                  <a:pt x="2482" y="12048"/>
                </a:cubicBezTo>
                <a:cubicBezTo>
                  <a:pt x="2518" y="12056"/>
                  <a:pt x="2542" y="12072"/>
                  <a:pt x="2532" y="12083"/>
                </a:cubicBezTo>
                <a:cubicBezTo>
                  <a:pt x="2522" y="12094"/>
                  <a:pt x="2529" y="12121"/>
                  <a:pt x="2546" y="12141"/>
                </a:cubicBezTo>
                <a:cubicBezTo>
                  <a:pt x="2565" y="12162"/>
                  <a:pt x="2561" y="12189"/>
                  <a:pt x="2539" y="12209"/>
                </a:cubicBezTo>
                <a:cubicBezTo>
                  <a:pt x="2512" y="12232"/>
                  <a:pt x="2524" y="12261"/>
                  <a:pt x="2585" y="12317"/>
                </a:cubicBezTo>
                <a:cubicBezTo>
                  <a:pt x="2666" y="12390"/>
                  <a:pt x="2682" y="12396"/>
                  <a:pt x="2905" y="12390"/>
                </a:cubicBezTo>
                <a:lnTo>
                  <a:pt x="3139" y="12382"/>
                </a:lnTo>
                <a:lnTo>
                  <a:pt x="3135" y="12478"/>
                </a:lnTo>
                <a:cubicBezTo>
                  <a:pt x="3133" y="12536"/>
                  <a:pt x="3152" y="12578"/>
                  <a:pt x="3181" y="12586"/>
                </a:cubicBezTo>
                <a:cubicBezTo>
                  <a:pt x="3220" y="12597"/>
                  <a:pt x="3222" y="12589"/>
                  <a:pt x="3192" y="12548"/>
                </a:cubicBezTo>
                <a:cubicBezTo>
                  <a:pt x="3162" y="12508"/>
                  <a:pt x="3167" y="12493"/>
                  <a:pt x="3213" y="12481"/>
                </a:cubicBezTo>
                <a:cubicBezTo>
                  <a:pt x="3338" y="12447"/>
                  <a:pt x="3416" y="12588"/>
                  <a:pt x="3366" y="12757"/>
                </a:cubicBezTo>
                <a:cubicBezTo>
                  <a:pt x="3360" y="12776"/>
                  <a:pt x="3382" y="12792"/>
                  <a:pt x="3416" y="12793"/>
                </a:cubicBezTo>
                <a:cubicBezTo>
                  <a:pt x="3450" y="12793"/>
                  <a:pt x="3500" y="12810"/>
                  <a:pt x="3526" y="12833"/>
                </a:cubicBezTo>
                <a:cubicBezTo>
                  <a:pt x="3595" y="12894"/>
                  <a:pt x="3686" y="12908"/>
                  <a:pt x="3735" y="12866"/>
                </a:cubicBezTo>
                <a:cubicBezTo>
                  <a:pt x="3768" y="12837"/>
                  <a:pt x="3790" y="12836"/>
                  <a:pt x="3828" y="12858"/>
                </a:cubicBezTo>
                <a:cubicBezTo>
                  <a:pt x="3863" y="12879"/>
                  <a:pt x="3866" y="12897"/>
                  <a:pt x="3838" y="12921"/>
                </a:cubicBezTo>
                <a:cubicBezTo>
                  <a:pt x="3792" y="12961"/>
                  <a:pt x="3912" y="12995"/>
                  <a:pt x="4016" y="12971"/>
                </a:cubicBezTo>
                <a:cubicBezTo>
                  <a:pt x="4052" y="12963"/>
                  <a:pt x="4127" y="12973"/>
                  <a:pt x="4183" y="12994"/>
                </a:cubicBezTo>
                <a:cubicBezTo>
                  <a:pt x="4239" y="13015"/>
                  <a:pt x="4300" y="13024"/>
                  <a:pt x="4318" y="13017"/>
                </a:cubicBezTo>
                <a:cubicBezTo>
                  <a:pt x="4335" y="13009"/>
                  <a:pt x="4376" y="13012"/>
                  <a:pt x="4410" y="13022"/>
                </a:cubicBezTo>
                <a:cubicBezTo>
                  <a:pt x="4490" y="13045"/>
                  <a:pt x="4720" y="13047"/>
                  <a:pt x="4772" y="13024"/>
                </a:cubicBezTo>
                <a:cubicBezTo>
                  <a:pt x="4795" y="13014"/>
                  <a:pt x="4907" y="13000"/>
                  <a:pt x="5020" y="12994"/>
                </a:cubicBezTo>
                <a:cubicBezTo>
                  <a:pt x="5174" y="12986"/>
                  <a:pt x="5239" y="12972"/>
                  <a:pt x="5280" y="12934"/>
                </a:cubicBezTo>
                <a:cubicBezTo>
                  <a:pt x="5329" y="12887"/>
                  <a:pt x="5387" y="12880"/>
                  <a:pt x="5517" y="12908"/>
                </a:cubicBezTo>
                <a:cubicBezTo>
                  <a:pt x="5537" y="12913"/>
                  <a:pt x="5590" y="12902"/>
                  <a:pt x="5638" y="12883"/>
                </a:cubicBezTo>
                <a:cubicBezTo>
                  <a:pt x="5715" y="12853"/>
                  <a:pt x="5719" y="12846"/>
                  <a:pt x="5667" y="12825"/>
                </a:cubicBezTo>
                <a:cubicBezTo>
                  <a:pt x="5612" y="12804"/>
                  <a:pt x="5612" y="12794"/>
                  <a:pt x="5663" y="12725"/>
                </a:cubicBezTo>
                <a:cubicBezTo>
                  <a:pt x="5694" y="12683"/>
                  <a:pt x="5732" y="12656"/>
                  <a:pt x="5752" y="12664"/>
                </a:cubicBezTo>
                <a:cubicBezTo>
                  <a:pt x="5772" y="12673"/>
                  <a:pt x="5814" y="12667"/>
                  <a:pt x="5844" y="12649"/>
                </a:cubicBezTo>
                <a:cubicBezTo>
                  <a:pt x="5874" y="12632"/>
                  <a:pt x="5967" y="12615"/>
                  <a:pt x="6050" y="12614"/>
                </a:cubicBezTo>
                <a:cubicBezTo>
                  <a:pt x="6158" y="12612"/>
                  <a:pt x="6202" y="12601"/>
                  <a:pt x="6203" y="12574"/>
                </a:cubicBezTo>
                <a:cubicBezTo>
                  <a:pt x="6203" y="12553"/>
                  <a:pt x="6232" y="12536"/>
                  <a:pt x="6267" y="12538"/>
                </a:cubicBezTo>
                <a:cubicBezTo>
                  <a:pt x="6317" y="12541"/>
                  <a:pt x="6321" y="12536"/>
                  <a:pt x="6288" y="12508"/>
                </a:cubicBezTo>
                <a:cubicBezTo>
                  <a:pt x="6256" y="12481"/>
                  <a:pt x="6259" y="12468"/>
                  <a:pt x="6306" y="12455"/>
                </a:cubicBezTo>
                <a:cubicBezTo>
                  <a:pt x="6339" y="12446"/>
                  <a:pt x="6386" y="12452"/>
                  <a:pt x="6409" y="12468"/>
                </a:cubicBezTo>
                <a:cubicBezTo>
                  <a:pt x="6468" y="12510"/>
                  <a:pt x="6523" y="12503"/>
                  <a:pt x="6473" y="12460"/>
                </a:cubicBezTo>
                <a:cubicBezTo>
                  <a:pt x="6418" y="12413"/>
                  <a:pt x="6469" y="12392"/>
                  <a:pt x="6615" y="12400"/>
                </a:cubicBezTo>
                <a:cubicBezTo>
                  <a:pt x="6677" y="12403"/>
                  <a:pt x="6744" y="12424"/>
                  <a:pt x="6760" y="12445"/>
                </a:cubicBezTo>
                <a:cubicBezTo>
                  <a:pt x="6788" y="12483"/>
                  <a:pt x="6774" y="12716"/>
                  <a:pt x="6742" y="12752"/>
                </a:cubicBezTo>
                <a:cubicBezTo>
                  <a:pt x="6734" y="12762"/>
                  <a:pt x="6740" y="12811"/>
                  <a:pt x="6757" y="12863"/>
                </a:cubicBezTo>
                <a:cubicBezTo>
                  <a:pt x="6782" y="12942"/>
                  <a:pt x="6775" y="12963"/>
                  <a:pt x="6717" y="12991"/>
                </a:cubicBezTo>
                <a:cubicBezTo>
                  <a:pt x="6651" y="13025"/>
                  <a:pt x="6653" y="13029"/>
                  <a:pt x="6742" y="13092"/>
                </a:cubicBezTo>
                <a:cubicBezTo>
                  <a:pt x="6823" y="13149"/>
                  <a:pt x="6828" y="13163"/>
                  <a:pt x="6788" y="13208"/>
                </a:cubicBezTo>
                <a:cubicBezTo>
                  <a:pt x="6754" y="13247"/>
                  <a:pt x="6754" y="13274"/>
                  <a:pt x="6785" y="13319"/>
                </a:cubicBezTo>
                <a:cubicBezTo>
                  <a:pt x="6872" y="13446"/>
                  <a:pt x="6899" y="13538"/>
                  <a:pt x="6856" y="13568"/>
                </a:cubicBezTo>
                <a:cubicBezTo>
                  <a:pt x="6800" y="13608"/>
                  <a:pt x="6900" y="13655"/>
                  <a:pt x="6962" y="13618"/>
                </a:cubicBezTo>
                <a:cubicBezTo>
                  <a:pt x="7016" y="13587"/>
                  <a:pt x="7083" y="13662"/>
                  <a:pt x="7083" y="13754"/>
                </a:cubicBezTo>
                <a:cubicBezTo>
                  <a:pt x="7083" y="13791"/>
                  <a:pt x="7122" y="13836"/>
                  <a:pt x="7186" y="13870"/>
                </a:cubicBezTo>
                <a:cubicBezTo>
                  <a:pt x="7306" y="13932"/>
                  <a:pt x="7348" y="14057"/>
                  <a:pt x="7275" y="14132"/>
                </a:cubicBezTo>
                <a:cubicBezTo>
                  <a:pt x="7242" y="14165"/>
                  <a:pt x="7238" y="14186"/>
                  <a:pt x="7264" y="14197"/>
                </a:cubicBezTo>
                <a:cubicBezTo>
                  <a:pt x="7316" y="14220"/>
                  <a:pt x="7234" y="14289"/>
                  <a:pt x="7179" y="14270"/>
                </a:cubicBezTo>
                <a:cubicBezTo>
                  <a:pt x="7156" y="14262"/>
                  <a:pt x="7171" y="14275"/>
                  <a:pt x="7211" y="14298"/>
                </a:cubicBezTo>
                <a:cubicBezTo>
                  <a:pt x="7251" y="14321"/>
                  <a:pt x="7277" y="14356"/>
                  <a:pt x="7271" y="14376"/>
                </a:cubicBezTo>
                <a:cubicBezTo>
                  <a:pt x="7266" y="14395"/>
                  <a:pt x="7295" y="14423"/>
                  <a:pt x="7335" y="14439"/>
                </a:cubicBezTo>
                <a:cubicBezTo>
                  <a:pt x="7401" y="14464"/>
                  <a:pt x="7406" y="14490"/>
                  <a:pt x="7406" y="14718"/>
                </a:cubicBezTo>
                <a:cubicBezTo>
                  <a:pt x="7406" y="14857"/>
                  <a:pt x="7422" y="15002"/>
                  <a:pt x="7442" y="15038"/>
                </a:cubicBezTo>
                <a:cubicBezTo>
                  <a:pt x="7466" y="15083"/>
                  <a:pt x="7464" y="15123"/>
                  <a:pt x="7435" y="15168"/>
                </a:cubicBezTo>
                <a:cubicBezTo>
                  <a:pt x="7402" y="15219"/>
                  <a:pt x="7404" y="15245"/>
                  <a:pt x="7438" y="15284"/>
                </a:cubicBezTo>
                <a:cubicBezTo>
                  <a:pt x="7463" y="15312"/>
                  <a:pt x="7475" y="15358"/>
                  <a:pt x="7463" y="15385"/>
                </a:cubicBezTo>
                <a:cubicBezTo>
                  <a:pt x="7451" y="15412"/>
                  <a:pt x="7466" y="15463"/>
                  <a:pt x="7499" y="15498"/>
                </a:cubicBezTo>
                <a:cubicBezTo>
                  <a:pt x="7564" y="15569"/>
                  <a:pt x="7546" y="15645"/>
                  <a:pt x="7470" y="15624"/>
                </a:cubicBezTo>
                <a:cubicBezTo>
                  <a:pt x="7435" y="15615"/>
                  <a:pt x="7422" y="15645"/>
                  <a:pt x="7417" y="15740"/>
                </a:cubicBezTo>
                <a:cubicBezTo>
                  <a:pt x="7410" y="15878"/>
                  <a:pt x="7351" y="15980"/>
                  <a:pt x="7296" y="15956"/>
                </a:cubicBezTo>
                <a:cubicBezTo>
                  <a:pt x="7277" y="15948"/>
                  <a:pt x="7264" y="15952"/>
                  <a:pt x="7264" y="15964"/>
                </a:cubicBezTo>
                <a:cubicBezTo>
                  <a:pt x="7264" y="15975"/>
                  <a:pt x="7296" y="15999"/>
                  <a:pt x="7335" y="16017"/>
                </a:cubicBezTo>
                <a:cubicBezTo>
                  <a:pt x="7387" y="16039"/>
                  <a:pt x="7406" y="16076"/>
                  <a:pt x="7406" y="16145"/>
                </a:cubicBezTo>
                <a:cubicBezTo>
                  <a:pt x="7406" y="16198"/>
                  <a:pt x="7424" y="16254"/>
                  <a:pt x="7445" y="16268"/>
                </a:cubicBezTo>
                <a:cubicBezTo>
                  <a:pt x="7472" y="16287"/>
                  <a:pt x="7457" y="16309"/>
                  <a:pt x="7392" y="16339"/>
                </a:cubicBezTo>
                <a:cubicBezTo>
                  <a:pt x="7341" y="16363"/>
                  <a:pt x="7309" y="16392"/>
                  <a:pt x="7321" y="16407"/>
                </a:cubicBezTo>
                <a:cubicBezTo>
                  <a:pt x="7358" y="16449"/>
                  <a:pt x="7225" y="16538"/>
                  <a:pt x="7172" y="16507"/>
                </a:cubicBezTo>
                <a:cubicBezTo>
                  <a:pt x="7140" y="16489"/>
                  <a:pt x="7123" y="16492"/>
                  <a:pt x="7108" y="16520"/>
                </a:cubicBezTo>
                <a:cubicBezTo>
                  <a:pt x="7096" y="16541"/>
                  <a:pt x="7063" y="16558"/>
                  <a:pt x="7033" y="16558"/>
                </a:cubicBezTo>
                <a:cubicBezTo>
                  <a:pt x="6999" y="16558"/>
                  <a:pt x="6985" y="16578"/>
                  <a:pt x="6994" y="16613"/>
                </a:cubicBezTo>
                <a:cubicBezTo>
                  <a:pt x="7004" y="16650"/>
                  <a:pt x="6988" y="16670"/>
                  <a:pt x="6941" y="16679"/>
                </a:cubicBezTo>
                <a:cubicBezTo>
                  <a:pt x="6876" y="16691"/>
                  <a:pt x="6872" y="16704"/>
                  <a:pt x="6899" y="16850"/>
                </a:cubicBezTo>
                <a:cubicBezTo>
                  <a:pt x="6901" y="16862"/>
                  <a:pt x="6929" y="16857"/>
                  <a:pt x="6959" y="16840"/>
                </a:cubicBezTo>
                <a:cubicBezTo>
                  <a:pt x="7002" y="16814"/>
                  <a:pt x="7023" y="16815"/>
                  <a:pt x="7065" y="16840"/>
                </a:cubicBezTo>
                <a:cubicBezTo>
                  <a:pt x="7095" y="16857"/>
                  <a:pt x="7108" y="16880"/>
                  <a:pt x="7097" y="16893"/>
                </a:cubicBezTo>
                <a:cubicBezTo>
                  <a:pt x="7086" y="16905"/>
                  <a:pt x="7105" y="16915"/>
                  <a:pt x="7136" y="16915"/>
                </a:cubicBezTo>
                <a:cubicBezTo>
                  <a:pt x="7231" y="16915"/>
                  <a:pt x="7239" y="16987"/>
                  <a:pt x="7154" y="17071"/>
                </a:cubicBezTo>
                <a:cubicBezTo>
                  <a:pt x="7097" y="17128"/>
                  <a:pt x="7065" y="17141"/>
                  <a:pt x="7037" y="17122"/>
                </a:cubicBezTo>
                <a:cubicBezTo>
                  <a:pt x="7016" y="17106"/>
                  <a:pt x="6972" y="17096"/>
                  <a:pt x="6941" y="17096"/>
                </a:cubicBezTo>
                <a:cubicBezTo>
                  <a:pt x="6895" y="17097"/>
                  <a:pt x="6896" y="17100"/>
                  <a:pt x="6948" y="17122"/>
                </a:cubicBezTo>
                <a:cubicBezTo>
                  <a:pt x="7033" y="17156"/>
                  <a:pt x="7027" y="17213"/>
                  <a:pt x="6938" y="17247"/>
                </a:cubicBezTo>
                <a:cubicBezTo>
                  <a:pt x="6897" y="17263"/>
                  <a:pt x="6874" y="17285"/>
                  <a:pt x="6884" y="17298"/>
                </a:cubicBezTo>
                <a:cubicBezTo>
                  <a:pt x="6895" y="17310"/>
                  <a:pt x="6889" y="17327"/>
                  <a:pt x="6870" y="17335"/>
                </a:cubicBezTo>
                <a:cubicBezTo>
                  <a:pt x="6807" y="17363"/>
                  <a:pt x="6854" y="17571"/>
                  <a:pt x="6938" y="17630"/>
                </a:cubicBezTo>
                <a:cubicBezTo>
                  <a:pt x="7020" y="17688"/>
                  <a:pt x="7022" y="17746"/>
                  <a:pt x="6941" y="17746"/>
                </a:cubicBezTo>
                <a:cubicBezTo>
                  <a:pt x="6886" y="17746"/>
                  <a:pt x="6856" y="17877"/>
                  <a:pt x="6906" y="17899"/>
                </a:cubicBezTo>
                <a:cubicBezTo>
                  <a:pt x="6924" y="17907"/>
                  <a:pt x="6896" y="17948"/>
                  <a:pt x="6842" y="17987"/>
                </a:cubicBezTo>
                <a:cubicBezTo>
                  <a:pt x="6766" y="18042"/>
                  <a:pt x="6730" y="18054"/>
                  <a:pt x="6693" y="18033"/>
                </a:cubicBezTo>
                <a:cubicBezTo>
                  <a:pt x="6629" y="17996"/>
                  <a:pt x="6544" y="17987"/>
                  <a:pt x="6544" y="18018"/>
                </a:cubicBezTo>
                <a:cubicBezTo>
                  <a:pt x="6544" y="18031"/>
                  <a:pt x="6504" y="18055"/>
                  <a:pt x="6455" y="18070"/>
                </a:cubicBezTo>
                <a:cubicBezTo>
                  <a:pt x="6406" y="18086"/>
                  <a:pt x="6374" y="18107"/>
                  <a:pt x="6384" y="18118"/>
                </a:cubicBezTo>
                <a:cubicBezTo>
                  <a:pt x="6410" y="18148"/>
                  <a:pt x="6339" y="18171"/>
                  <a:pt x="6217" y="18174"/>
                </a:cubicBezTo>
                <a:cubicBezTo>
                  <a:pt x="6052" y="18177"/>
                  <a:pt x="6017" y="18229"/>
                  <a:pt x="6093" y="18352"/>
                </a:cubicBezTo>
                <a:cubicBezTo>
                  <a:pt x="6109" y="18379"/>
                  <a:pt x="6101" y="18413"/>
                  <a:pt x="6075" y="18435"/>
                </a:cubicBezTo>
                <a:cubicBezTo>
                  <a:pt x="6050" y="18456"/>
                  <a:pt x="6041" y="18473"/>
                  <a:pt x="6054" y="18473"/>
                </a:cubicBezTo>
                <a:cubicBezTo>
                  <a:pt x="6067" y="18473"/>
                  <a:pt x="6061" y="18497"/>
                  <a:pt x="6039" y="18526"/>
                </a:cubicBezTo>
                <a:cubicBezTo>
                  <a:pt x="6018" y="18554"/>
                  <a:pt x="5983" y="18572"/>
                  <a:pt x="5965" y="18564"/>
                </a:cubicBezTo>
                <a:cubicBezTo>
                  <a:pt x="5947" y="18556"/>
                  <a:pt x="5906" y="18571"/>
                  <a:pt x="5873" y="18599"/>
                </a:cubicBezTo>
                <a:cubicBezTo>
                  <a:pt x="5839" y="18626"/>
                  <a:pt x="5793" y="18643"/>
                  <a:pt x="5770" y="18637"/>
                </a:cubicBezTo>
                <a:cubicBezTo>
                  <a:pt x="5747" y="18630"/>
                  <a:pt x="5667" y="18656"/>
                  <a:pt x="5592" y="18692"/>
                </a:cubicBezTo>
                <a:cubicBezTo>
                  <a:pt x="5517" y="18728"/>
                  <a:pt x="5447" y="18750"/>
                  <a:pt x="5436" y="18742"/>
                </a:cubicBezTo>
                <a:cubicBezTo>
                  <a:pt x="5425" y="18735"/>
                  <a:pt x="5397" y="18740"/>
                  <a:pt x="5375" y="18752"/>
                </a:cubicBezTo>
                <a:cubicBezTo>
                  <a:pt x="5354" y="18765"/>
                  <a:pt x="5270" y="18779"/>
                  <a:pt x="5191" y="18783"/>
                </a:cubicBezTo>
                <a:cubicBezTo>
                  <a:pt x="5112" y="18787"/>
                  <a:pt x="5027" y="18800"/>
                  <a:pt x="5003" y="18813"/>
                </a:cubicBezTo>
                <a:cubicBezTo>
                  <a:pt x="4974" y="18828"/>
                  <a:pt x="4939" y="18826"/>
                  <a:pt x="4903" y="18805"/>
                </a:cubicBezTo>
                <a:cubicBezTo>
                  <a:pt x="4857" y="18778"/>
                  <a:pt x="4836" y="18781"/>
                  <a:pt x="4790" y="18828"/>
                </a:cubicBezTo>
                <a:cubicBezTo>
                  <a:pt x="4746" y="18872"/>
                  <a:pt x="4723" y="18879"/>
                  <a:pt x="4683" y="18856"/>
                </a:cubicBezTo>
                <a:cubicBezTo>
                  <a:pt x="4655" y="18839"/>
                  <a:pt x="4644" y="18815"/>
                  <a:pt x="4655" y="18803"/>
                </a:cubicBezTo>
                <a:cubicBezTo>
                  <a:pt x="4666" y="18790"/>
                  <a:pt x="4646" y="18787"/>
                  <a:pt x="4616" y="18795"/>
                </a:cubicBezTo>
                <a:cubicBezTo>
                  <a:pt x="4552" y="18813"/>
                  <a:pt x="4545" y="18848"/>
                  <a:pt x="4598" y="18871"/>
                </a:cubicBezTo>
                <a:cubicBezTo>
                  <a:pt x="4619" y="18880"/>
                  <a:pt x="4602" y="18917"/>
                  <a:pt x="4555" y="18961"/>
                </a:cubicBezTo>
                <a:cubicBezTo>
                  <a:pt x="4503" y="19012"/>
                  <a:pt x="4463" y="19026"/>
                  <a:pt x="4438" y="19009"/>
                </a:cubicBezTo>
                <a:cubicBezTo>
                  <a:pt x="4393" y="18977"/>
                  <a:pt x="4333" y="18975"/>
                  <a:pt x="4360" y="19007"/>
                </a:cubicBezTo>
                <a:cubicBezTo>
                  <a:pt x="4371" y="19019"/>
                  <a:pt x="4321" y="19055"/>
                  <a:pt x="4250" y="19085"/>
                </a:cubicBezTo>
                <a:cubicBezTo>
                  <a:pt x="4149" y="19127"/>
                  <a:pt x="4130" y="19146"/>
                  <a:pt x="4161" y="19173"/>
                </a:cubicBezTo>
                <a:cubicBezTo>
                  <a:pt x="4191" y="19198"/>
                  <a:pt x="4191" y="19214"/>
                  <a:pt x="4154" y="19236"/>
                </a:cubicBezTo>
                <a:cubicBezTo>
                  <a:pt x="4127" y="19251"/>
                  <a:pt x="4092" y="19256"/>
                  <a:pt x="4076" y="19246"/>
                </a:cubicBezTo>
                <a:cubicBezTo>
                  <a:pt x="4060" y="19235"/>
                  <a:pt x="4057" y="19240"/>
                  <a:pt x="4069" y="19256"/>
                </a:cubicBezTo>
                <a:cubicBezTo>
                  <a:pt x="4081" y="19271"/>
                  <a:pt x="4068" y="19305"/>
                  <a:pt x="4041" y="19331"/>
                </a:cubicBezTo>
                <a:cubicBezTo>
                  <a:pt x="4001" y="19370"/>
                  <a:pt x="3981" y="19372"/>
                  <a:pt x="3938" y="19346"/>
                </a:cubicBezTo>
                <a:cubicBezTo>
                  <a:pt x="3868" y="19306"/>
                  <a:pt x="3850" y="19342"/>
                  <a:pt x="3863" y="19482"/>
                </a:cubicBezTo>
                <a:cubicBezTo>
                  <a:pt x="3873" y="19593"/>
                  <a:pt x="3793" y="19687"/>
                  <a:pt x="3707" y="19664"/>
                </a:cubicBezTo>
                <a:cubicBezTo>
                  <a:pt x="3675" y="19655"/>
                  <a:pt x="3667" y="19660"/>
                  <a:pt x="3686" y="19681"/>
                </a:cubicBezTo>
                <a:cubicBezTo>
                  <a:pt x="3729" y="19731"/>
                  <a:pt x="3738" y="19778"/>
                  <a:pt x="3746" y="19955"/>
                </a:cubicBezTo>
                <a:cubicBezTo>
                  <a:pt x="3750" y="20047"/>
                  <a:pt x="3739" y="20137"/>
                  <a:pt x="3721" y="20154"/>
                </a:cubicBezTo>
                <a:cubicBezTo>
                  <a:pt x="3700" y="20174"/>
                  <a:pt x="3703" y="20198"/>
                  <a:pt x="3728" y="20220"/>
                </a:cubicBezTo>
                <a:cubicBezTo>
                  <a:pt x="3750" y="20239"/>
                  <a:pt x="3758" y="20262"/>
                  <a:pt x="3746" y="20270"/>
                </a:cubicBezTo>
                <a:cubicBezTo>
                  <a:pt x="3734" y="20279"/>
                  <a:pt x="3740" y="20319"/>
                  <a:pt x="3760" y="20361"/>
                </a:cubicBezTo>
                <a:cubicBezTo>
                  <a:pt x="3806" y="20454"/>
                  <a:pt x="3758" y="20502"/>
                  <a:pt x="3661" y="20459"/>
                </a:cubicBezTo>
                <a:cubicBezTo>
                  <a:pt x="3611" y="20437"/>
                  <a:pt x="3575" y="20442"/>
                  <a:pt x="3501" y="20476"/>
                </a:cubicBezTo>
                <a:cubicBezTo>
                  <a:pt x="3424" y="20512"/>
                  <a:pt x="3394" y="20514"/>
                  <a:pt x="3352" y="20489"/>
                </a:cubicBezTo>
                <a:cubicBezTo>
                  <a:pt x="3309" y="20464"/>
                  <a:pt x="3283" y="20470"/>
                  <a:pt x="3217" y="20514"/>
                </a:cubicBezTo>
                <a:cubicBezTo>
                  <a:pt x="3144" y="20563"/>
                  <a:pt x="3128" y="20563"/>
                  <a:pt x="3061" y="20529"/>
                </a:cubicBezTo>
                <a:cubicBezTo>
                  <a:pt x="3000" y="20499"/>
                  <a:pt x="2964" y="20500"/>
                  <a:pt x="2873" y="20524"/>
                </a:cubicBezTo>
                <a:cubicBezTo>
                  <a:pt x="2805" y="20542"/>
                  <a:pt x="2764" y="20569"/>
                  <a:pt x="2770" y="20592"/>
                </a:cubicBezTo>
                <a:cubicBezTo>
                  <a:pt x="2776" y="20622"/>
                  <a:pt x="2742" y="20632"/>
                  <a:pt x="2628" y="20632"/>
                </a:cubicBezTo>
                <a:cubicBezTo>
                  <a:pt x="2545" y="20632"/>
                  <a:pt x="2468" y="20640"/>
                  <a:pt x="2454" y="20650"/>
                </a:cubicBezTo>
                <a:cubicBezTo>
                  <a:pt x="2439" y="20660"/>
                  <a:pt x="2386" y="20661"/>
                  <a:pt x="2337" y="20653"/>
                </a:cubicBezTo>
                <a:cubicBezTo>
                  <a:pt x="2277" y="20642"/>
                  <a:pt x="2253" y="20647"/>
                  <a:pt x="2269" y="20665"/>
                </a:cubicBezTo>
                <a:cubicBezTo>
                  <a:pt x="2306" y="20708"/>
                  <a:pt x="2224" y="20729"/>
                  <a:pt x="2163" y="20693"/>
                </a:cubicBezTo>
                <a:cubicBezTo>
                  <a:pt x="2118" y="20666"/>
                  <a:pt x="2102" y="20667"/>
                  <a:pt x="2077" y="20695"/>
                </a:cubicBezTo>
                <a:cubicBezTo>
                  <a:pt x="2061" y="20715"/>
                  <a:pt x="2026" y="20733"/>
                  <a:pt x="1999" y="20736"/>
                </a:cubicBezTo>
                <a:cubicBezTo>
                  <a:pt x="1973" y="20739"/>
                  <a:pt x="1879" y="20754"/>
                  <a:pt x="1793" y="20771"/>
                </a:cubicBezTo>
                <a:cubicBezTo>
                  <a:pt x="1671" y="20795"/>
                  <a:pt x="1627" y="20794"/>
                  <a:pt x="1584" y="20768"/>
                </a:cubicBezTo>
                <a:cubicBezTo>
                  <a:pt x="1539" y="20742"/>
                  <a:pt x="1522" y="20744"/>
                  <a:pt x="1495" y="20778"/>
                </a:cubicBezTo>
                <a:cubicBezTo>
                  <a:pt x="1468" y="20812"/>
                  <a:pt x="1428" y="20818"/>
                  <a:pt x="1282" y="20806"/>
                </a:cubicBezTo>
                <a:cubicBezTo>
                  <a:pt x="1120" y="20793"/>
                  <a:pt x="1090" y="20799"/>
                  <a:pt x="1002" y="20859"/>
                </a:cubicBezTo>
                <a:cubicBezTo>
                  <a:pt x="908" y="20923"/>
                  <a:pt x="896" y="20923"/>
                  <a:pt x="817" y="20884"/>
                </a:cubicBezTo>
                <a:cubicBezTo>
                  <a:pt x="740" y="20846"/>
                  <a:pt x="729" y="20847"/>
                  <a:pt x="639" y="20894"/>
                </a:cubicBezTo>
                <a:cubicBezTo>
                  <a:pt x="587" y="20922"/>
                  <a:pt x="544" y="20956"/>
                  <a:pt x="544" y="20972"/>
                </a:cubicBezTo>
                <a:cubicBezTo>
                  <a:pt x="544" y="21049"/>
                  <a:pt x="281" y="21100"/>
                  <a:pt x="146" y="21050"/>
                </a:cubicBezTo>
                <a:cubicBezTo>
                  <a:pt x="47" y="21014"/>
                  <a:pt x="3" y="21044"/>
                  <a:pt x="0" y="21151"/>
                </a:cubicBezTo>
                <a:cubicBezTo>
                  <a:pt x="-1" y="21211"/>
                  <a:pt x="12" y="21267"/>
                  <a:pt x="29" y="21274"/>
                </a:cubicBezTo>
                <a:cubicBezTo>
                  <a:pt x="45" y="21282"/>
                  <a:pt x="50" y="21297"/>
                  <a:pt x="40" y="21310"/>
                </a:cubicBezTo>
                <a:cubicBezTo>
                  <a:pt x="29" y="21322"/>
                  <a:pt x="70" y="21322"/>
                  <a:pt x="132" y="21310"/>
                </a:cubicBezTo>
                <a:cubicBezTo>
                  <a:pt x="250" y="21285"/>
                  <a:pt x="419" y="21315"/>
                  <a:pt x="419" y="21360"/>
                </a:cubicBezTo>
                <a:cubicBezTo>
                  <a:pt x="419" y="21374"/>
                  <a:pt x="435" y="21385"/>
                  <a:pt x="455" y="21385"/>
                </a:cubicBezTo>
                <a:cubicBezTo>
                  <a:pt x="475" y="21385"/>
                  <a:pt x="485" y="21370"/>
                  <a:pt x="480" y="21352"/>
                </a:cubicBezTo>
                <a:cubicBezTo>
                  <a:pt x="474" y="21333"/>
                  <a:pt x="512" y="21320"/>
                  <a:pt x="568" y="21320"/>
                </a:cubicBezTo>
                <a:cubicBezTo>
                  <a:pt x="621" y="21319"/>
                  <a:pt x="692" y="21304"/>
                  <a:pt x="725" y="21284"/>
                </a:cubicBezTo>
                <a:cubicBezTo>
                  <a:pt x="776" y="21254"/>
                  <a:pt x="785" y="21256"/>
                  <a:pt x="803" y="21304"/>
                </a:cubicBezTo>
                <a:cubicBezTo>
                  <a:pt x="828" y="21374"/>
                  <a:pt x="843" y="21373"/>
                  <a:pt x="927" y="21302"/>
                </a:cubicBezTo>
                <a:lnTo>
                  <a:pt x="995" y="21244"/>
                </a:lnTo>
                <a:lnTo>
                  <a:pt x="1016" y="21302"/>
                </a:lnTo>
                <a:cubicBezTo>
                  <a:pt x="1028" y="21334"/>
                  <a:pt x="1057" y="21363"/>
                  <a:pt x="1080" y="21365"/>
                </a:cubicBezTo>
                <a:cubicBezTo>
                  <a:pt x="1216" y="21378"/>
                  <a:pt x="1313" y="21371"/>
                  <a:pt x="1307" y="21350"/>
                </a:cubicBezTo>
                <a:cubicBezTo>
                  <a:pt x="1303" y="21336"/>
                  <a:pt x="1331" y="21320"/>
                  <a:pt x="1367" y="21315"/>
                </a:cubicBezTo>
                <a:cubicBezTo>
                  <a:pt x="1447" y="21302"/>
                  <a:pt x="1581" y="21380"/>
                  <a:pt x="1548" y="21420"/>
                </a:cubicBezTo>
                <a:cubicBezTo>
                  <a:pt x="1536" y="21436"/>
                  <a:pt x="1564" y="21425"/>
                  <a:pt x="1612" y="21395"/>
                </a:cubicBezTo>
                <a:cubicBezTo>
                  <a:pt x="1679" y="21352"/>
                  <a:pt x="1736" y="21341"/>
                  <a:pt x="1871" y="21345"/>
                </a:cubicBezTo>
                <a:cubicBezTo>
                  <a:pt x="1968" y="21348"/>
                  <a:pt x="2087" y="21334"/>
                  <a:pt x="2134" y="21317"/>
                </a:cubicBezTo>
                <a:cubicBezTo>
                  <a:pt x="2181" y="21300"/>
                  <a:pt x="2248" y="21287"/>
                  <a:pt x="2283" y="21287"/>
                </a:cubicBezTo>
                <a:cubicBezTo>
                  <a:pt x="2318" y="21287"/>
                  <a:pt x="2397" y="21279"/>
                  <a:pt x="2461" y="21272"/>
                </a:cubicBezTo>
                <a:cubicBezTo>
                  <a:pt x="2542" y="21262"/>
                  <a:pt x="2588" y="21270"/>
                  <a:pt x="2610" y="21297"/>
                </a:cubicBezTo>
                <a:cubicBezTo>
                  <a:pt x="2635" y="21329"/>
                  <a:pt x="2658" y="21330"/>
                  <a:pt x="2745" y="21307"/>
                </a:cubicBezTo>
                <a:cubicBezTo>
                  <a:pt x="2803" y="21291"/>
                  <a:pt x="2877" y="21261"/>
                  <a:pt x="2912" y="21239"/>
                </a:cubicBezTo>
                <a:cubicBezTo>
                  <a:pt x="2968" y="21203"/>
                  <a:pt x="2976" y="21204"/>
                  <a:pt x="2997" y="21242"/>
                </a:cubicBezTo>
                <a:cubicBezTo>
                  <a:pt x="3028" y="21298"/>
                  <a:pt x="3111" y="21294"/>
                  <a:pt x="3157" y="21234"/>
                </a:cubicBezTo>
                <a:cubicBezTo>
                  <a:pt x="3177" y="21207"/>
                  <a:pt x="3221" y="21186"/>
                  <a:pt x="3256" y="21186"/>
                </a:cubicBezTo>
                <a:cubicBezTo>
                  <a:pt x="3291" y="21187"/>
                  <a:pt x="3378" y="21181"/>
                  <a:pt x="3451" y="21174"/>
                </a:cubicBezTo>
                <a:cubicBezTo>
                  <a:pt x="3525" y="21166"/>
                  <a:pt x="3596" y="21170"/>
                  <a:pt x="3607" y="21184"/>
                </a:cubicBezTo>
                <a:cubicBezTo>
                  <a:pt x="3643" y="21224"/>
                  <a:pt x="3783" y="21211"/>
                  <a:pt x="3952" y="21151"/>
                </a:cubicBezTo>
                <a:cubicBezTo>
                  <a:pt x="4078" y="21106"/>
                  <a:pt x="4179" y="21093"/>
                  <a:pt x="4428" y="21091"/>
                </a:cubicBezTo>
                <a:cubicBezTo>
                  <a:pt x="4665" y="21088"/>
                  <a:pt x="4758" y="21077"/>
                  <a:pt x="4807" y="21045"/>
                </a:cubicBezTo>
                <a:cubicBezTo>
                  <a:pt x="4885" y="20996"/>
                  <a:pt x="4928" y="20993"/>
                  <a:pt x="4985" y="21033"/>
                </a:cubicBezTo>
                <a:cubicBezTo>
                  <a:pt x="5049" y="21078"/>
                  <a:pt x="4971" y="21156"/>
                  <a:pt x="4861" y="21156"/>
                </a:cubicBezTo>
                <a:cubicBezTo>
                  <a:pt x="4786" y="21156"/>
                  <a:pt x="4778" y="21163"/>
                  <a:pt x="4811" y="21191"/>
                </a:cubicBezTo>
                <a:cubicBezTo>
                  <a:pt x="4859" y="21232"/>
                  <a:pt x="4820" y="21256"/>
                  <a:pt x="4648" y="21304"/>
                </a:cubicBezTo>
                <a:cubicBezTo>
                  <a:pt x="4552" y="21331"/>
                  <a:pt x="4539" y="21348"/>
                  <a:pt x="4541" y="21430"/>
                </a:cubicBezTo>
                <a:cubicBezTo>
                  <a:pt x="4542" y="21482"/>
                  <a:pt x="4557" y="21541"/>
                  <a:pt x="4573" y="21559"/>
                </a:cubicBezTo>
                <a:cubicBezTo>
                  <a:pt x="4606" y="21595"/>
                  <a:pt x="4657" y="21599"/>
                  <a:pt x="4683" y="21569"/>
                </a:cubicBezTo>
                <a:cubicBezTo>
                  <a:pt x="4699" y="21550"/>
                  <a:pt x="5073" y="21550"/>
                  <a:pt x="5390" y="21569"/>
                </a:cubicBezTo>
                <a:cubicBezTo>
                  <a:pt x="5503" y="21575"/>
                  <a:pt x="5517" y="21570"/>
                  <a:pt x="5517" y="21513"/>
                </a:cubicBezTo>
                <a:cubicBezTo>
                  <a:pt x="5518" y="21475"/>
                  <a:pt x="5538" y="21449"/>
                  <a:pt x="5571" y="21448"/>
                </a:cubicBezTo>
                <a:cubicBezTo>
                  <a:pt x="5600" y="21447"/>
                  <a:pt x="5690" y="21433"/>
                  <a:pt x="5770" y="21418"/>
                </a:cubicBezTo>
                <a:cubicBezTo>
                  <a:pt x="5993" y="21374"/>
                  <a:pt x="6238" y="21367"/>
                  <a:pt x="6228" y="21405"/>
                </a:cubicBezTo>
                <a:cubicBezTo>
                  <a:pt x="6214" y="21455"/>
                  <a:pt x="6283" y="21442"/>
                  <a:pt x="6409" y="21375"/>
                </a:cubicBezTo>
                <a:cubicBezTo>
                  <a:pt x="6487" y="21333"/>
                  <a:pt x="6564" y="21316"/>
                  <a:pt x="6650" y="21320"/>
                </a:cubicBezTo>
                <a:cubicBezTo>
                  <a:pt x="6719" y="21322"/>
                  <a:pt x="6817" y="21310"/>
                  <a:pt x="6867" y="21292"/>
                </a:cubicBezTo>
                <a:cubicBezTo>
                  <a:pt x="6973" y="21253"/>
                  <a:pt x="7072" y="21248"/>
                  <a:pt x="7101" y="21282"/>
                </a:cubicBezTo>
                <a:cubicBezTo>
                  <a:pt x="7112" y="21295"/>
                  <a:pt x="7093" y="21318"/>
                  <a:pt x="7058" y="21332"/>
                </a:cubicBezTo>
                <a:cubicBezTo>
                  <a:pt x="7023" y="21347"/>
                  <a:pt x="7013" y="21359"/>
                  <a:pt x="7037" y="21360"/>
                </a:cubicBezTo>
                <a:cubicBezTo>
                  <a:pt x="7061" y="21360"/>
                  <a:pt x="7090" y="21350"/>
                  <a:pt x="7101" y="21337"/>
                </a:cubicBezTo>
                <a:cubicBezTo>
                  <a:pt x="7112" y="21324"/>
                  <a:pt x="7168" y="21304"/>
                  <a:pt x="7229" y="21294"/>
                </a:cubicBezTo>
                <a:cubicBezTo>
                  <a:pt x="7289" y="21285"/>
                  <a:pt x="7379" y="21264"/>
                  <a:pt x="7428" y="21247"/>
                </a:cubicBezTo>
                <a:cubicBezTo>
                  <a:pt x="7476" y="21229"/>
                  <a:pt x="7562" y="21217"/>
                  <a:pt x="7616" y="21221"/>
                </a:cubicBezTo>
                <a:cubicBezTo>
                  <a:pt x="7669" y="21226"/>
                  <a:pt x="7732" y="21219"/>
                  <a:pt x="7754" y="21206"/>
                </a:cubicBezTo>
                <a:cubicBezTo>
                  <a:pt x="7802" y="21178"/>
                  <a:pt x="8116" y="21173"/>
                  <a:pt x="8340" y="21196"/>
                </a:cubicBezTo>
                <a:cubicBezTo>
                  <a:pt x="8468" y="21210"/>
                  <a:pt x="8517" y="21203"/>
                  <a:pt x="8603" y="21158"/>
                </a:cubicBezTo>
                <a:cubicBezTo>
                  <a:pt x="8661" y="21128"/>
                  <a:pt x="8720" y="21108"/>
                  <a:pt x="8738" y="21116"/>
                </a:cubicBezTo>
                <a:cubicBezTo>
                  <a:pt x="8756" y="21124"/>
                  <a:pt x="8783" y="21121"/>
                  <a:pt x="8794" y="21108"/>
                </a:cubicBezTo>
                <a:cubicBezTo>
                  <a:pt x="8806" y="21095"/>
                  <a:pt x="8900" y="21082"/>
                  <a:pt x="9004" y="21083"/>
                </a:cubicBezTo>
                <a:cubicBezTo>
                  <a:pt x="9108" y="21084"/>
                  <a:pt x="9216" y="21078"/>
                  <a:pt x="9249" y="21068"/>
                </a:cubicBezTo>
                <a:cubicBezTo>
                  <a:pt x="9315" y="21048"/>
                  <a:pt x="9375" y="21093"/>
                  <a:pt x="9316" y="21118"/>
                </a:cubicBezTo>
                <a:cubicBezTo>
                  <a:pt x="9274" y="21137"/>
                  <a:pt x="9305" y="21181"/>
                  <a:pt x="9359" y="21181"/>
                </a:cubicBezTo>
                <a:cubicBezTo>
                  <a:pt x="9379" y="21181"/>
                  <a:pt x="9387" y="21173"/>
                  <a:pt x="9377" y="21161"/>
                </a:cubicBezTo>
                <a:cubicBezTo>
                  <a:pt x="9339" y="21118"/>
                  <a:pt x="9463" y="21030"/>
                  <a:pt x="9561" y="21030"/>
                </a:cubicBezTo>
                <a:cubicBezTo>
                  <a:pt x="9692" y="21030"/>
                  <a:pt x="10019" y="21010"/>
                  <a:pt x="10019" y="21002"/>
                </a:cubicBezTo>
                <a:cubicBezTo>
                  <a:pt x="10019" y="20996"/>
                  <a:pt x="10151" y="20986"/>
                  <a:pt x="10488" y="20967"/>
                </a:cubicBezTo>
                <a:cubicBezTo>
                  <a:pt x="10607" y="20961"/>
                  <a:pt x="10788" y="20948"/>
                  <a:pt x="10889" y="20940"/>
                </a:cubicBezTo>
                <a:cubicBezTo>
                  <a:pt x="11032" y="20927"/>
                  <a:pt x="11079" y="20931"/>
                  <a:pt x="11116" y="20962"/>
                </a:cubicBezTo>
                <a:cubicBezTo>
                  <a:pt x="11156" y="20996"/>
                  <a:pt x="11157" y="21011"/>
                  <a:pt x="11106" y="21048"/>
                </a:cubicBezTo>
                <a:cubicBezTo>
                  <a:pt x="11072" y="21072"/>
                  <a:pt x="11022" y="21113"/>
                  <a:pt x="10995" y="21141"/>
                </a:cubicBezTo>
                <a:cubicBezTo>
                  <a:pt x="10956" y="21182"/>
                  <a:pt x="10936" y="21186"/>
                  <a:pt x="10893" y="21161"/>
                </a:cubicBezTo>
                <a:cubicBezTo>
                  <a:pt x="10821" y="21119"/>
                  <a:pt x="10764" y="21168"/>
                  <a:pt x="10751" y="21284"/>
                </a:cubicBezTo>
                <a:cubicBezTo>
                  <a:pt x="10741" y="21367"/>
                  <a:pt x="10747" y="21374"/>
                  <a:pt x="10857" y="21377"/>
                </a:cubicBezTo>
                <a:cubicBezTo>
                  <a:pt x="10921" y="21380"/>
                  <a:pt x="10984" y="21370"/>
                  <a:pt x="10995" y="21357"/>
                </a:cubicBezTo>
                <a:cubicBezTo>
                  <a:pt x="11024" y="21325"/>
                  <a:pt x="11325" y="21329"/>
                  <a:pt x="11354" y="21362"/>
                </a:cubicBezTo>
                <a:cubicBezTo>
                  <a:pt x="11370" y="21381"/>
                  <a:pt x="11392" y="21379"/>
                  <a:pt x="11425" y="21360"/>
                </a:cubicBezTo>
                <a:cubicBezTo>
                  <a:pt x="11469" y="21334"/>
                  <a:pt x="11731" y="21314"/>
                  <a:pt x="12181" y="21299"/>
                </a:cubicBezTo>
                <a:cubicBezTo>
                  <a:pt x="12280" y="21296"/>
                  <a:pt x="12391" y="21283"/>
                  <a:pt x="12426" y="21272"/>
                </a:cubicBezTo>
                <a:cubicBezTo>
                  <a:pt x="12462" y="21260"/>
                  <a:pt x="12499" y="21258"/>
                  <a:pt x="12511" y="21267"/>
                </a:cubicBezTo>
                <a:cubicBezTo>
                  <a:pt x="12524" y="21275"/>
                  <a:pt x="12553" y="21272"/>
                  <a:pt x="12575" y="21259"/>
                </a:cubicBezTo>
                <a:cubicBezTo>
                  <a:pt x="12597" y="21246"/>
                  <a:pt x="12705" y="21231"/>
                  <a:pt x="12813" y="21224"/>
                </a:cubicBezTo>
                <a:cubicBezTo>
                  <a:pt x="12922" y="21217"/>
                  <a:pt x="13079" y="21196"/>
                  <a:pt x="13165" y="21181"/>
                </a:cubicBezTo>
                <a:cubicBezTo>
                  <a:pt x="13250" y="21166"/>
                  <a:pt x="13337" y="21160"/>
                  <a:pt x="13356" y="21169"/>
                </a:cubicBezTo>
                <a:cubicBezTo>
                  <a:pt x="13375" y="21177"/>
                  <a:pt x="13445" y="21172"/>
                  <a:pt x="13513" y="21156"/>
                </a:cubicBezTo>
                <a:cubicBezTo>
                  <a:pt x="13607" y="21134"/>
                  <a:pt x="13652" y="21134"/>
                  <a:pt x="13708" y="21158"/>
                </a:cubicBezTo>
                <a:cubicBezTo>
                  <a:pt x="13766" y="21184"/>
                  <a:pt x="13796" y="21186"/>
                  <a:pt x="13868" y="21158"/>
                </a:cubicBezTo>
                <a:cubicBezTo>
                  <a:pt x="13917" y="21140"/>
                  <a:pt x="14077" y="21120"/>
                  <a:pt x="14223" y="21116"/>
                </a:cubicBezTo>
                <a:cubicBezTo>
                  <a:pt x="14368" y="21111"/>
                  <a:pt x="14485" y="21106"/>
                  <a:pt x="14485" y="21103"/>
                </a:cubicBezTo>
                <a:cubicBezTo>
                  <a:pt x="14485" y="21085"/>
                  <a:pt x="15508" y="21092"/>
                  <a:pt x="15561" y="21111"/>
                </a:cubicBezTo>
                <a:cubicBezTo>
                  <a:pt x="15597" y="21123"/>
                  <a:pt x="15650" y="21128"/>
                  <a:pt x="15678" y="21121"/>
                </a:cubicBezTo>
                <a:cubicBezTo>
                  <a:pt x="15707" y="21113"/>
                  <a:pt x="15742" y="21103"/>
                  <a:pt x="15756" y="21101"/>
                </a:cubicBezTo>
                <a:cubicBezTo>
                  <a:pt x="15771" y="21098"/>
                  <a:pt x="15802" y="21079"/>
                  <a:pt x="15824" y="21058"/>
                </a:cubicBezTo>
                <a:cubicBezTo>
                  <a:pt x="15846" y="21036"/>
                  <a:pt x="15912" y="21014"/>
                  <a:pt x="15969" y="21010"/>
                </a:cubicBezTo>
                <a:cubicBezTo>
                  <a:pt x="16026" y="21006"/>
                  <a:pt x="16139" y="20999"/>
                  <a:pt x="16218" y="20992"/>
                </a:cubicBezTo>
                <a:cubicBezTo>
                  <a:pt x="16297" y="20986"/>
                  <a:pt x="16480" y="20973"/>
                  <a:pt x="16626" y="20965"/>
                </a:cubicBezTo>
                <a:cubicBezTo>
                  <a:pt x="16772" y="20957"/>
                  <a:pt x="16904" y="20945"/>
                  <a:pt x="16921" y="20937"/>
                </a:cubicBezTo>
                <a:cubicBezTo>
                  <a:pt x="16938" y="20930"/>
                  <a:pt x="16983" y="20935"/>
                  <a:pt x="17020" y="20950"/>
                </a:cubicBezTo>
                <a:cubicBezTo>
                  <a:pt x="17058" y="20964"/>
                  <a:pt x="17102" y="20967"/>
                  <a:pt x="17116" y="20957"/>
                </a:cubicBezTo>
                <a:cubicBezTo>
                  <a:pt x="17130" y="20947"/>
                  <a:pt x="17176" y="20938"/>
                  <a:pt x="17219" y="20937"/>
                </a:cubicBezTo>
                <a:cubicBezTo>
                  <a:pt x="17262" y="20937"/>
                  <a:pt x="17387" y="20923"/>
                  <a:pt x="17496" y="20907"/>
                </a:cubicBezTo>
                <a:cubicBezTo>
                  <a:pt x="17605" y="20891"/>
                  <a:pt x="17821" y="20879"/>
                  <a:pt x="17975" y="20879"/>
                </a:cubicBezTo>
                <a:cubicBezTo>
                  <a:pt x="18129" y="20879"/>
                  <a:pt x="18274" y="20868"/>
                  <a:pt x="18298" y="20854"/>
                </a:cubicBezTo>
                <a:cubicBezTo>
                  <a:pt x="18322" y="20840"/>
                  <a:pt x="18412" y="20833"/>
                  <a:pt x="18497" y="20836"/>
                </a:cubicBezTo>
                <a:cubicBezTo>
                  <a:pt x="18582" y="20840"/>
                  <a:pt x="18658" y="20832"/>
                  <a:pt x="18667" y="20821"/>
                </a:cubicBezTo>
                <a:cubicBezTo>
                  <a:pt x="18677" y="20810"/>
                  <a:pt x="18769" y="20803"/>
                  <a:pt x="18873" y="20804"/>
                </a:cubicBezTo>
                <a:cubicBezTo>
                  <a:pt x="18977" y="20804"/>
                  <a:pt x="19089" y="20799"/>
                  <a:pt x="19118" y="20791"/>
                </a:cubicBezTo>
                <a:cubicBezTo>
                  <a:pt x="19181" y="20774"/>
                  <a:pt x="19761" y="20742"/>
                  <a:pt x="20180" y="20733"/>
                </a:cubicBezTo>
                <a:cubicBezTo>
                  <a:pt x="20338" y="20730"/>
                  <a:pt x="20467" y="20724"/>
                  <a:pt x="20467" y="20721"/>
                </a:cubicBezTo>
                <a:cubicBezTo>
                  <a:pt x="20467" y="20717"/>
                  <a:pt x="20604" y="20712"/>
                  <a:pt x="20773" y="20708"/>
                </a:cubicBezTo>
                <a:cubicBezTo>
                  <a:pt x="21186" y="20698"/>
                  <a:pt x="21206" y="20695"/>
                  <a:pt x="21060" y="20670"/>
                </a:cubicBezTo>
                <a:cubicBezTo>
                  <a:pt x="20915" y="20646"/>
                  <a:pt x="20262" y="20634"/>
                  <a:pt x="20009" y="20653"/>
                </a:cubicBezTo>
                <a:cubicBezTo>
                  <a:pt x="19916" y="20660"/>
                  <a:pt x="19829" y="20655"/>
                  <a:pt x="19818" y="20643"/>
                </a:cubicBezTo>
                <a:cubicBezTo>
                  <a:pt x="19788" y="20609"/>
                  <a:pt x="19534" y="20612"/>
                  <a:pt x="19484" y="20648"/>
                </a:cubicBezTo>
                <a:cubicBezTo>
                  <a:pt x="19452" y="20670"/>
                  <a:pt x="19429" y="20672"/>
                  <a:pt x="19388" y="20648"/>
                </a:cubicBezTo>
                <a:cubicBezTo>
                  <a:pt x="19358" y="20630"/>
                  <a:pt x="19315" y="20623"/>
                  <a:pt x="19289" y="20635"/>
                </a:cubicBezTo>
                <a:cubicBezTo>
                  <a:pt x="19263" y="20646"/>
                  <a:pt x="19167" y="20658"/>
                  <a:pt x="19076" y="20660"/>
                </a:cubicBezTo>
                <a:cubicBezTo>
                  <a:pt x="18985" y="20662"/>
                  <a:pt x="18899" y="20669"/>
                  <a:pt x="18881" y="20675"/>
                </a:cubicBezTo>
                <a:cubicBezTo>
                  <a:pt x="18841" y="20690"/>
                  <a:pt x="18261" y="20707"/>
                  <a:pt x="17766" y="20708"/>
                </a:cubicBezTo>
                <a:lnTo>
                  <a:pt x="17404" y="20708"/>
                </a:lnTo>
                <a:lnTo>
                  <a:pt x="17404" y="20585"/>
                </a:lnTo>
                <a:cubicBezTo>
                  <a:pt x="17403" y="20452"/>
                  <a:pt x="17334" y="20393"/>
                  <a:pt x="17215" y="20429"/>
                </a:cubicBezTo>
                <a:cubicBezTo>
                  <a:pt x="17119" y="20458"/>
                  <a:pt x="16891" y="20469"/>
                  <a:pt x="16871" y="20446"/>
                </a:cubicBezTo>
                <a:cubicBezTo>
                  <a:pt x="16861" y="20435"/>
                  <a:pt x="16595" y="20431"/>
                  <a:pt x="16282" y="20436"/>
                </a:cubicBezTo>
                <a:cubicBezTo>
                  <a:pt x="15591" y="20448"/>
                  <a:pt x="15266" y="20449"/>
                  <a:pt x="15171" y="20444"/>
                </a:cubicBezTo>
                <a:cubicBezTo>
                  <a:pt x="15131" y="20442"/>
                  <a:pt x="15033" y="20444"/>
                  <a:pt x="14954" y="20449"/>
                </a:cubicBezTo>
                <a:cubicBezTo>
                  <a:pt x="14729" y="20463"/>
                  <a:pt x="14648" y="20415"/>
                  <a:pt x="14734" y="20318"/>
                </a:cubicBezTo>
                <a:cubicBezTo>
                  <a:pt x="14751" y="20298"/>
                  <a:pt x="14738" y="20259"/>
                  <a:pt x="14702" y="20220"/>
                </a:cubicBezTo>
                <a:cubicBezTo>
                  <a:pt x="14653" y="20167"/>
                  <a:pt x="14643" y="20112"/>
                  <a:pt x="14656" y="19953"/>
                </a:cubicBezTo>
                <a:cubicBezTo>
                  <a:pt x="14665" y="19843"/>
                  <a:pt x="14694" y="19736"/>
                  <a:pt x="14720" y="19714"/>
                </a:cubicBezTo>
                <a:cubicBezTo>
                  <a:pt x="14745" y="19692"/>
                  <a:pt x="14758" y="19651"/>
                  <a:pt x="14748" y="19623"/>
                </a:cubicBezTo>
                <a:cubicBezTo>
                  <a:pt x="14738" y="19596"/>
                  <a:pt x="14751" y="19560"/>
                  <a:pt x="14780" y="19543"/>
                </a:cubicBezTo>
                <a:cubicBezTo>
                  <a:pt x="14826" y="19516"/>
                  <a:pt x="14827" y="19509"/>
                  <a:pt x="14773" y="19487"/>
                </a:cubicBezTo>
                <a:cubicBezTo>
                  <a:pt x="14714" y="19464"/>
                  <a:pt x="14713" y="19461"/>
                  <a:pt x="14773" y="19429"/>
                </a:cubicBezTo>
                <a:cubicBezTo>
                  <a:pt x="14843" y="19393"/>
                  <a:pt x="14814" y="19331"/>
                  <a:pt x="14737" y="19351"/>
                </a:cubicBezTo>
                <a:cubicBezTo>
                  <a:pt x="14711" y="19359"/>
                  <a:pt x="14672" y="19349"/>
                  <a:pt x="14649" y="19329"/>
                </a:cubicBezTo>
                <a:cubicBezTo>
                  <a:pt x="14625" y="19309"/>
                  <a:pt x="14590" y="19297"/>
                  <a:pt x="14574" y="19304"/>
                </a:cubicBezTo>
                <a:cubicBezTo>
                  <a:pt x="14538" y="19320"/>
                  <a:pt x="14429" y="19213"/>
                  <a:pt x="14453" y="19185"/>
                </a:cubicBezTo>
                <a:cubicBezTo>
                  <a:pt x="14463" y="19174"/>
                  <a:pt x="14439" y="19155"/>
                  <a:pt x="14400" y="19140"/>
                </a:cubicBezTo>
                <a:cubicBezTo>
                  <a:pt x="14345" y="19119"/>
                  <a:pt x="14336" y="19094"/>
                  <a:pt x="14350" y="19029"/>
                </a:cubicBezTo>
                <a:cubicBezTo>
                  <a:pt x="14361" y="18984"/>
                  <a:pt x="14372" y="18883"/>
                  <a:pt x="14375" y="18805"/>
                </a:cubicBezTo>
                <a:cubicBezTo>
                  <a:pt x="14379" y="18728"/>
                  <a:pt x="14401" y="18641"/>
                  <a:pt x="14425" y="18611"/>
                </a:cubicBezTo>
                <a:cubicBezTo>
                  <a:pt x="14460" y="18567"/>
                  <a:pt x="14455" y="18549"/>
                  <a:pt x="14404" y="18518"/>
                </a:cubicBezTo>
                <a:cubicBezTo>
                  <a:pt x="14370" y="18498"/>
                  <a:pt x="14317" y="18474"/>
                  <a:pt x="14283" y="18466"/>
                </a:cubicBezTo>
                <a:cubicBezTo>
                  <a:pt x="14233" y="18453"/>
                  <a:pt x="14227" y="18436"/>
                  <a:pt x="14255" y="18367"/>
                </a:cubicBezTo>
                <a:cubicBezTo>
                  <a:pt x="14280" y="18304"/>
                  <a:pt x="14274" y="18276"/>
                  <a:pt x="14233" y="18244"/>
                </a:cubicBezTo>
                <a:cubicBezTo>
                  <a:pt x="14204" y="18221"/>
                  <a:pt x="14189" y="18195"/>
                  <a:pt x="14201" y="18186"/>
                </a:cubicBezTo>
                <a:cubicBezTo>
                  <a:pt x="14214" y="18177"/>
                  <a:pt x="14196" y="18171"/>
                  <a:pt x="14159" y="18171"/>
                </a:cubicBezTo>
                <a:cubicBezTo>
                  <a:pt x="13825" y="18170"/>
                  <a:pt x="13781" y="18139"/>
                  <a:pt x="13765" y="17902"/>
                </a:cubicBezTo>
                <a:cubicBezTo>
                  <a:pt x="13759" y="17815"/>
                  <a:pt x="13751" y="17746"/>
                  <a:pt x="13747" y="17746"/>
                </a:cubicBezTo>
                <a:cubicBezTo>
                  <a:pt x="13736" y="17746"/>
                  <a:pt x="13715" y="17642"/>
                  <a:pt x="13697" y="17517"/>
                </a:cubicBezTo>
                <a:cubicBezTo>
                  <a:pt x="13689" y="17460"/>
                  <a:pt x="13680" y="17412"/>
                  <a:pt x="13676" y="17408"/>
                </a:cubicBezTo>
                <a:cubicBezTo>
                  <a:pt x="13672" y="17405"/>
                  <a:pt x="13664" y="17380"/>
                  <a:pt x="13662" y="17356"/>
                </a:cubicBezTo>
                <a:cubicBezTo>
                  <a:pt x="13659" y="17331"/>
                  <a:pt x="13643" y="17296"/>
                  <a:pt x="13626" y="17278"/>
                </a:cubicBezTo>
                <a:cubicBezTo>
                  <a:pt x="13610" y="17259"/>
                  <a:pt x="13610" y="17226"/>
                  <a:pt x="13623" y="17202"/>
                </a:cubicBezTo>
                <a:cubicBezTo>
                  <a:pt x="13644" y="17162"/>
                  <a:pt x="13650" y="17162"/>
                  <a:pt x="13697" y="17207"/>
                </a:cubicBezTo>
                <a:cubicBezTo>
                  <a:pt x="13726" y="17234"/>
                  <a:pt x="13747" y="17246"/>
                  <a:pt x="13747" y="17230"/>
                </a:cubicBezTo>
                <a:cubicBezTo>
                  <a:pt x="13747" y="17214"/>
                  <a:pt x="13731" y="17193"/>
                  <a:pt x="13711" y="17184"/>
                </a:cubicBezTo>
                <a:cubicBezTo>
                  <a:pt x="13664" y="17164"/>
                  <a:pt x="13667" y="17052"/>
                  <a:pt x="13715" y="17031"/>
                </a:cubicBezTo>
                <a:cubicBezTo>
                  <a:pt x="13736" y="17022"/>
                  <a:pt x="13741" y="16993"/>
                  <a:pt x="13729" y="16965"/>
                </a:cubicBezTo>
                <a:cubicBezTo>
                  <a:pt x="13714" y="16932"/>
                  <a:pt x="13739" y="16893"/>
                  <a:pt x="13811" y="16842"/>
                </a:cubicBezTo>
                <a:cubicBezTo>
                  <a:pt x="13900" y="16779"/>
                  <a:pt x="13907" y="16762"/>
                  <a:pt x="13868" y="16724"/>
                </a:cubicBezTo>
                <a:cubicBezTo>
                  <a:pt x="13812" y="16670"/>
                  <a:pt x="13844" y="16625"/>
                  <a:pt x="13921" y="16646"/>
                </a:cubicBezTo>
                <a:cubicBezTo>
                  <a:pt x="13966" y="16658"/>
                  <a:pt x="13966" y="16655"/>
                  <a:pt x="13932" y="16626"/>
                </a:cubicBezTo>
                <a:cubicBezTo>
                  <a:pt x="13883" y="16584"/>
                  <a:pt x="13937" y="16544"/>
                  <a:pt x="14003" y="16573"/>
                </a:cubicBezTo>
                <a:cubicBezTo>
                  <a:pt x="14027" y="16584"/>
                  <a:pt x="14038" y="16568"/>
                  <a:pt x="14031" y="16530"/>
                </a:cubicBezTo>
                <a:cubicBezTo>
                  <a:pt x="14025" y="16497"/>
                  <a:pt x="14036" y="16453"/>
                  <a:pt x="14052" y="16434"/>
                </a:cubicBezTo>
                <a:cubicBezTo>
                  <a:pt x="14091" y="16390"/>
                  <a:pt x="13970" y="16324"/>
                  <a:pt x="13878" y="16339"/>
                </a:cubicBezTo>
                <a:cubicBezTo>
                  <a:pt x="13793" y="16353"/>
                  <a:pt x="13672" y="16312"/>
                  <a:pt x="13679" y="16271"/>
                </a:cubicBezTo>
                <a:cubicBezTo>
                  <a:pt x="13699" y="16163"/>
                  <a:pt x="13637" y="16123"/>
                  <a:pt x="13442" y="16115"/>
                </a:cubicBezTo>
                <a:cubicBezTo>
                  <a:pt x="13380" y="16112"/>
                  <a:pt x="13371" y="16095"/>
                  <a:pt x="13381" y="16009"/>
                </a:cubicBezTo>
                <a:cubicBezTo>
                  <a:pt x="13395" y="15886"/>
                  <a:pt x="13449" y="15831"/>
                  <a:pt x="13516" y="15871"/>
                </a:cubicBezTo>
                <a:cubicBezTo>
                  <a:pt x="13553" y="15892"/>
                  <a:pt x="13561" y="15876"/>
                  <a:pt x="13552" y="15793"/>
                </a:cubicBezTo>
                <a:cubicBezTo>
                  <a:pt x="13543" y="15720"/>
                  <a:pt x="13556" y="15681"/>
                  <a:pt x="13591" y="15672"/>
                </a:cubicBezTo>
                <a:cubicBezTo>
                  <a:pt x="13619" y="15664"/>
                  <a:pt x="13633" y="15648"/>
                  <a:pt x="13623" y="15637"/>
                </a:cubicBezTo>
                <a:cubicBezTo>
                  <a:pt x="13583" y="15591"/>
                  <a:pt x="13830" y="15330"/>
                  <a:pt x="13903" y="15340"/>
                </a:cubicBezTo>
                <a:cubicBezTo>
                  <a:pt x="13925" y="15343"/>
                  <a:pt x="13945" y="15328"/>
                  <a:pt x="13946" y="15307"/>
                </a:cubicBezTo>
                <a:cubicBezTo>
                  <a:pt x="13947" y="15286"/>
                  <a:pt x="13984" y="15266"/>
                  <a:pt x="14027" y="15262"/>
                </a:cubicBezTo>
                <a:cubicBezTo>
                  <a:pt x="14093" y="15255"/>
                  <a:pt x="14104" y="15238"/>
                  <a:pt x="14095" y="15168"/>
                </a:cubicBezTo>
                <a:cubicBezTo>
                  <a:pt x="14089" y="15122"/>
                  <a:pt x="14073" y="15071"/>
                  <a:pt x="14059" y="15055"/>
                </a:cubicBezTo>
                <a:cubicBezTo>
                  <a:pt x="14045" y="15039"/>
                  <a:pt x="14047" y="15012"/>
                  <a:pt x="14063" y="14995"/>
                </a:cubicBezTo>
                <a:cubicBezTo>
                  <a:pt x="14079" y="14977"/>
                  <a:pt x="14091" y="14940"/>
                  <a:pt x="14091" y="14912"/>
                </a:cubicBezTo>
                <a:cubicBezTo>
                  <a:pt x="14091" y="14876"/>
                  <a:pt x="14111" y="14863"/>
                  <a:pt x="14159" y="14869"/>
                </a:cubicBezTo>
                <a:cubicBezTo>
                  <a:pt x="14207" y="14875"/>
                  <a:pt x="14220" y="14865"/>
                  <a:pt x="14205" y="14836"/>
                </a:cubicBezTo>
                <a:cubicBezTo>
                  <a:pt x="14193" y="14815"/>
                  <a:pt x="14200" y="14792"/>
                  <a:pt x="14219" y="14783"/>
                </a:cubicBezTo>
                <a:cubicBezTo>
                  <a:pt x="14238" y="14775"/>
                  <a:pt x="14253" y="14697"/>
                  <a:pt x="14251" y="14610"/>
                </a:cubicBezTo>
                <a:cubicBezTo>
                  <a:pt x="14249" y="14523"/>
                  <a:pt x="14250" y="14440"/>
                  <a:pt x="14255" y="14426"/>
                </a:cubicBezTo>
                <a:cubicBezTo>
                  <a:pt x="14259" y="14412"/>
                  <a:pt x="14263" y="14382"/>
                  <a:pt x="14265" y="14361"/>
                </a:cubicBezTo>
                <a:cubicBezTo>
                  <a:pt x="14268" y="14340"/>
                  <a:pt x="14289" y="14325"/>
                  <a:pt x="14311" y="14328"/>
                </a:cubicBezTo>
                <a:cubicBezTo>
                  <a:pt x="14334" y="14331"/>
                  <a:pt x="14387" y="14309"/>
                  <a:pt x="14429" y="14278"/>
                </a:cubicBezTo>
                <a:cubicBezTo>
                  <a:pt x="14499" y="14224"/>
                  <a:pt x="14500" y="14215"/>
                  <a:pt x="14450" y="14147"/>
                </a:cubicBezTo>
                <a:cubicBezTo>
                  <a:pt x="14387" y="14061"/>
                  <a:pt x="14430" y="14002"/>
                  <a:pt x="14517" y="14054"/>
                </a:cubicBezTo>
                <a:cubicBezTo>
                  <a:pt x="14559" y="14078"/>
                  <a:pt x="14584" y="14072"/>
                  <a:pt x="14642" y="14028"/>
                </a:cubicBezTo>
                <a:cubicBezTo>
                  <a:pt x="14687" y="13994"/>
                  <a:pt x="14722" y="13986"/>
                  <a:pt x="14737" y="14003"/>
                </a:cubicBezTo>
                <a:cubicBezTo>
                  <a:pt x="14751" y="14018"/>
                  <a:pt x="14776" y="14031"/>
                  <a:pt x="14794" y="14031"/>
                </a:cubicBezTo>
                <a:cubicBezTo>
                  <a:pt x="14842" y="14031"/>
                  <a:pt x="14837" y="13943"/>
                  <a:pt x="14787" y="13908"/>
                </a:cubicBezTo>
                <a:cubicBezTo>
                  <a:pt x="14756" y="13885"/>
                  <a:pt x="14756" y="13869"/>
                  <a:pt x="14791" y="13840"/>
                </a:cubicBezTo>
                <a:cubicBezTo>
                  <a:pt x="14816" y="13818"/>
                  <a:pt x="14824" y="13799"/>
                  <a:pt x="14808" y="13799"/>
                </a:cubicBezTo>
                <a:cubicBezTo>
                  <a:pt x="14793" y="13799"/>
                  <a:pt x="14819" y="13772"/>
                  <a:pt x="14865" y="13736"/>
                </a:cubicBezTo>
                <a:cubicBezTo>
                  <a:pt x="14912" y="13701"/>
                  <a:pt x="14940" y="13674"/>
                  <a:pt x="14926" y="13674"/>
                </a:cubicBezTo>
                <a:cubicBezTo>
                  <a:pt x="14912" y="13674"/>
                  <a:pt x="14917" y="13648"/>
                  <a:pt x="14940" y="13618"/>
                </a:cubicBezTo>
                <a:cubicBezTo>
                  <a:pt x="14969" y="13579"/>
                  <a:pt x="14992" y="13572"/>
                  <a:pt x="15021" y="13593"/>
                </a:cubicBezTo>
                <a:cubicBezTo>
                  <a:pt x="15079" y="13634"/>
                  <a:pt x="15109" y="13627"/>
                  <a:pt x="15103" y="13575"/>
                </a:cubicBezTo>
                <a:cubicBezTo>
                  <a:pt x="15100" y="13547"/>
                  <a:pt x="15124" y="13531"/>
                  <a:pt x="15171" y="13530"/>
                </a:cubicBezTo>
                <a:cubicBezTo>
                  <a:pt x="15210" y="13530"/>
                  <a:pt x="15263" y="13521"/>
                  <a:pt x="15288" y="13510"/>
                </a:cubicBezTo>
                <a:cubicBezTo>
                  <a:pt x="15312" y="13499"/>
                  <a:pt x="15350" y="13499"/>
                  <a:pt x="15369" y="13507"/>
                </a:cubicBezTo>
                <a:cubicBezTo>
                  <a:pt x="15389" y="13516"/>
                  <a:pt x="15405" y="13506"/>
                  <a:pt x="15405" y="13485"/>
                </a:cubicBezTo>
                <a:cubicBezTo>
                  <a:pt x="15405" y="13464"/>
                  <a:pt x="15390" y="13438"/>
                  <a:pt x="15369" y="13429"/>
                </a:cubicBezTo>
                <a:cubicBezTo>
                  <a:pt x="15345" y="13419"/>
                  <a:pt x="15343" y="13401"/>
                  <a:pt x="15366" y="13382"/>
                </a:cubicBezTo>
                <a:cubicBezTo>
                  <a:pt x="15385" y="13365"/>
                  <a:pt x="15405" y="13312"/>
                  <a:pt x="15412" y="13263"/>
                </a:cubicBezTo>
                <a:cubicBezTo>
                  <a:pt x="15423" y="13184"/>
                  <a:pt x="15436" y="13176"/>
                  <a:pt x="15533" y="13175"/>
                </a:cubicBezTo>
                <a:cubicBezTo>
                  <a:pt x="15611" y="13174"/>
                  <a:pt x="15639" y="13162"/>
                  <a:pt x="15632" y="13132"/>
                </a:cubicBezTo>
                <a:cubicBezTo>
                  <a:pt x="15627" y="13110"/>
                  <a:pt x="15682" y="13050"/>
                  <a:pt x="15756" y="13002"/>
                </a:cubicBezTo>
                <a:cubicBezTo>
                  <a:pt x="15921" y="12894"/>
                  <a:pt x="15984" y="12825"/>
                  <a:pt x="15984" y="12742"/>
                </a:cubicBezTo>
                <a:cubicBezTo>
                  <a:pt x="15984" y="12708"/>
                  <a:pt x="16006" y="12669"/>
                  <a:pt x="16037" y="12657"/>
                </a:cubicBezTo>
                <a:cubicBezTo>
                  <a:pt x="16082" y="12639"/>
                  <a:pt x="16086" y="12621"/>
                  <a:pt x="16055" y="12564"/>
                </a:cubicBezTo>
                <a:cubicBezTo>
                  <a:pt x="16027" y="12512"/>
                  <a:pt x="16028" y="12481"/>
                  <a:pt x="16058" y="12455"/>
                </a:cubicBezTo>
                <a:cubicBezTo>
                  <a:pt x="16081" y="12436"/>
                  <a:pt x="16087" y="12420"/>
                  <a:pt x="16072" y="12420"/>
                </a:cubicBezTo>
                <a:cubicBezTo>
                  <a:pt x="16058" y="12420"/>
                  <a:pt x="16065" y="12403"/>
                  <a:pt x="16090" y="12382"/>
                </a:cubicBezTo>
                <a:cubicBezTo>
                  <a:pt x="16115" y="12361"/>
                  <a:pt x="16123" y="12345"/>
                  <a:pt x="16108" y="12345"/>
                </a:cubicBezTo>
                <a:cubicBezTo>
                  <a:pt x="16093" y="12345"/>
                  <a:pt x="16102" y="12327"/>
                  <a:pt x="16126" y="12307"/>
                </a:cubicBezTo>
                <a:cubicBezTo>
                  <a:pt x="16149" y="12286"/>
                  <a:pt x="16159" y="12258"/>
                  <a:pt x="16147" y="12244"/>
                </a:cubicBezTo>
                <a:cubicBezTo>
                  <a:pt x="16134" y="12230"/>
                  <a:pt x="16144" y="12190"/>
                  <a:pt x="16168" y="12158"/>
                </a:cubicBezTo>
                <a:cubicBezTo>
                  <a:pt x="16224" y="12086"/>
                  <a:pt x="16245" y="11356"/>
                  <a:pt x="16193" y="11288"/>
                </a:cubicBezTo>
                <a:cubicBezTo>
                  <a:pt x="16169" y="11255"/>
                  <a:pt x="16170" y="11231"/>
                  <a:pt x="16197" y="11212"/>
                </a:cubicBezTo>
                <a:cubicBezTo>
                  <a:pt x="16249" y="11175"/>
                  <a:pt x="16245" y="11141"/>
                  <a:pt x="16189" y="11149"/>
                </a:cubicBezTo>
                <a:cubicBezTo>
                  <a:pt x="16165" y="11153"/>
                  <a:pt x="16145" y="11140"/>
                  <a:pt x="16143" y="11119"/>
                </a:cubicBezTo>
                <a:cubicBezTo>
                  <a:pt x="16142" y="11098"/>
                  <a:pt x="16129" y="11045"/>
                  <a:pt x="16115" y="11003"/>
                </a:cubicBezTo>
                <a:cubicBezTo>
                  <a:pt x="16101" y="10961"/>
                  <a:pt x="16084" y="10903"/>
                  <a:pt x="16076" y="10875"/>
                </a:cubicBezTo>
                <a:cubicBezTo>
                  <a:pt x="16068" y="10847"/>
                  <a:pt x="16045" y="10777"/>
                  <a:pt x="16026" y="10719"/>
                </a:cubicBezTo>
                <a:cubicBezTo>
                  <a:pt x="16004" y="10649"/>
                  <a:pt x="16003" y="10602"/>
                  <a:pt x="16026" y="10585"/>
                </a:cubicBezTo>
                <a:cubicBezTo>
                  <a:pt x="16067" y="10556"/>
                  <a:pt x="16030" y="10497"/>
                  <a:pt x="15984" y="10517"/>
                </a:cubicBezTo>
                <a:cubicBezTo>
                  <a:pt x="15925" y="10543"/>
                  <a:pt x="15904" y="10476"/>
                  <a:pt x="15948" y="10402"/>
                </a:cubicBezTo>
                <a:cubicBezTo>
                  <a:pt x="15972" y="10360"/>
                  <a:pt x="15978" y="10309"/>
                  <a:pt x="15962" y="10283"/>
                </a:cubicBezTo>
                <a:cubicBezTo>
                  <a:pt x="15922" y="10218"/>
                  <a:pt x="15919" y="10189"/>
                  <a:pt x="15952" y="10158"/>
                </a:cubicBezTo>
                <a:cubicBezTo>
                  <a:pt x="15968" y="10142"/>
                  <a:pt x="15977" y="10101"/>
                  <a:pt x="15973" y="10064"/>
                </a:cubicBezTo>
                <a:cubicBezTo>
                  <a:pt x="15966" y="10008"/>
                  <a:pt x="15951" y="9997"/>
                  <a:pt x="15866" y="10004"/>
                </a:cubicBezTo>
                <a:cubicBezTo>
                  <a:pt x="15749" y="10014"/>
                  <a:pt x="15685" y="9968"/>
                  <a:pt x="15678" y="9871"/>
                </a:cubicBezTo>
                <a:cubicBezTo>
                  <a:pt x="15676" y="9832"/>
                  <a:pt x="15662" y="9789"/>
                  <a:pt x="15650" y="9775"/>
                </a:cubicBezTo>
                <a:cubicBezTo>
                  <a:pt x="15637" y="9761"/>
                  <a:pt x="15643" y="9732"/>
                  <a:pt x="15660" y="9712"/>
                </a:cubicBezTo>
                <a:cubicBezTo>
                  <a:pt x="15683" y="9686"/>
                  <a:pt x="15663" y="9655"/>
                  <a:pt x="15597" y="9606"/>
                </a:cubicBezTo>
                <a:cubicBezTo>
                  <a:pt x="15515" y="9546"/>
                  <a:pt x="15509" y="9535"/>
                  <a:pt x="15561" y="9521"/>
                </a:cubicBezTo>
                <a:cubicBezTo>
                  <a:pt x="15594" y="9512"/>
                  <a:pt x="15611" y="9493"/>
                  <a:pt x="15600" y="9480"/>
                </a:cubicBezTo>
                <a:cubicBezTo>
                  <a:pt x="15589" y="9468"/>
                  <a:pt x="15567" y="9463"/>
                  <a:pt x="15550" y="9470"/>
                </a:cubicBezTo>
                <a:cubicBezTo>
                  <a:pt x="15534" y="9478"/>
                  <a:pt x="15497" y="9454"/>
                  <a:pt x="15465" y="9420"/>
                </a:cubicBezTo>
                <a:cubicBezTo>
                  <a:pt x="15422" y="9374"/>
                  <a:pt x="15406" y="9286"/>
                  <a:pt x="15401" y="9070"/>
                </a:cubicBezTo>
                <a:cubicBezTo>
                  <a:pt x="15395" y="8788"/>
                  <a:pt x="15392" y="8781"/>
                  <a:pt x="15313" y="8783"/>
                </a:cubicBezTo>
                <a:cubicBezTo>
                  <a:pt x="15268" y="8785"/>
                  <a:pt x="15207" y="8799"/>
                  <a:pt x="15178" y="8816"/>
                </a:cubicBezTo>
                <a:cubicBezTo>
                  <a:pt x="15109" y="8856"/>
                  <a:pt x="15086" y="8827"/>
                  <a:pt x="15100" y="8718"/>
                </a:cubicBezTo>
                <a:cubicBezTo>
                  <a:pt x="15105" y="8670"/>
                  <a:pt x="15094" y="8605"/>
                  <a:pt x="15075" y="8574"/>
                </a:cubicBezTo>
                <a:cubicBezTo>
                  <a:pt x="15050" y="8536"/>
                  <a:pt x="15051" y="8502"/>
                  <a:pt x="15078" y="8466"/>
                </a:cubicBezTo>
                <a:cubicBezTo>
                  <a:pt x="15107" y="8427"/>
                  <a:pt x="15106" y="8396"/>
                  <a:pt x="15075" y="8343"/>
                </a:cubicBezTo>
                <a:cubicBezTo>
                  <a:pt x="15012" y="8235"/>
                  <a:pt x="15011" y="8101"/>
                  <a:pt x="15071" y="8018"/>
                </a:cubicBezTo>
                <a:cubicBezTo>
                  <a:pt x="15120" y="7951"/>
                  <a:pt x="15119" y="7946"/>
                  <a:pt x="15068" y="7960"/>
                </a:cubicBezTo>
                <a:cubicBezTo>
                  <a:pt x="15032" y="7970"/>
                  <a:pt x="14995" y="7956"/>
                  <a:pt x="14972" y="7925"/>
                </a:cubicBezTo>
                <a:cubicBezTo>
                  <a:pt x="14951" y="7898"/>
                  <a:pt x="14944" y="7875"/>
                  <a:pt x="14958" y="7875"/>
                </a:cubicBezTo>
                <a:cubicBezTo>
                  <a:pt x="14971" y="7875"/>
                  <a:pt x="14967" y="7860"/>
                  <a:pt x="14947" y="7842"/>
                </a:cubicBezTo>
                <a:cubicBezTo>
                  <a:pt x="14927" y="7824"/>
                  <a:pt x="14917" y="7791"/>
                  <a:pt x="14922" y="7767"/>
                </a:cubicBezTo>
                <a:cubicBezTo>
                  <a:pt x="14927" y="7743"/>
                  <a:pt x="14907" y="7710"/>
                  <a:pt x="14879" y="7694"/>
                </a:cubicBezTo>
                <a:cubicBezTo>
                  <a:pt x="14851" y="7677"/>
                  <a:pt x="14840" y="7642"/>
                  <a:pt x="14851" y="7611"/>
                </a:cubicBezTo>
                <a:cubicBezTo>
                  <a:pt x="14866" y="7567"/>
                  <a:pt x="14848" y="7548"/>
                  <a:pt x="14762" y="7525"/>
                </a:cubicBezTo>
                <a:cubicBezTo>
                  <a:pt x="14693" y="7506"/>
                  <a:pt x="14643" y="7473"/>
                  <a:pt x="14627" y="7429"/>
                </a:cubicBezTo>
                <a:cubicBezTo>
                  <a:pt x="14603" y="7360"/>
                  <a:pt x="14401" y="7197"/>
                  <a:pt x="14368" y="7220"/>
                </a:cubicBezTo>
                <a:cubicBezTo>
                  <a:pt x="14337" y="7242"/>
                  <a:pt x="14214" y="7183"/>
                  <a:pt x="14237" y="7157"/>
                </a:cubicBezTo>
                <a:cubicBezTo>
                  <a:pt x="14248" y="7144"/>
                  <a:pt x="14233" y="7135"/>
                  <a:pt x="14205" y="7135"/>
                </a:cubicBezTo>
                <a:cubicBezTo>
                  <a:pt x="14176" y="7135"/>
                  <a:pt x="14110" y="7117"/>
                  <a:pt x="14056" y="7097"/>
                </a:cubicBezTo>
                <a:cubicBezTo>
                  <a:pt x="14002" y="7077"/>
                  <a:pt x="13935" y="7068"/>
                  <a:pt x="13910" y="7074"/>
                </a:cubicBezTo>
                <a:cubicBezTo>
                  <a:pt x="13885" y="7081"/>
                  <a:pt x="13832" y="7055"/>
                  <a:pt x="13789" y="7017"/>
                </a:cubicBezTo>
                <a:cubicBezTo>
                  <a:pt x="13719" y="6953"/>
                  <a:pt x="13716" y="6944"/>
                  <a:pt x="13768" y="6903"/>
                </a:cubicBezTo>
                <a:cubicBezTo>
                  <a:pt x="13844" y="6844"/>
                  <a:pt x="13799" y="6819"/>
                  <a:pt x="13541" y="6785"/>
                </a:cubicBezTo>
                <a:cubicBezTo>
                  <a:pt x="13391" y="6765"/>
                  <a:pt x="13365" y="6734"/>
                  <a:pt x="13445" y="6672"/>
                </a:cubicBezTo>
                <a:cubicBezTo>
                  <a:pt x="13501" y="6628"/>
                  <a:pt x="13516" y="6628"/>
                  <a:pt x="13584" y="6659"/>
                </a:cubicBezTo>
                <a:cubicBezTo>
                  <a:pt x="13626" y="6679"/>
                  <a:pt x="13707" y="6691"/>
                  <a:pt x="13761" y="6687"/>
                </a:cubicBezTo>
                <a:cubicBezTo>
                  <a:pt x="13829" y="6682"/>
                  <a:pt x="13869" y="6694"/>
                  <a:pt x="13896" y="6730"/>
                </a:cubicBezTo>
                <a:cubicBezTo>
                  <a:pt x="13917" y="6758"/>
                  <a:pt x="13955" y="6775"/>
                  <a:pt x="13981" y="6767"/>
                </a:cubicBezTo>
                <a:cubicBezTo>
                  <a:pt x="14008" y="6760"/>
                  <a:pt x="14057" y="6775"/>
                  <a:pt x="14091" y="6803"/>
                </a:cubicBezTo>
                <a:cubicBezTo>
                  <a:pt x="14126" y="6830"/>
                  <a:pt x="14144" y="6853"/>
                  <a:pt x="14127" y="6853"/>
                </a:cubicBezTo>
                <a:cubicBezTo>
                  <a:pt x="14110" y="6853"/>
                  <a:pt x="14114" y="6867"/>
                  <a:pt x="14137" y="6883"/>
                </a:cubicBezTo>
                <a:cubicBezTo>
                  <a:pt x="14169" y="6906"/>
                  <a:pt x="14191" y="6903"/>
                  <a:pt x="14233" y="6878"/>
                </a:cubicBezTo>
                <a:cubicBezTo>
                  <a:pt x="14280" y="6851"/>
                  <a:pt x="14303" y="6853"/>
                  <a:pt x="14358" y="6888"/>
                </a:cubicBezTo>
                <a:cubicBezTo>
                  <a:pt x="14395" y="6912"/>
                  <a:pt x="14448" y="6925"/>
                  <a:pt x="14482" y="6916"/>
                </a:cubicBezTo>
                <a:cubicBezTo>
                  <a:pt x="14515" y="6907"/>
                  <a:pt x="14587" y="6918"/>
                  <a:pt x="14642" y="6944"/>
                </a:cubicBezTo>
                <a:cubicBezTo>
                  <a:pt x="14749" y="6994"/>
                  <a:pt x="14809" y="7006"/>
                  <a:pt x="15032" y="7014"/>
                </a:cubicBezTo>
                <a:cubicBezTo>
                  <a:pt x="15113" y="7017"/>
                  <a:pt x="15202" y="7033"/>
                  <a:pt x="15231" y="7049"/>
                </a:cubicBezTo>
                <a:cubicBezTo>
                  <a:pt x="15263" y="7068"/>
                  <a:pt x="15302" y="7071"/>
                  <a:pt x="15334" y="7057"/>
                </a:cubicBezTo>
                <a:cubicBezTo>
                  <a:pt x="15362" y="7044"/>
                  <a:pt x="15396" y="7040"/>
                  <a:pt x="15412" y="7047"/>
                </a:cubicBezTo>
                <a:cubicBezTo>
                  <a:pt x="15463" y="7069"/>
                  <a:pt x="15566" y="7033"/>
                  <a:pt x="15618" y="6974"/>
                </a:cubicBezTo>
                <a:cubicBezTo>
                  <a:pt x="15668" y="6916"/>
                  <a:pt x="15666" y="6918"/>
                  <a:pt x="15589" y="6966"/>
                </a:cubicBezTo>
                <a:cubicBezTo>
                  <a:pt x="15516" y="7013"/>
                  <a:pt x="15510" y="7011"/>
                  <a:pt x="15444" y="6969"/>
                </a:cubicBezTo>
                <a:cubicBezTo>
                  <a:pt x="15406" y="6944"/>
                  <a:pt x="15382" y="6910"/>
                  <a:pt x="15391" y="6893"/>
                </a:cubicBezTo>
                <a:cubicBezTo>
                  <a:pt x="15415" y="6847"/>
                  <a:pt x="15188" y="6737"/>
                  <a:pt x="15068" y="6737"/>
                </a:cubicBezTo>
                <a:cubicBezTo>
                  <a:pt x="14988" y="6737"/>
                  <a:pt x="14962" y="6726"/>
                  <a:pt x="14958" y="6687"/>
                </a:cubicBezTo>
                <a:cubicBezTo>
                  <a:pt x="14955" y="6658"/>
                  <a:pt x="14906" y="6602"/>
                  <a:pt x="14851" y="6564"/>
                </a:cubicBezTo>
                <a:cubicBezTo>
                  <a:pt x="14775" y="6509"/>
                  <a:pt x="14760" y="6486"/>
                  <a:pt x="14791" y="6460"/>
                </a:cubicBezTo>
                <a:cubicBezTo>
                  <a:pt x="14855" y="6405"/>
                  <a:pt x="14798" y="6335"/>
                  <a:pt x="14702" y="6352"/>
                </a:cubicBezTo>
                <a:cubicBezTo>
                  <a:pt x="14656" y="6360"/>
                  <a:pt x="14608" y="6356"/>
                  <a:pt x="14595" y="6342"/>
                </a:cubicBezTo>
                <a:cubicBezTo>
                  <a:pt x="14580" y="6325"/>
                  <a:pt x="14552" y="6325"/>
                  <a:pt x="14507" y="6342"/>
                </a:cubicBezTo>
                <a:cubicBezTo>
                  <a:pt x="14386" y="6388"/>
                  <a:pt x="14367" y="6267"/>
                  <a:pt x="14485" y="6206"/>
                </a:cubicBezTo>
                <a:cubicBezTo>
                  <a:pt x="14547" y="6174"/>
                  <a:pt x="14544" y="6170"/>
                  <a:pt x="14464" y="6133"/>
                </a:cubicBezTo>
                <a:cubicBezTo>
                  <a:pt x="14417" y="6112"/>
                  <a:pt x="14349" y="6088"/>
                  <a:pt x="14311" y="6078"/>
                </a:cubicBezTo>
                <a:cubicBezTo>
                  <a:pt x="14274" y="6068"/>
                  <a:pt x="14253" y="6054"/>
                  <a:pt x="14265" y="6045"/>
                </a:cubicBezTo>
                <a:cubicBezTo>
                  <a:pt x="14278" y="6036"/>
                  <a:pt x="14270" y="6011"/>
                  <a:pt x="14247" y="5992"/>
                </a:cubicBezTo>
                <a:cubicBezTo>
                  <a:pt x="14225" y="5973"/>
                  <a:pt x="14215" y="5958"/>
                  <a:pt x="14223" y="5957"/>
                </a:cubicBezTo>
                <a:cubicBezTo>
                  <a:pt x="14287" y="5944"/>
                  <a:pt x="14652" y="5942"/>
                  <a:pt x="14663" y="5954"/>
                </a:cubicBezTo>
                <a:cubicBezTo>
                  <a:pt x="14681" y="5975"/>
                  <a:pt x="15510" y="5970"/>
                  <a:pt x="15540" y="5949"/>
                </a:cubicBezTo>
                <a:cubicBezTo>
                  <a:pt x="15552" y="5941"/>
                  <a:pt x="15600" y="5934"/>
                  <a:pt x="15646" y="5934"/>
                </a:cubicBezTo>
                <a:cubicBezTo>
                  <a:pt x="15730" y="5934"/>
                  <a:pt x="15754" y="5907"/>
                  <a:pt x="15703" y="5871"/>
                </a:cubicBezTo>
                <a:cubicBezTo>
                  <a:pt x="15688" y="5861"/>
                  <a:pt x="15675" y="5840"/>
                  <a:pt x="15675" y="5824"/>
                </a:cubicBezTo>
                <a:cubicBezTo>
                  <a:pt x="15675" y="5807"/>
                  <a:pt x="15648" y="5794"/>
                  <a:pt x="15614" y="5793"/>
                </a:cubicBezTo>
                <a:cubicBezTo>
                  <a:pt x="15580" y="5793"/>
                  <a:pt x="15532" y="5778"/>
                  <a:pt x="15508" y="5761"/>
                </a:cubicBezTo>
                <a:cubicBezTo>
                  <a:pt x="15454" y="5723"/>
                  <a:pt x="15391" y="5719"/>
                  <a:pt x="15423" y="5756"/>
                </a:cubicBezTo>
                <a:cubicBezTo>
                  <a:pt x="15457" y="5796"/>
                  <a:pt x="15338" y="5816"/>
                  <a:pt x="15277" y="5781"/>
                </a:cubicBezTo>
                <a:cubicBezTo>
                  <a:pt x="15236" y="5757"/>
                  <a:pt x="15236" y="5739"/>
                  <a:pt x="15266" y="5713"/>
                </a:cubicBezTo>
                <a:cubicBezTo>
                  <a:pt x="15312" y="5674"/>
                  <a:pt x="15266" y="5655"/>
                  <a:pt x="15114" y="5645"/>
                </a:cubicBezTo>
                <a:cubicBezTo>
                  <a:pt x="14976" y="5636"/>
                  <a:pt x="14851" y="5577"/>
                  <a:pt x="14897" y="5544"/>
                </a:cubicBezTo>
                <a:cubicBezTo>
                  <a:pt x="14926" y="5524"/>
                  <a:pt x="14923" y="5505"/>
                  <a:pt x="14887" y="5476"/>
                </a:cubicBezTo>
                <a:cubicBezTo>
                  <a:pt x="14859" y="5454"/>
                  <a:pt x="14830" y="5413"/>
                  <a:pt x="14823" y="5386"/>
                </a:cubicBezTo>
                <a:cubicBezTo>
                  <a:pt x="14813" y="5349"/>
                  <a:pt x="14780" y="5336"/>
                  <a:pt x="14702" y="5335"/>
                </a:cubicBezTo>
                <a:cubicBezTo>
                  <a:pt x="14630" y="5335"/>
                  <a:pt x="14599" y="5321"/>
                  <a:pt x="14606" y="5298"/>
                </a:cubicBezTo>
                <a:cubicBezTo>
                  <a:pt x="14612" y="5278"/>
                  <a:pt x="14584" y="5248"/>
                  <a:pt x="14546" y="5230"/>
                </a:cubicBezTo>
                <a:cubicBezTo>
                  <a:pt x="14489" y="5201"/>
                  <a:pt x="14439" y="5108"/>
                  <a:pt x="14432" y="5021"/>
                </a:cubicBezTo>
                <a:cubicBezTo>
                  <a:pt x="14431" y="5011"/>
                  <a:pt x="14491" y="5001"/>
                  <a:pt x="14563" y="4998"/>
                </a:cubicBezTo>
                <a:cubicBezTo>
                  <a:pt x="14635" y="4995"/>
                  <a:pt x="14703" y="4985"/>
                  <a:pt x="14713" y="4978"/>
                </a:cubicBezTo>
                <a:cubicBezTo>
                  <a:pt x="14722" y="4971"/>
                  <a:pt x="14792" y="4990"/>
                  <a:pt x="14869" y="5018"/>
                </a:cubicBezTo>
                <a:cubicBezTo>
                  <a:pt x="14963" y="5053"/>
                  <a:pt x="15033" y="5064"/>
                  <a:pt x="15089" y="5051"/>
                </a:cubicBezTo>
                <a:cubicBezTo>
                  <a:pt x="15134" y="5040"/>
                  <a:pt x="15226" y="5035"/>
                  <a:pt x="15295" y="5038"/>
                </a:cubicBezTo>
                <a:cubicBezTo>
                  <a:pt x="15396" y="5044"/>
                  <a:pt x="15413" y="5039"/>
                  <a:pt x="15380" y="5011"/>
                </a:cubicBezTo>
                <a:cubicBezTo>
                  <a:pt x="15329" y="4967"/>
                  <a:pt x="15416" y="4875"/>
                  <a:pt x="15508" y="4875"/>
                </a:cubicBezTo>
                <a:cubicBezTo>
                  <a:pt x="15542" y="4875"/>
                  <a:pt x="15568" y="4856"/>
                  <a:pt x="15568" y="4834"/>
                </a:cubicBezTo>
                <a:cubicBezTo>
                  <a:pt x="15570" y="4785"/>
                  <a:pt x="15697" y="4682"/>
                  <a:pt x="15735" y="4699"/>
                </a:cubicBezTo>
                <a:cubicBezTo>
                  <a:pt x="15798" y="4726"/>
                  <a:pt x="15761" y="4578"/>
                  <a:pt x="15692" y="4530"/>
                </a:cubicBezTo>
                <a:cubicBezTo>
                  <a:pt x="15607" y="4469"/>
                  <a:pt x="15586" y="4465"/>
                  <a:pt x="15586" y="4515"/>
                </a:cubicBezTo>
                <a:cubicBezTo>
                  <a:pt x="15586" y="4576"/>
                  <a:pt x="15511" y="4590"/>
                  <a:pt x="15490" y="4532"/>
                </a:cubicBezTo>
                <a:cubicBezTo>
                  <a:pt x="15479" y="4503"/>
                  <a:pt x="15448" y="4477"/>
                  <a:pt x="15419" y="4477"/>
                </a:cubicBezTo>
                <a:cubicBezTo>
                  <a:pt x="15390" y="4477"/>
                  <a:pt x="15376" y="4489"/>
                  <a:pt x="15387" y="4502"/>
                </a:cubicBezTo>
                <a:cubicBezTo>
                  <a:pt x="15399" y="4515"/>
                  <a:pt x="15379" y="4536"/>
                  <a:pt x="15344" y="4550"/>
                </a:cubicBezTo>
                <a:cubicBezTo>
                  <a:pt x="15260" y="4583"/>
                  <a:pt x="15074" y="4518"/>
                  <a:pt x="15103" y="4464"/>
                </a:cubicBezTo>
                <a:cubicBezTo>
                  <a:pt x="15116" y="4440"/>
                  <a:pt x="15093" y="4418"/>
                  <a:pt x="15032" y="4402"/>
                </a:cubicBezTo>
                <a:cubicBezTo>
                  <a:pt x="14980" y="4388"/>
                  <a:pt x="14939" y="4367"/>
                  <a:pt x="14943" y="4356"/>
                </a:cubicBezTo>
                <a:cubicBezTo>
                  <a:pt x="14948" y="4345"/>
                  <a:pt x="14897" y="4295"/>
                  <a:pt x="14830" y="4243"/>
                </a:cubicBezTo>
                <a:cubicBezTo>
                  <a:pt x="14738" y="4171"/>
                  <a:pt x="14698" y="4155"/>
                  <a:pt x="14663" y="4175"/>
                </a:cubicBezTo>
                <a:cubicBezTo>
                  <a:pt x="14637" y="4190"/>
                  <a:pt x="14600" y="4193"/>
                  <a:pt x="14581" y="4185"/>
                </a:cubicBezTo>
                <a:cubicBezTo>
                  <a:pt x="14544" y="4169"/>
                  <a:pt x="14547" y="4142"/>
                  <a:pt x="14599" y="4044"/>
                </a:cubicBezTo>
                <a:cubicBezTo>
                  <a:pt x="14618" y="4009"/>
                  <a:pt x="14629" y="3923"/>
                  <a:pt x="14624" y="3853"/>
                </a:cubicBezTo>
                <a:cubicBezTo>
                  <a:pt x="14619" y="3783"/>
                  <a:pt x="14608" y="3564"/>
                  <a:pt x="14599" y="3367"/>
                </a:cubicBezTo>
                <a:cubicBezTo>
                  <a:pt x="14590" y="3171"/>
                  <a:pt x="14574" y="2993"/>
                  <a:pt x="14563" y="2972"/>
                </a:cubicBezTo>
                <a:cubicBezTo>
                  <a:pt x="14527" y="2897"/>
                  <a:pt x="14509" y="2358"/>
                  <a:pt x="14542" y="2343"/>
                </a:cubicBezTo>
                <a:cubicBezTo>
                  <a:pt x="14561" y="2335"/>
                  <a:pt x="14578" y="2305"/>
                  <a:pt x="14578" y="2277"/>
                </a:cubicBezTo>
                <a:cubicBezTo>
                  <a:pt x="14578" y="2249"/>
                  <a:pt x="14562" y="2233"/>
                  <a:pt x="14542" y="2242"/>
                </a:cubicBezTo>
                <a:cubicBezTo>
                  <a:pt x="14510" y="2256"/>
                  <a:pt x="14422" y="2152"/>
                  <a:pt x="14414" y="2089"/>
                </a:cubicBezTo>
                <a:cubicBezTo>
                  <a:pt x="14413" y="2075"/>
                  <a:pt x="14401" y="2051"/>
                  <a:pt x="14386" y="2033"/>
                </a:cubicBezTo>
                <a:cubicBezTo>
                  <a:pt x="14370" y="2016"/>
                  <a:pt x="14366" y="1988"/>
                  <a:pt x="14379" y="1973"/>
                </a:cubicBezTo>
                <a:cubicBezTo>
                  <a:pt x="14392" y="1958"/>
                  <a:pt x="14382" y="1931"/>
                  <a:pt x="14358" y="1910"/>
                </a:cubicBezTo>
                <a:cubicBezTo>
                  <a:pt x="14333" y="1889"/>
                  <a:pt x="14325" y="1865"/>
                  <a:pt x="14336" y="1857"/>
                </a:cubicBezTo>
                <a:cubicBezTo>
                  <a:pt x="14348" y="1849"/>
                  <a:pt x="14309" y="1814"/>
                  <a:pt x="14251" y="1779"/>
                </a:cubicBezTo>
                <a:cubicBezTo>
                  <a:pt x="14193" y="1744"/>
                  <a:pt x="14152" y="1705"/>
                  <a:pt x="14162" y="1693"/>
                </a:cubicBezTo>
                <a:cubicBezTo>
                  <a:pt x="14173" y="1682"/>
                  <a:pt x="14165" y="1665"/>
                  <a:pt x="14145" y="1656"/>
                </a:cubicBezTo>
                <a:cubicBezTo>
                  <a:pt x="14093" y="1633"/>
                  <a:pt x="14140" y="1585"/>
                  <a:pt x="14198" y="1600"/>
                </a:cubicBezTo>
                <a:cubicBezTo>
                  <a:pt x="14231" y="1609"/>
                  <a:pt x="14244" y="1590"/>
                  <a:pt x="14240" y="1535"/>
                </a:cubicBezTo>
                <a:cubicBezTo>
                  <a:pt x="14234" y="1455"/>
                  <a:pt x="14201" y="1432"/>
                  <a:pt x="14031" y="1389"/>
                </a:cubicBezTo>
                <a:cubicBezTo>
                  <a:pt x="13956" y="1370"/>
                  <a:pt x="13938" y="1349"/>
                  <a:pt x="13946" y="1298"/>
                </a:cubicBezTo>
                <a:cubicBezTo>
                  <a:pt x="13954" y="1247"/>
                  <a:pt x="13943" y="1239"/>
                  <a:pt x="13907" y="1261"/>
                </a:cubicBezTo>
                <a:cubicBezTo>
                  <a:pt x="13873" y="1281"/>
                  <a:pt x="13836" y="1277"/>
                  <a:pt x="13768" y="1245"/>
                </a:cubicBezTo>
                <a:cubicBezTo>
                  <a:pt x="13717" y="1222"/>
                  <a:pt x="13676" y="1210"/>
                  <a:pt x="13676" y="1220"/>
                </a:cubicBezTo>
                <a:cubicBezTo>
                  <a:pt x="13676" y="1231"/>
                  <a:pt x="13653" y="1225"/>
                  <a:pt x="13623" y="1208"/>
                </a:cubicBezTo>
                <a:cubicBezTo>
                  <a:pt x="13581" y="1183"/>
                  <a:pt x="13577" y="1169"/>
                  <a:pt x="13608" y="1142"/>
                </a:cubicBezTo>
                <a:cubicBezTo>
                  <a:pt x="13631" y="1123"/>
                  <a:pt x="13636" y="1106"/>
                  <a:pt x="13619" y="1105"/>
                </a:cubicBezTo>
                <a:cubicBezTo>
                  <a:pt x="13543" y="1097"/>
                  <a:pt x="13508" y="1089"/>
                  <a:pt x="13406" y="1057"/>
                </a:cubicBezTo>
                <a:cubicBezTo>
                  <a:pt x="13347" y="1038"/>
                  <a:pt x="13259" y="1017"/>
                  <a:pt x="13211" y="1011"/>
                </a:cubicBezTo>
                <a:cubicBezTo>
                  <a:pt x="13163" y="1006"/>
                  <a:pt x="13074" y="973"/>
                  <a:pt x="13016" y="938"/>
                </a:cubicBezTo>
                <a:cubicBezTo>
                  <a:pt x="12941" y="894"/>
                  <a:pt x="12877" y="875"/>
                  <a:pt x="12799" y="881"/>
                </a:cubicBezTo>
                <a:cubicBezTo>
                  <a:pt x="12719" y="886"/>
                  <a:pt x="12689" y="880"/>
                  <a:pt x="12696" y="855"/>
                </a:cubicBezTo>
                <a:cubicBezTo>
                  <a:pt x="12703" y="833"/>
                  <a:pt x="12685" y="826"/>
                  <a:pt x="12650" y="835"/>
                </a:cubicBezTo>
                <a:cubicBezTo>
                  <a:pt x="12585" y="853"/>
                  <a:pt x="12498" y="741"/>
                  <a:pt x="12508" y="654"/>
                </a:cubicBezTo>
                <a:lnTo>
                  <a:pt x="12515" y="596"/>
                </a:lnTo>
                <a:lnTo>
                  <a:pt x="12405" y="652"/>
                </a:lnTo>
                <a:lnTo>
                  <a:pt x="12298" y="707"/>
                </a:lnTo>
                <a:lnTo>
                  <a:pt x="12238" y="649"/>
                </a:lnTo>
                <a:cubicBezTo>
                  <a:pt x="12205" y="618"/>
                  <a:pt x="12146" y="593"/>
                  <a:pt x="12107" y="594"/>
                </a:cubicBezTo>
                <a:cubicBezTo>
                  <a:pt x="12068" y="594"/>
                  <a:pt x="11949" y="596"/>
                  <a:pt x="11844" y="596"/>
                </a:cubicBezTo>
                <a:cubicBezTo>
                  <a:pt x="11612" y="598"/>
                  <a:pt x="11574" y="584"/>
                  <a:pt x="11624" y="518"/>
                </a:cubicBezTo>
                <a:cubicBezTo>
                  <a:pt x="11669" y="459"/>
                  <a:pt x="11631" y="453"/>
                  <a:pt x="11524" y="506"/>
                </a:cubicBezTo>
                <a:cubicBezTo>
                  <a:pt x="11453" y="541"/>
                  <a:pt x="11444" y="542"/>
                  <a:pt x="11411" y="498"/>
                </a:cubicBezTo>
                <a:cubicBezTo>
                  <a:pt x="11386" y="465"/>
                  <a:pt x="11386" y="440"/>
                  <a:pt x="11414" y="420"/>
                </a:cubicBezTo>
                <a:cubicBezTo>
                  <a:pt x="11443" y="400"/>
                  <a:pt x="11445" y="392"/>
                  <a:pt x="11418" y="392"/>
                </a:cubicBezTo>
                <a:cubicBezTo>
                  <a:pt x="11396" y="392"/>
                  <a:pt x="11371" y="406"/>
                  <a:pt x="11361" y="425"/>
                </a:cubicBezTo>
                <a:cubicBezTo>
                  <a:pt x="11335" y="474"/>
                  <a:pt x="10881" y="466"/>
                  <a:pt x="10896" y="417"/>
                </a:cubicBezTo>
                <a:cubicBezTo>
                  <a:pt x="10903" y="394"/>
                  <a:pt x="10882" y="390"/>
                  <a:pt x="10829" y="400"/>
                </a:cubicBezTo>
                <a:cubicBezTo>
                  <a:pt x="10731" y="418"/>
                  <a:pt x="10577" y="349"/>
                  <a:pt x="10577" y="287"/>
                </a:cubicBezTo>
                <a:cubicBezTo>
                  <a:pt x="10577" y="261"/>
                  <a:pt x="10561" y="235"/>
                  <a:pt x="10541" y="226"/>
                </a:cubicBezTo>
                <a:cubicBezTo>
                  <a:pt x="10521" y="217"/>
                  <a:pt x="10517" y="196"/>
                  <a:pt x="10530" y="181"/>
                </a:cubicBezTo>
                <a:cubicBezTo>
                  <a:pt x="10544" y="165"/>
                  <a:pt x="10535" y="161"/>
                  <a:pt x="10513" y="171"/>
                </a:cubicBezTo>
                <a:cubicBezTo>
                  <a:pt x="10453" y="197"/>
                  <a:pt x="10427" y="144"/>
                  <a:pt x="10470" y="88"/>
                </a:cubicBezTo>
                <a:cubicBezTo>
                  <a:pt x="10494" y="57"/>
                  <a:pt x="10495" y="32"/>
                  <a:pt x="10474" y="22"/>
                </a:cubicBezTo>
                <a:cubicBezTo>
                  <a:pt x="10455" y="14"/>
                  <a:pt x="10421" y="31"/>
                  <a:pt x="10399" y="60"/>
                </a:cubicBezTo>
                <a:cubicBezTo>
                  <a:pt x="10360" y="112"/>
                  <a:pt x="10263" y="116"/>
                  <a:pt x="10278" y="65"/>
                </a:cubicBezTo>
                <a:cubicBezTo>
                  <a:pt x="10283" y="50"/>
                  <a:pt x="10236" y="45"/>
                  <a:pt x="10161" y="53"/>
                </a:cubicBezTo>
                <a:cubicBezTo>
                  <a:pt x="10083" y="60"/>
                  <a:pt x="10003" y="49"/>
                  <a:pt x="9952" y="25"/>
                </a:cubicBezTo>
                <a:cubicBezTo>
                  <a:pt x="9916" y="8"/>
                  <a:pt x="9892" y="0"/>
                  <a:pt x="9867" y="0"/>
                </a:cubicBezTo>
                <a:close/>
                <a:moveTo>
                  <a:pt x="6615" y="850"/>
                </a:moveTo>
                <a:cubicBezTo>
                  <a:pt x="6595" y="850"/>
                  <a:pt x="6579" y="861"/>
                  <a:pt x="6579" y="876"/>
                </a:cubicBezTo>
                <a:cubicBezTo>
                  <a:pt x="6579" y="890"/>
                  <a:pt x="6595" y="903"/>
                  <a:pt x="6615" y="903"/>
                </a:cubicBezTo>
                <a:cubicBezTo>
                  <a:pt x="6634" y="903"/>
                  <a:pt x="6650" y="890"/>
                  <a:pt x="6650" y="876"/>
                </a:cubicBezTo>
                <a:cubicBezTo>
                  <a:pt x="6650" y="861"/>
                  <a:pt x="6634" y="850"/>
                  <a:pt x="6615" y="850"/>
                </a:cubicBezTo>
                <a:close/>
                <a:moveTo>
                  <a:pt x="7229" y="16366"/>
                </a:moveTo>
                <a:cubicBezTo>
                  <a:pt x="7209" y="16358"/>
                  <a:pt x="7193" y="16364"/>
                  <a:pt x="7193" y="16379"/>
                </a:cubicBezTo>
                <a:cubicBezTo>
                  <a:pt x="7193" y="16394"/>
                  <a:pt x="7209" y="16404"/>
                  <a:pt x="7229" y="16404"/>
                </a:cubicBezTo>
                <a:cubicBezTo>
                  <a:pt x="7249" y="16404"/>
                  <a:pt x="7264" y="16400"/>
                  <a:pt x="7264" y="16394"/>
                </a:cubicBezTo>
                <a:cubicBezTo>
                  <a:pt x="7264" y="16388"/>
                  <a:pt x="7249" y="16375"/>
                  <a:pt x="7229" y="16366"/>
                </a:cubicBezTo>
                <a:close/>
                <a:moveTo>
                  <a:pt x="1424" y="20645"/>
                </a:moveTo>
                <a:cubicBezTo>
                  <a:pt x="1403" y="20645"/>
                  <a:pt x="1398" y="20656"/>
                  <a:pt x="1410" y="20670"/>
                </a:cubicBezTo>
                <a:cubicBezTo>
                  <a:pt x="1422" y="20684"/>
                  <a:pt x="1440" y="20695"/>
                  <a:pt x="1449" y="20695"/>
                </a:cubicBezTo>
                <a:cubicBezTo>
                  <a:pt x="1458" y="20695"/>
                  <a:pt x="1463" y="20684"/>
                  <a:pt x="1463" y="20670"/>
                </a:cubicBezTo>
                <a:cubicBezTo>
                  <a:pt x="1463" y="20656"/>
                  <a:pt x="1445" y="20645"/>
                  <a:pt x="1424" y="20645"/>
                </a:cubicBezTo>
                <a:close/>
                <a:moveTo>
                  <a:pt x="21486" y="20673"/>
                </a:moveTo>
                <a:cubicBezTo>
                  <a:pt x="21387" y="20674"/>
                  <a:pt x="21380" y="20677"/>
                  <a:pt x="21440" y="20695"/>
                </a:cubicBezTo>
                <a:cubicBezTo>
                  <a:pt x="21538" y="20725"/>
                  <a:pt x="21560" y="20725"/>
                  <a:pt x="21586" y="20695"/>
                </a:cubicBezTo>
                <a:cubicBezTo>
                  <a:pt x="21599" y="20680"/>
                  <a:pt x="21557" y="20672"/>
                  <a:pt x="21486" y="20673"/>
                </a:cubicBezTo>
                <a:close/>
                <a:moveTo>
                  <a:pt x="17801" y="20927"/>
                </a:moveTo>
                <a:cubicBezTo>
                  <a:pt x="17781" y="20927"/>
                  <a:pt x="17789" y="20938"/>
                  <a:pt x="17819" y="20952"/>
                </a:cubicBezTo>
                <a:cubicBezTo>
                  <a:pt x="17849" y="20966"/>
                  <a:pt x="17891" y="20977"/>
                  <a:pt x="17911" y="20977"/>
                </a:cubicBezTo>
                <a:cubicBezTo>
                  <a:pt x="17931" y="20977"/>
                  <a:pt x="17920" y="20966"/>
                  <a:pt x="17890" y="20952"/>
                </a:cubicBezTo>
                <a:cubicBezTo>
                  <a:pt x="17860" y="20939"/>
                  <a:pt x="17821" y="20927"/>
                  <a:pt x="17801" y="2092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1765300" y="2933700"/>
            <a:ext cx="7200900" cy="242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600"/>
              </a:spcBef>
              <a:buClr>
                <a:srgbClr val="0433FF"/>
              </a:buClr>
              <a:buFont typeface="Arial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Make a list of some of the “rules” that exist in your</a:t>
            </a:r>
          </a:p>
          <a:p>
            <a:pPr marL="40639" marR="40639" algn="l" defTabSz="914400">
              <a:spcBef>
                <a:spcPts val="1600"/>
              </a:spcBef>
              <a:buClr>
                <a:srgbClr val="0433FF"/>
              </a:buClr>
              <a:buSzPct val="100000"/>
              <a:buFont typeface="Arial"/>
              <a:buBlip>
                <a:blip r:embed="rId3"/>
              </a:buBlip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 classroom</a:t>
            </a:r>
          </a:p>
          <a:p>
            <a:pPr marL="40639" marR="40639" algn="l" defTabSz="914400">
              <a:spcBef>
                <a:spcPts val="1600"/>
              </a:spcBef>
              <a:buClr>
                <a:srgbClr val="0433FF"/>
              </a:buClr>
              <a:buSzPct val="100000"/>
              <a:buFont typeface="Arial"/>
              <a:buBlip>
                <a:blip r:embed="rId3"/>
              </a:buBlip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AU" dirty="0" smtClean="0"/>
              <a:t> </a:t>
            </a:r>
            <a:r>
              <a:rPr dirty="0" smtClean="0"/>
              <a:t>family </a:t>
            </a:r>
            <a:r>
              <a:rPr dirty="0"/>
              <a:t>(and/or culture)</a:t>
            </a:r>
          </a:p>
        </p:txBody>
      </p:sp>
      <p:sp>
        <p:nvSpPr>
          <p:cNvPr id="281" name="Shape 281"/>
          <p:cNvSpPr/>
          <p:nvPr/>
        </p:nvSpPr>
        <p:spPr>
          <a:xfrm>
            <a:off x="1765300" y="6210300"/>
            <a:ext cx="72009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spcBef>
                <a:spcPts val="1600"/>
              </a:spcBef>
              <a:buClr>
                <a:srgbClr val="0433FF"/>
              </a:buClr>
              <a:buFont typeface="Arial"/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Identify which ones keep you safe and which ones create fairness</a:t>
            </a:r>
          </a:p>
        </p:txBody>
      </p:sp>
      <p:sp>
        <p:nvSpPr>
          <p:cNvPr id="282" name="Shape 28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17</a:t>
            </a:r>
          </a:p>
        </p:txBody>
      </p:sp>
      <p:sp>
        <p:nvSpPr>
          <p:cNvPr id="283" name="Shape 283"/>
          <p:cNvSpPr/>
          <p:nvPr/>
        </p:nvSpPr>
        <p:spPr>
          <a:xfrm>
            <a:off x="3930650" y="1295400"/>
            <a:ext cx="51435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3700" b="1" u="sng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Questions to discuss in small groups</a:t>
            </a:r>
          </a:p>
        </p:txBody>
      </p:sp>
      <p:pic>
        <p:nvPicPr>
          <p:cNvPr id="284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23769" t="18347" r="17714" b="23275"/>
          <a:stretch>
            <a:fillRect/>
          </a:stretch>
        </p:blipFill>
        <p:spPr>
          <a:xfrm>
            <a:off x="9035274" y="5021164"/>
            <a:ext cx="2413285" cy="3404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9" extrusionOk="0">
                <a:moveTo>
                  <a:pt x="9867" y="0"/>
                </a:moveTo>
                <a:cubicBezTo>
                  <a:pt x="9841" y="-1"/>
                  <a:pt x="9814" y="5"/>
                  <a:pt x="9774" y="20"/>
                </a:cubicBezTo>
                <a:cubicBezTo>
                  <a:pt x="9723" y="39"/>
                  <a:pt x="9675" y="48"/>
                  <a:pt x="9664" y="40"/>
                </a:cubicBezTo>
                <a:cubicBezTo>
                  <a:pt x="9653" y="32"/>
                  <a:pt x="9628" y="59"/>
                  <a:pt x="9607" y="98"/>
                </a:cubicBezTo>
                <a:cubicBezTo>
                  <a:pt x="9578" y="152"/>
                  <a:pt x="9559" y="160"/>
                  <a:pt x="9522" y="138"/>
                </a:cubicBezTo>
                <a:cubicBezTo>
                  <a:pt x="9463" y="103"/>
                  <a:pt x="9413" y="134"/>
                  <a:pt x="9462" y="176"/>
                </a:cubicBezTo>
                <a:cubicBezTo>
                  <a:pt x="9553" y="254"/>
                  <a:pt x="9268" y="493"/>
                  <a:pt x="9128" y="455"/>
                </a:cubicBezTo>
                <a:cubicBezTo>
                  <a:pt x="9100" y="448"/>
                  <a:pt x="8991" y="467"/>
                  <a:pt x="8883" y="501"/>
                </a:cubicBezTo>
                <a:cubicBezTo>
                  <a:pt x="8596" y="590"/>
                  <a:pt x="8490" y="605"/>
                  <a:pt x="8464" y="558"/>
                </a:cubicBezTo>
                <a:cubicBezTo>
                  <a:pt x="8447" y="527"/>
                  <a:pt x="8430" y="531"/>
                  <a:pt x="8372" y="584"/>
                </a:cubicBezTo>
                <a:cubicBezTo>
                  <a:pt x="8314" y="636"/>
                  <a:pt x="8276" y="646"/>
                  <a:pt x="8170" y="639"/>
                </a:cubicBezTo>
                <a:cubicBezTo>
                  <a:pt x="8097" y="634"/>
                  <a:pt x="8017" y="622"/>
                  <a:pt x="7992" y="611"/>
                </a:cubicBezTo>
                <a:cubicBezTo>
                  <a:pt x="7967" y="600"/>
                  <a:pt x="7921" y="604"/>
                  <a:pt x="7893" y="621"/>
                </a:cubicBezTo>
                <a:cubicBezTo>
                  <a:pt x="7852" y="645"/>
                  <a:pt x="7829" y="647"/>
                  <a:pt x="7790" y="624"/>
                </a:cubicBezTo>
                <a:cubicBezTo>
                  <a:pt x="7756" y="604"/>
                  <a:pt x="7730" y="602"/>
                  <a:pt x="7715" y="619"/>
                </a:cubicBezTo>
                <a:cubicBezTo>
                  <a:pt x="7703" y="633"/>
                  <a:pt x="7631" y="641"/>
                  <a:pt x="7555" y="636"/>
                </a:cubicBezTo>
                <a:cubicBezTo>
                  <a:pt x="7449" y="630"/>
                  <a:pt x="7417" y="639"/>
                  <a:pt x="7420" y="669"/>
                </a:cubicBezTo>
                <a:cubicBezTo>
                  <a:pt x="7423" y="691"/>
                  <a:pt x="7390" y="721"/>
                  <a:pt x="7346" y="737"/>
                </a:cubicBezTo>
                <a:cubicBezTo>
                  <a:pt x="7288" y="758"/>
                  <a:pt x="7275" y="772"/>
                  <a:pt x="7303" y="792"/>
                </a:cubicBezTo>
                <a:cubicBezTo>
                  <a:pt x="7331" y="812"/>
                  <a:pt x="7312" y="831"/>
                  <a:pt x="7232" y="860"/>
                </a:cubicBezTo>
                <a:cubicBezTo>
                  <a:pt x="7088" y="913"/>
                  <a:pt x="7062" y="913"/>
                  <a:pt x="6970" y="848"/>
                </a:cubicBezTo>
                <a:cubicBezTo>
                  <a:pt x="6914" y="809"/>
                  <a:pt x="6876" y="798"/>
                  <a:pt x="6838" y="815"/>
                </a:cubicBezTo>
                <a:cubicBezTo>
                  <a:pt x="6809" y="828"/>
                  <a:pt x="6787" y="852"/>
                  <a:pt x="6788" y="865"/>
                </a:cubicBezTo>
                <a:cubicBezTo>
                  <a:pt x="6792" y="908"/>
                  <a:pt x="6682" y="977"/>
                  <a:pt x="6632" y="964"/>
                </a:cubicBezTo>
                <a:cubicBezTo>
                  <a:pt x="6606" y="957"/>
                  <a:pt x="6574" y="961"/>
                  <a:pt x="6561" y="976"/>
                </a:cubicBezTo>
                <a:cubicBezTo>
                  <a:pt x="6548" y="991"/>
                  <a:pt x="6478" y="1004"/>
                  <a:pt x="6401" y="1004"/>
                </a:cubicBezTo>
                <a:cubicBezTo>
                  <a:pt x="6267" y="1004"/>
                  <a:pt x="6261" y="1007"/>
                  <a:pt x="6267" y="1089"/>
                </a:cubicBezTo>
                <a:cubicBezTo>
                  <a:pt x="6271" y="1154"/>
                  <a:pt x="6243" y="1194"/>
                  <a:pt x="6157" y="1256"/>
                </a:cubicBezTo>
                <a:cubicBezTo>
                  <a:pt x="6094" y="1300"/>
                  <a:pt x="6030" y="1336"/>
                  <a:pt x="6011" y="1336"/>
                </a:cubicBezTo>
                <a:cubicBezTo>
                  <a:pt x="5992" y="1336"/>
                  <a:pt x="5976" y="1357"/>
                  <a:pt x="5979" y="1381"/>
                </a:cubicBezTo>
                <a:cubicBezTo>
                  <a:pt x="5983" y="1415"/>
                  <a:pt x="5962" y="1425"/>
                  <a:pt x="5894" y="1419"/>
                </a:cubicBezTo>
                <a:cubicBezTo>
                  <a:pt x="5818" y="1413"/>
                  <a:pt x="5792" y="1428"/>
                  <a:pt x="5741" y="1510"/>
                </a:cubicBezTo>
                <a:cubicBezTo>
                  <a:pt x="5678" y="1611"/>
                  <a:pt x="5657" y="1747"/>
                  <a:pt x="5702" y="1779"/>
                </a:cubicBezTo>
                <a:cubicBezTo>
                  <a:pt x="5741" y="1807"/>
                  <a:pt x="5749" y="1871"/>
                  <a:pt x="5713" y="1887"/>
                </a:cubicBezTo>
                <a:cubicBezTo>
                  <a:pt x="5695" y="1895"/>
                  <a:pt x="5677" y="1941"/>
                  <a:pt x="5677" y="1990"/>
                </a:cubicBezTo>
                <a:cubicBezTo>
                  <a:pt x="5677" y="2040"/>
                  <a:pt x="5661" y="2101"/>
                  <a:pt x="5642" y="2126"/>
                </a:cubicBezTo>
                <a:cubicBezTo>
                  <a:pt x="5616" y="2160"/>
                  <a:pt x="5621" y="2177"/>
                  <a:pt x="5656" y="2187"/>
                </a:cubicBezTo>
                <a:cubicBezTo>
                  <a:pt x="5694" y="2197"/>
                  <a:pt x="5698" y="2231"/>
                  <a:pt x="5674" y="2338"/>
                </a:cubicBezTo>
                <a:cubicBezTo>
                  <a:pt x="5619" y="2575"/>
                  <a:pt x="5601" y="2675"/>
                  <a:pt x="5592" y="2776"/>
                </a:cubicBezTo>
                <a:cubicBezTo>
                  <a:pt x="5587" y="2830"/>
                  <a:pt x="5560" y="2883"/>
                  <a:pt x="5535" y="2894"/>
                </a:cubicBezTo>
                <a:cubicBezTo>
                  <a:pt x="5500" y="2909"/>
                  <a:pt x="5499" y="2927"/>
                  <a:pt x="5532" y="2970"/>
                </a:cubicBezTo>
                <a:cubicBezTo>
                  <a:pt x="5555" y="3001"/>
                  <a:pt x="5564" y="3049"/>
                  <a:pt x="5549" y="3080"/>
                </a:cubicBezTo>
                <a:cubicBezTo>
                  <a:pt x="5535" y="3111"/>
                  <a:pt x="5527" y="3171"/>
                  <a:pt x="5532" y="3214"/>
                </a:cubicBezTo>
                <a:cubicBezTo>
                  <a:pt x="5536" y="3256"/>
                  <a:pt x="5523" y="3322"/>
                  <a:pt x="5503" y="3360"/>
                </a:cubicBezTo>
                <a:cubicBezTo>
                  <a:pt x="5463" y="3434"/>
                  <a:pt x="5242" y="3522"/>
                  <a:pt x="5155" y="3498"/>
                </a:cubicBezTo>
                <a:cubicBezTo>
                  <a:pt x="5092" y="3481"/>
                  <a:pt x="5084" y="3510"/>
                  <a:pt x="5141" y="3551"/>
                </a:cubicBezTo>
                <a:cubicBezTo>
                  <a:pt x="5217" y="3605"/>
                  <a:pt x="5028" y="3642"/>
                  <a:pt x="4655" y="3647"/>
                </a:cubicBezTo>
                <a:cubicBezTo>
                  <a:pt x="4456" y="3649"/>
                  <a:pt x="4262" y="3661"/>
                  <a:pt x="4229" y="3672"/>
                </a:cubicBezTo>
                <a:cubicBezTo>
                  <a:pt x="4195" y="3682"/>
                  <a:pt x="4152" y="3683"/>
                  <a:pt x="4133" y="3674"/>
                </a:cubicBezTo>
                <a:cubicBezTo>
                  <a:pt x="4114" y="3666"/>
                  <a:pt x="4089" y="3672"/>
                  <a:pt x="4076" y="3687"/>
                </a:cubicBezTo>
                <a:cubicBezTo>
                  <a:pt x="4063" y="3702"/>
                  <a:pt x="4019" y="3706"/>
                  <a:pt x="3980" y="3697"/>
                </a:cubicBezTo>
                <a:cubicBezTo>
                  <a:pt x="3941" y="3688"/>
                  <a:pt x="3887" y="3696"/>
                  <a:pt x="3860" y="3712"/>
                </a:cubicBezTo>
                <a:cubicBezTo>
                  <a:pt x="3832" y="3728"/>
                  <a:pt x="3778" y="3733"/>
                  <a:pt x="3739" y="3725"/>
                </a:cubicBezTo>
                <a:cubicBezTo>
                  <a:pt x="3700" y="3716"/>
                  <a:pt x="3656" y="3722"/>
                  <a:pt x="3643" y="3737"/>
                </a:cubicBezTo>
                <a:cubicBezTo>
                  <a:pt x="3629" y="3753"/>
                  <a:pt x="3598" y="3755"/>
                  <a:pt x="3561" y="3742"/>
                </a:cubicBezTo>
                <a:cubicBezTo>
                  <a:pt x="3528" y="3730"/>
                  <a:pt x="3435" y="3722"/>
                  <a:pt x="3355" y="3725"/>
                </a:cubicBezTo>
                <a:cubicBezTo>
                  <a:pt x="3276" y="3727"/>
                  <a:pt x="3187" y="3717"/>
                  <a:pt x="3160" y="3702"/>
                </a:cubicBezTo>
                <a:cubicBezTo>
                  <a:pt x="3122" y="3681"/>
                  <a:pt x="3093" y="3691"/>
                  <a:pt x="3032" y="3745"/>
                </a:cubicBezTo>
                <a:cubicBezTo>
                  <a:pt x="2989" y="3783"/>
                  <a:pt x="2922" y="3819"/>
                  <a:pt x="2883" y="3825"/>
                </a:cubicBezTo>
                <a:cubicBezTo>
                  <a:pt x="2845" y="3831"/>
                  <a:pt x="2760" y="3847"/>
                  <a:pt x="2695" y="3860"/>
                </a:cubicBezTo>
                <a:cubicBezTo>
                  <a:pt x="2630" y="3874"/>
                  <a:pt x="2568" y="3886"/>
                  <a:pt x="2553" y="3883"/>
                </a:cubicBezTo>
                <a:cubicBezTo>
                  <a:pt x="2531" y="3879"/>
                  <a:pt x="2525" y="4032"/>
                  <a:pt x="2542" y="4203"/>
                </a:cubicBezTo>
                <a:cubicBezTo>
                  <a:pt x="2549" y="4263"/>
                  <a:pt x="2609" y="4284"/>
                  <a:pt x="2670" y="4248"/>
                </a:cubicBezTo>
                <a:cubicBezTo>
                  <a:pt x="2709" y="4225"/>
                  <a:pt x="2745" y="4226"/>
                  <a:pt x="2823" y="4256"/>
                </a:cubicBezTo>
                <a:cubicBezTo>
                  <a:pt x="2878" y="4277"/>
                  <a:pt x="2953" y="4303"/>
                  <a:pt x="2990" y="4311"/>
                </a:cubicBezTo>
                <a:cubicBezTo>
                  <a:pt x="3047" y="4324"/>
                  <a:pt x="3049" y="4331"/>
                  <a:pt x="3007" y="4369"/>
                </a:cubicBezTo>
                <a:cubicBezTo>
                  <a:pt x="2981" y="4393"/>
                  <a:pt x="2976" y="4404"/>
                  <a:pt x="2993" y="4394"/>
                </a:cubicBezTo>
                <a:cubicBezTo>
                  <a:pt x="3011" y="4384"/>
                  <a:pt x="3044" y="4387"/>
                  <a:pt x="3068" y="4402"/>
                </a:cubicBezTo>
                <a:cubicBezTo>
                  <a:pt x="3099" y="4420"/>
                  <a:pt x="3118" y="4414"/>
                  <a:pt x="3135" y="4381"/>
                </a:cubicBezTo>
                <a:cubicBezTo>
                  <a:pt x="3157" y="4342"/>
                  <a:pt x="3166" y="4343"/>
                  <a:pt x="3203" y="4376"/>
                </a:cubicBezTo>
                <a:cubicBezTo>
                  <a:pt x="3226" y="4397"/>
                  <a:pt x="3272" y="4414"/>
                  <a:pt x="3302" y="4414"/>
                </a:cubicBezTo>
                <a:cubicBezTo>
                  <a:pt x="3339" y="4414"/>
                  <a:pt x="3358" y="4446"/>
                  <a:pt x="3366" y="4512"/>
                </a:cubicBezTo>
                <a:cubicBezTo>
                  <a:pt x="3374" y="4580"/>
                  <a:pt x="3393" y="4607"/>
                  <a:pt x="3426" y="4598"/>
                </a:cubicBezTo>
                <a:cubicBezTo>
                  <a:pt x="3452" y="4591"/>
                  <a:pt x="3487" y="4596"/>
                  <a:pt x="3508" y="4610"/>
                </a:cubicBezTo>
                <a:cubicBezTo>
                  <a:pt x="3548" y="4639"/>
                  <a:pt x="3841" y="4648"/>
                  <a:pt x="3899" y="4623"/>
                </a:cubicBezTo>
                <a:cubicBezTo>
                  <a:pt x="3928" y="4610"/>
                  <a:pt x="4051" y="4625"/>
                  <a:pt x="4218" y="4658"/>
                </a:cubicBezTo>
                <a:cubicBezTo>
                  <a:pt x="4238" y="4662"/>
                  <a:pt x="4283" y="4656"/>
                  <a:pt x="4318" y="4646"/>
                </a:cubicBezTo>
                <a:cubicBezTo>
                  <a:pt x="4352" y="4635"/>
                  <a:pt x="4403" y="4630"/>
                  <a:pt x="4431" y="4638"/>
                </a:cubicBezTo>
                <a:cubicBezTo>
                  <a:pt x="4520" y="4662"/>
                  <a:pt x="4469" y="4736"/>
                  <a:pt x="4332" y="4782"/>
                </a:cubicBezTo>
                <a:cubicBezTo>
                  <a:pt x="4259" y="4806"/>
                  <a:pt x="4212" y="4833"/>
                  <a:pt x="4225" y="4842"/>
                </a:cubicBezTo>
                <a:cubicBezTo>
                  <a:pt x="4238" y="4851"/>
                  <a:pt x="4217" y="4866"/>
                  <a:pt x="4179" y="4875"/>
                </a:cubicBezTo>
                <a:cubicBezTo>
                  <a:pt x="4142" y="4883"/>
                  <a:pt x="4088" y="4897"/>
                  <a:pt x="4058" y="4905"/>
                </a:cubicBezTo>
                <a:cubicBezTo>
                  <a:pt x="4029" y="4913"/>
                  <a:pt x="3931" y="4922"/>
                  <a:pt x="3842" y="4925"/>
                </a:cubicBezTo>
                <a:cubicBezTo>
                  <a:pt x="3753" y="4928"/>
                  <a:pt x="3671" y="4933"/>
                  <a:pt x="3661" y="4935"/>
                </a:cubicBezTo>
                <a:cubicBezTo>
                  <a:pt x="3625" y="4942"/>
                  <a:pt x="3881" y="5038"/>
                  <a:pt x="3934" y="5038"/>
                </a:cubicBezTo>
                <a:cubicBezTo>
                  <a:pt x="3964" y="5038"/>
                  <a:pt x="3995" y="5057"/>
                  <a:pt x="4005" y="5076"/>
                </a:cubicBezTo>
                <a:cubicBezTo>
                  <a:pt x="4016" y="5096"/>
                  <a:pt x="4061" y="5111"/>
                  <a:pt x="4105" y="5111"/>
                </a:cubicBezTo>
                <a:cubicBezTo>
                  <a:pt x="4247" y="5112"/>
                  <a:pt x="4379" y="5134"/>
                  <a:pt x="4435" y="5167"/>
                </a:cubicBezTo>
                <a:cubicBezTo>
                  <a:pt x="4479" y="5193"/>
                  <a:pt x="4500" y="5193"/>
                  <a:pt x="4545" y="5167"/>
                </a:cubicBezTo>
                <a:cubicBezTo>
                  <a:pt x="4587" y="5142"/>
                  <a:pt x="4609" y="5142"/>
                  <a:pt x="4641" y="5164"/>
                </a:cubicBezTo>
                <a:cubicBezTo>
                  <a:pt x="4664" y="5180"/>
                  <a:pt x="4726" y="5192"/>
                  <a:pt x="4779" y="5192"/>
                </a:cubicBezTo>
                <a:cubicBezTo>
                  <a:pt x="4832" y="5192"/>
                  <a:pt x="4897" y="5209"/>
                  <a:pt x="4921" y="5230"/>
                </a:cubicBezTo>
                <a:cubicBezTo>
                  <a:pt x="4957" y="5260"/>
                  <a:pt x="4944" y="5280"/>
                  <a:pt x="4857" y="5338"/>
                </a:cubicBezTo>
                <a:cubicBezTo>
                  <a:pt x="4799" y="5377"/>
                  <a:pt x="4742" y="5429"/>
                  <a:pt x="4729" y="5454"/>
                </a:cubicBezTo>
                <a:cubicBezTo>
                  <a:pt x="4709" y="5494"/>
                  <a:pt x="4643" y="5511"/>
                  <a:pt x="4570" y="5494"/>
                </a:cubicBezTo>
                <a:cubicBezTo>
                  <a:pt x="4555" y="5490"/>
                  <a:pt x="4537" y="5520"/>
                  <a:pt x="4527" y="5562"/>
                </a:cubicBezTo>
                <a:cubicBezTo>
                  <a:pt x="4515" y="5609"/>
                  <a:pt x="4480" y="5644"/>
                  <a:pt x="4435" y="5652"/>
                </a:cubicBezTo>
                <a:cubicBezTo>
                  <a:pt x="4362" y="5666"/>
                  <a:pt x="4339" y="5708"/>
                  <a:pt x="4389" y="5743"/>
                </a:cubicBezTo>
                <a:cubicBezTo>
                  <a:pt x="4403" y="5753"/>
                  <a:pt x="4398" y="5778"/>
                  <a:pt x="4374" y="5798"/>
                </a:cubicBezTo>
                <a:cubicBezTo>
                  <a:pt x="4338" y="5829"/>
                  <a:pt x="4322" y="5826"/>
                  <a:pt x="4264" y="5776"/>
                </a:cubicBezTo>
                <a:cubicBezTo>
                  <a:pt x="4227" y="5743"/>
                  <a:pt x="4206" y="5731"/>
                  <a:pt x="4218" y="5748"/>
                </a:cubicBezTo>
                <a:cubicBezTo>
                  <a:pt x="4230" y="5765"/>
                  <a:pt x="4207" y="5790"/>
                  <a:pt x="4165" y="5806"/>
                </a:cubicBezTo>
                <a:cubicBezTo>
                  <a:pt x="4120" y="5823"/>
                  <a:pt x="4096" y="5851"/>
                  <a:pt x="4108" y="5874"/>
                </a:cubicBezTo>
                <a:cubicBezTo>
                  <a:pt x="4138" y="5930"/>
                  <a:pt x="3776" y="6045"/>
                  <a:pt x="3703" y="6002"/>
                </a:cubicBezTo>
                <a:cubicBezTo>
                  <a:pt x="3661" y="5977"/>
                  <a:pt x="3654" y="5979"/>
                  <a:pt x="3668" y="6010"/>
                </a:cubicBezTo>
                <a:cubicBezTo>
                  <a:pt x="3678" y="6031"/>
                  <a:pt x="3723" y="6051"/>
                  <a:pt x="3771" y="6055"/>
                </a:cubicBezTo>
                <a:cubicBezTo>
                  <a:pt x="3819" y="6059"/>
                  <a:pt x="3895" y="6077"/>
                  <a:pt x="3941" y="6093"/>
                </a:cubicBezTo>
                <a:cubicBezTo>
                  <a:pt x="4005" y="6116"/>
                  <a:pt x="4043" y="6114"/>
                  <a:pt x="4097" y="6090"/>
                </a:cubicBezTo>
                <a:cubicBezTo>
                  <a:pt x="4136" y="6073"/>
                  <a:pt x="4261" y="6053"/>
                  <a:pt x="4374" y="6045"/>
                </a:cubicBezTo>
                <a:cubicBezTo>
                  <a:pt x="4678" y="6023"/>
                  <a:pt x="4684" y="6021"/>
                  <a:pt x="4733" y="6000"/>
                </a:cubicBezTo>
                <a:cubicBezTo>
                  <a:pt x="4760" y="5988"/>
                  <a:pt x="4787" y="5998"/>
                  <a:pt x="4800" y="6022"/>
                </a:cubicBezTo>
                <a:cubicBezTo>
                  <a:pt x="4816" y="6051"/>
                  <a:pt x="4856" y="6060"/>
                  <a:pt x="4946" y="6053"/>
                </a:cubicBezTo>
                <a:cubicBezTo>
                  <a:pt x="5038" y="6045"/>
                  <a:pt x="5075" y="6052"/>
                  <a:pt x="5088" y="6083"/>
                </a:cubicBezTo>
                <a:cubicBezTo>
                  <a:pt x="5098" y="6106"/>
                  <a:pt x="5125" y="6147"/>
                  <a:pt x="5145" y="6173"/>
                </a:cubicBezTo>
                <a:cubicBezTo>
                  <a:pt x="5171" y="6208"/>
                  <a:pt x="5162" y="6231"/>
                  <a:pt x="5116" y="6267"/>
                </a:cubicBezTo>
                <a:cubicBezTo>
                  <a:pt x="5066" y="6306"/>
                  <a:pt x="5061" y="6342"/>
                  <a:pt x="5081" y="6460"/>
                </a:cubicBezTo>
                <a:cubicBezTo>
                  <a:pt x="5106" y="6614"/>
                  <a:pt x="5156" y="6684"/>
                  <a:pt x="5230" y="6664"/>
                </a:cubicBezTo>
                <a:cubicBezTo>
                  <a:pt x="5281" y="6650"/>
                  <a:pt x="5404" y="6709"/>
                  <a:pt x="5411" y="6750"/>
                </a:cubicBezTo>
                <a:cubicBezTo>
                  <a:pt x="5413" y="6765"/>
                  <a:pt x="5419" y="6788"/>
                  <a:pt x="5422" y="6800"/>
                </a:cubicBezTo>
                <a:cubicBezTo>
                  <a:pt x="5424" y="6813"/>
                  <a:pt x="5455" y="6820"/>
                  <a:pt x="5489" y="6818"/>
                </a:cubicBezTo>
                <a:cubicBezTo>
                  <a:pt x="5523" y="6816"/>
                  <a:pt x="5554" y="6832"/>
                  <a:pt x="5557" y="6853"/>
                </a:cubicBezTo>
                <a:cubicBezTo>
                  <a:pt x="5559" y="6874"/>
                  <a:pt x="5561" y="6919"/>
                  <a:pt x="5564" y="6951"/>
                </a:cubicBezTo>
                <a:cubicBezTo>
                  <a:pt x="5567" y="6984"/>
                  <a:pt x="5584" y="7002"/>
                  <a:pt x="5603" y="6994"/>
                </a:cubicBezTo>
                <a:cubicBezTo>
                  <a:pt x="5637" y="6979"/>
                  <a:pt x="5752" y="7116"/>
                  <a:pt x="5752" y="7173"/>
                </a:cubicBezTo>
                <a:cubicBezTo>
                  <a:pt x="5752" y="7190"/>
                  <a:pt x="5777" y="7220"/>
                  <a:pt x="5809" y="7238"/>
                </a:cubicBezTo>
                <a:cubicBezTo>
                  <a:pt x="5855" y="7265"/>
                  <a:pt x="5878" y="7264"/>
                  <a:pt x="5936" y="7238"/>
                </a:cubicBezTo>
                <a:cubicBezTo>
                  <a:pt x="6011" y="7205"/>
                  <a:pt x="6057" y="7218"/>
                  <a:pt x="6057" y="7271"/>
                </a:cubicBezTo>
                <a:cubicBezTo>
                  <a:pt x="6057" y="7287"/>
                  <a:pt x="6089" y="7301"/>
                  <a:pt x="6128" y="7301"/>
                </a:cubicBezTo>
                <a:cubicBezTo>
                  <a:pt x="6241" y="7301"/>
                  <a:pt x="6279" y="7331"/>
                  <a:pt x="6263" y="7409"/>
                </a:cubicBezTo>
                <a:cubicBezTo>
                  <a:pt x="6249" y="7475"/>
                  <a:pt x="6259" y="7481"/>
                  <a:pt x="6366" y="7487"/>
                </a:cubicBezTo>
                <a:cubicBezTo>
                  <a:pt x="6507" y="7495"/>
                  <a:pt x="6579" y="7533"/>
                  <a:pt x="6579" y="7598"/>
                </a:cubicBezTo>
                <a:cubicBezTo>
                  <a:pt x="6579" y="7624"/>
                  <a:pt x="6593" y="7645"/>
                  <a:pt x="6607" y="7646"/>
                </a:cubicBezTo>
                <a:cubicBezTo>
                  <a:pt x="6622" y="7647"/>
                  <a:pt x="6662" y="7651"/>
                  <a:pt x="6696" y="7656"/>
                </a:cubicBezTo>
                <a:cubicBezTo>
                  <a:pt x="6730" y="7660"/>
                  <a:pt x="6754" y="7654"/>
                  <a:pt x="6749" y="7638"/>
                </a:cubicBezTo>
                <a:cubicBezTo>
                  <a:pt x="6745" y="7623"/>
                  <a:pt x="6768" y="7605"/>
                  <a:pt x="6799" y="7600"/>
                </a:cubicBezTo>
                <a:cubicBezTo>
                  <a:pt x="6873" y="7589"/>
                  <a:pt x="7054" y="7691"/>
                  <a:pt x="7023" y="7726"/>
                </a:cubicBezTo>
                <a:cubicBezTo>
                  <a:pt x="7009" y="7743"/>
                  <a:pt x="7016" y="7747"/>
                  <a:pt x="7041" y="7736"/>
                </a:cubicBezTo>
                <a:cubicBezTo>
                  <a:pt x="7066" y="7725"/>
                  <a:pt x="7110" y="7748"/>
                  <a:pt x="7147" y="7794"/>
                </a:cubicBezTo>
                <a:cubicBezTo>
                  <a:pt x="7192" y="7850"/>
                  <a:pt x="7233" y="7868"/>
                  <a:pt x="7300" y="7865"/>
                </a:cubicBezTo>
                <a:cubicBezTo>
                  <a:pt x="7383" y="7861"/>
                  <a:pt x="7391" y="7872"/>
                  <a:pt x="7396" y="7973"/>
                </a:cubicBezTo>
                <a:cubicBezTo>
                  <a:pt x="7399" y="8055"/>
                  <a:pt x="7386" y="8086"/>
                  <a:pt x="7342" y="8096"/>
                </a:cubicBezTo>
                <a:cubicBezTo>
                  <a:pt x="7310" y="8104"/>
                  <a:pt x="7248" y="8120"/>
                  <a:pt x="7207" y="8134"/>
                </a:cubicBezTo>
                <a:cubicBezTo>
                  <a:pt x="7167" y="8148"/>
                  <a:pt x="7112" y="8163"/>
                  <a:pt x="7083" y="8167"/>
                </a:cubicBezTo>
                <a:cubicBezTo>
                  <a:pt x="7054" y="8171"/>
                  <a:pt x="6986" y="8186"/>
                  <a:pt x="6930" y="8202"/>
                </a:cubicBezTo>
                <a:cubicBezTo>
                  <a:pt x="6844" y="8227"/>
                  <a:pt x="6833" y="8238"/>
                  <a:pt x="6867" y="8282"/>
                </a:cubicBezTo>
                <a:cubicBezTo>
                  <a:pt x="6913" y="8345"/>
                  <a:pt x="6884" y="8388"/>
                  <a:pt x="6810" y="8368"/>
                </a:cubicBezTo>
                <a:cubicBezTo>
                  <a:pt x="6780" y="8360"/>
                  <a:pt x="6710" y="8367"/>
                  <a:pt x="6654" y="8383"/>
                </a:cubicBezTo>
                <a:cubicBezTo>
                  <a:pt x="6569" y="8408"/>
                  <a:pt x="6554" y="8427"/>
                  <a:pt x="6561" y="8489"/>
                </a:cubicBezTo>
                <a:cubicBezTo>
                  <a:pt x="6566" y="8530"/>
                  <a:pt x="6555" y="8571"/>
                  <a:pt x="6536" y="8579"/>
                </a:cubicBezTo>
                <a:cubicBezTo>
                  <a:pt x="6518" y="8587"/>
                  <a:pt x="6515" y="8615"/>
                  <a:pt x="6526" y="8640"/>
                </a:cubicBezTo>
                <a:cubicBezTo>
                  <a:pt x="6548" y="8690"/>
                  <a:pt x="6425" y="8782"/>
                  <a:pt x="6370" y="8758"/>
                </a:cubicBezTo>
                <a:cubicBezTo>
                  <a:pt x="6291" y="8724"/>
                  <a:pt x="6241" y="8830"/>
                  <a:pt x="6238" y="9038"/>
                </a:cubicBezTo>
                <a:cubicBezTo>
                  <a:pt x="6235" y="9267"/>
                  <a:pt x="6205" y="9322"/>
                  <a:pt x="6125" y="9244"/>
                </a:cubicBezTo>
                <a:cubicBezTo>
                  <a:pt x="6097" y="9217"/>
                  <a:pt x="6063" y="9202"/>
                  <a:pt x="6050" y="9211"/>
                </a:cubicBezTo>
                <a:cubicBezTo>
                  <a:pt x="6037" y="9221"/>
                  <a:pt x="6057" y="9251"/>
                  <a:pt x="6093" y="9279"/>
                </a:cubicBezTo>
                <a:cubicBezTo>
                  <a:pt x="6140" y="9317"/>
                  <a:pt x="6146" y="9338"/>
                  <a:pt x="6117" y="9362"/>
                </a:cubicBezTo>
                <a:cubicBezTo>
                  <a:pt x="6094" y="9383"/>
                  <a:pt x="6091" y="9410"/>
                  <a:pt x="6110" y="9433"/>
                </a:cubicBezTo>
                <a:cubicBezTo>
                  <a:pt x="6131" y="9457"/>
                  <a:pt x="6125" y="9485"/>
                  <a:pt x="6089" y="9513"/>
                </a:cubicBezTo>
                <a:cubicBezTo>
                  <a:pt x="6045" y="9548"/>
                  <a:pt x="6042" y="9568"/>
                  <a:pt x="6075" y="9611"/>
                </a:cubicBezTo>
                <a:cubicBezTo>
                  <a:pt x="6106" y="9653"/>
                  <a:pt x="6104" y="9674"/>
                  <a:pt x="6071" y="9702"/>
                </a:cubicBezTo>
                <a:cubicBezTo>
                  <a:pt x="6048" y="9722"/>
                  <a:pt x="6040" y="9740"/>
                  <a:pt x="6054" y="9740"/>
                </a:cubicBezTo>
                <a:cubicBezTo>
                  <a:pt x="6067" y="9740"/>
                  <a:pt x="6066" y="9752"/>
                  <a:pt x="6050" y="9770"/>
                </a:cubicBezTo>
                <a:cubicBezTo>
                  <a:pt x="6035" y="9787"/>
                  <a:pt x="6022" y="9819"/>
                  <a:pt x="6022" y="9840"/>
                </a:cubicBezTo>
                <a:cubicBezTo>
                  <a:pt x="6021" y="9861"/>
                  <a:pt x="5998" y="9881"/>
                  <a:pt x="5968" y="9881"/>
                </a:cubicBezTo>
                <a:cubicBezTo>
                  <a:pt x="5939" y="9881"/>
                  <a:pt x="5905" y="9903"/>
                  <a:pt x="5894" y="9931"/>
                </a:cubicBezTo>
                <a:cubicBezTo>
                  <a:pt x="5883" y="9959"/>
                  <a:pt x="5838" y="9984"/>
                  <a:pt x="5794" y="9989"/>
                </a:cubicBezTo>
                <a:cubicBezTo>
                  <a:pt x="5751" y="9993"/>
                  <a:pt x="5695" y="10021"/>
                  <a:pt x="5674" y="10049"/>
                </a:cubicBezTo>
                <a:cubicBezTo>
                  <a:pt x="5635" y="10101"/>
                  <a:pt x="5636" y="10102"/>
                  <a:pt x="5553" y="10047"/>
                </a:cubicBezTo>
                <a:cubicBezTo>
                  <a:pt x="5499" y="10011"/>
                  <a:pt x="5462" y="10001"/>
                  <a:pt x="5446" y="10019"/>
                </a:cubicBezTo>
                <a:cubicBezTo>
                  <a:pt x="5413" y="10057"/>
                  <a:pt x="5356" y="10028"/>
                  <a:pt x="5315" y="9951"/>
                </a:cubicBezTo>
                <a:cubicBezTo>
                  <a:pt x="5293" y="9910"/>
                  <a:pt x="5263" y="9892"/>
                  <a:pt x="5230" y="9901"/>
                </a:cubicBezTo>
                <a:cubicBezTo>
                  <a:pt x="5201" y="9909"/>
                  <a:pt x="5167" y="9904"/>
                  <a:pt x="5155" y="9891"/>
                </a:cubicBezTo>
                <a:cubicBezTo>
                  <a:pt x="5142" y="9876"/>
                  <a:pt x="5111" y="9876"/>
                  <a:pt x="5074" y="9891"/>
                </a:cubicBezTo>
                <a:cubicBezTo>
                  <a:pt x="5039" y="9904"/>
                  <a:pt x="4942" y="9905"/>
                  <a:pt x="4850" y="9893"/>
                </a:cubicBezTo>
                <a:cubicBezTo>
                  <a:pt x="4761" y="9882"/>
                  <a:pt x="4676" y="9877"/>
                  <a:pt x="4662" y="9883"/>
                </a:cubicBezTo>
                <a:cubicBezTo>
                  <a:pt x="4615" y="9904"/>
                  <a:pt x="4452" y="9812"/>
                  <a:pt x="4452" y="9765"/>
                </a:cubicBezTo>
                <a:cubicBezTo>
                  <a:pt x="4452" y="9723"/>
                  <a:pt x="4268" y="9649"/>
                  <a:pt x="4229" y="9677"/>
                </a:cubicBezTo>
                <a:cubicBezTo>
                  <a:pt x="4220" y="9683"/>
                  <a:pt x="4194" y="9675"/>
                  <a:pt x="4172" y="9657"/>
                </a:cubicBezTo>
                <a:cubicBezTo>
                  <a:pt x="4123" y="9615"/>
                  <a:pt x="4080" y="8572"/>
                  <a:pt x="4126" y="8552"/>
                </a:cubicBezTo>
                <a:cubicBezTo>
                  <a:pt x="4152" y="8540"/>
                  <a:pt x="4156" y="8499"/>
                  <a:pt x="4133" y="8441"/>
                </a:cubicBezTo>
                <a:cubicBezTo>
                  <a:pt x="4131" y="8437"/>
                  <a:pt x="4083" y="8453"/>
                  <a:pt x="4026" y="8474"/>
                </a:cubicBezTo>
                <a:cubicBezTo>
                  <a:pt x="3909" y="8517"/>
                  <a:pt x="3877" y="8504"/>
                  <a:pt x="3877" y="8418"/>
                </a:cubicBezTo>
                <a:cubicBezTo>
                  <a:pt x="3877" y="8344"/>
                  <a:pt x="3853" y="8344"/>
                  <a:pt x="3771" y="8416"/>
                </a:cubicBezTo>
                <a:cubicBezTo>
                  <a:pt x="3716" y="8464"/>
                  <a:pt x="3696" y="8468"/>
                  <a:pt x="3647" y="8439"/>
                </a:cubicBezTo>
                <a:cubicBezTo>
                  <a:pt x="3615" y="8420"/>
                  <a:pt x="3600" y="8396"/>
                  <a:pt x="3611" y="8383"/>
                </a:cubicBezTo>
                <a:cubicBezTo>
                  <a:pt x="3645" y="8344"/>
                  <a:pt x="3385" y="8358"/>
                  <a:pt x="3338" y="8398"/>
                </a:cubicBezTo>
                <a:cubicBezTo>
                  <a:pt x="3313" y="8419"/>
                  <a:pt x="3273" y="8436"/>
                  <a:pt x="3249" y="8436"/>
                </a:cubicBezTo>
                <a:cubicBezTo>
                  <a:pt x="3185" y="8436"/>
                  <a:pt x="3038" y="8557"/>
                  <a:pt x="3064" y="8587"/>
                </a:cubicBezTo>
                <a:cubicBezTo>
                  <a:pt x="3091" y="8618"/>
                  <a:pt x="3031" y="8647"/>
                  <a:pt x="2926" y="8655"/>
                </a:cubicBezTo>
                <a:cubicBezTo>
                  <a:pt x="2884" y="8658"/>
                  <a:pt x="2836" y="8661"/>
                  <a:pt x="2819" y="8663"/>
                </a:cubicBezTo>
                <a:cubicBezTo>
                  <a:pt x="2802" y="8664"/>
                  <a:pt x="2801" y="8686"/>
                  <a:pt x="2816" y="8710"/>
                </a:cubicBezTo>
                <a:cubicBezTo>
                  <a:pt x="2831" y="8735"/>
                  <a:pt x="2845" y="8934"/>
                  <a:pt x="2848" y="9151"/>
                </a:cubicBezTo>
                <a:cubicBezTo>
                  <a:pt x="2853" y="9536"/>
                  <a:pt x="2858" y="9547"/>
                  <a:pt x="2947" y="9611"/>
                </a:cubicBezTo>
                <a:cubicBezTo>
                  <a:pt x="2997" y="9647"/>
                  <a:pt x="3034" y="9694"/>
                  <a:pt x="3029" y="9715"/>
                </a:cubicBezTo>
                <a:cubicBezTo>
                  <a:pt x="3024" y="9735"/>
                  <a:pt x="3012" y="9776"/>
                  <a:pt x="3004" y="9808"/>
                </a:cubicBezTo>
                <a:cubicBezTo>
                  <a:pt x="2989" y="9869"/>
                  <a:pt x="2954" y="9903"/>
                  <a:pt x="2901" y="9908"/>
                </a:cubicBezTo>
                <a:cubicBezTo>
                  <a:pt x="2883" y="9910"/>
                  <a:pt x="2855" y="9912"/>
                  <a:pt x="2837" y="9913"/>
                </a:cubicBezTo>
                <a:cubicBezTo>
                  <a:pt x="2819" y="9915"/>
                  <a:pt x="2813" y="9941"/>
                  <a:pt x="2823" y="9969"/>
                </a:cubicBezTo>
                <a:cubicBezTo>
                  <a:pt x="2848" y="10037"/>
                  <a:pt x="2696" y="10081"/>
                  <a:pt x="2613" y="10029"/>
                </a:cubicBezTo>
                <a:cubicBezTo>
                  <a:pt x="2550" y="9990"/>
                  <a:pt x="2436" y="9982"/>
                  <a:pt x="2436" y="10017"/>
                </a:cubicBezTo>
                <a:cubicBezTo>
                  <a:pt x="2436" y="10029"/>
                  <a:pt x="2469" y="10047"/>
                  <a:pt x="2510" y="10054"/>
                </a:cubicBezTo>
                <a:cubicBezTo>
                  <a:pt x="2582" y="10068"/>
                  <a:pt x="2583" y="10069"/>
                  <a:pt x="2525" y="10132"/>
                </a:cubicBezTo>
                <a:cubicBezTo>
                  <a:pt x="2491" y="10169"/>
                  <a:pt x="2442" y="10198"/>
                  <a:pt x="2415" y="10198"/>
                </a:cubicBezTo>
                <a:cubicBezTo>
                  <a:pt x="2387" y="10198"/>
                  <a:pt x="2330" y="10223"/>
                  <a:pt x="2290" y="10251"/>
                </a:cubicBezTo>
                <a:cubicBezTo>
                  <a:pt x="2251" y="10279"/>
                  <a:pt x="2187" y="10301"/>
                  <a:pt x="2148" y="10301"/>
                </a:cubicBezTo>
                <a:cubicBezTo>
                  <a:pt x="2109" y="10301"/>
                  <a:pt x="2060" y="10325"/>
                  <a:pt x="2038" y="10354"/>
                </a:cubicBezTo>
                <a:cubicBezTo>
                  <a:pt x="2016" y="10383"/>
                  <a:pt x="1975" y="10401"/>
                  <a:pt x="1950" y="10394"/>
                </a:cubicBezTo>
                <a:cubicBezTo>
                  <a:pt x="1924" y="10387"/>
                  <a:pt x="1863" y="10398"/>
                  <a:pt x="1811" y="10417"/>
                </a:cubicBezTo>
                <a:cubicBezTo>
                  <a:pt x="1756" y="10437"/>
                  <a:pt x="1710" y="10441"/>
                  <a:pt x="1697" y="10427"/>
                </a:cubicBezTo>
                <a:cubicBezTo>
                  <a:pt x="1656" y="10380"/>
                  <a:pt x="1604" y="10403"/>
                  <a:pt x="1641" y="10452"/>
                </a:cubicBezTo>
                <a:cubicBezTo>
                  <a:pt x="1668" y="10489"/>
                  <a:pt x="1660" y="10510"/>
                  <a:pt x="1609" y="10543"/>
                </a:cubicBezTo>
                <a:cubicBezTo>
                  <a:pt x="1536" y="10589"/>
                  <a:pt x="1485" y="10562"/>
                  <a:pt x="1520" y="10497"/>
                </a:cubicBezTo>
                <a:cubicBezTo>
                  <a:pt x="1546" y="10449"/>
                  <a:pt x="1408" y="10389"/>
                  <a:pt x="1371" y="10432"/>
                </a:cubicBezTo>
                <a:cubicBezTo>
                  <a:pt x="1358" y="10447"/>
                  <a:pt x="1364" y="10470"/>
                  <a:pt x="1385" y="10485"/>
                </a:cubicBezTo>
                <a:cubicBezTo>
                  <a:pt x="1407" y="10500"/>
                  <a:pt x="1412" y="10530"/>
                  <a:pt x="1396" y="10553"/>
                </a:cubicBezTo>
                <a:cubicBezTo>
                  <a:pt x="1380" y="10575"/>
                  <a:pt x="1362" y="10651"/>
                  <a:pt x="1357" y="10721"/>
                </a:cubicBezTo>
                <a:cubicBezTo>
                  <a:pt x="1352" y="10791"/>
                  <a:pt x="1339" y="10859"/>
                  <a:pt x="1328" y="10872"/>
                </a:cubicBezTo>
                <a:cubicBezTo>
                  <a:pt x="1293" y="10913"/>
                  <a:pt x="1286" y="11025"/>
                  <a:pt x="1318" y="11066"/>
                </a:cubicBezTo>
                <a:cubicBezTo>
                  <a:pt x="1334" y="11088"/>
                  <a:pt x="1351" y="11157"/>
                  <a:pt x="1357" y="11220"/>
                </a:cubicBezTo>
                <a:cubicBezTo>
                  <a:pt x="1362" y="11283"/>
                  <a:pt x="1380" y="11348"/>
                  <a:pt x="1396" y="11363"/>
                </a:cubicBezTo>
                <a:cubicBezTo>
                  <a:pt x="1440" y="11405"/>
                  <a:pt x="1366" y="11562"/>
                  <a:pt x="1271" y="11625"/>
                </a:cubicBezTo>
                <a:cubicBezTo>
                  <a:pt x="1194" y="11676"/>
                  <a:pt x="1181" y="11678"/>
                  <a:pt x="1137" y="11640"/>
                </a:cubicBezTo>
                <a:cubicBezTo>
                  <a:pt x="1074" y="11587"/>
                  <a:pt x="1059" y="11509"/>
                  <a:pt x="1105" y="11489"/>
                </a:cubicBezTo>
                <a:cubicBezTo>
                  <a:pt x="1124" y="11480"/>
                  <a:pt x="1140" y="11461"/>
                  <a:pt x="1140" y="11446"/>
                </a:cubicBezTo>
                <a:cubicBezTo>
                  <a:pt x="1140" y="11428"/>
                  <a:pt x="1123" y="11427"/>
                  <a:pt x="1090" y="11446"/>
                </a:cubicBezTo>
                <a:cubicBezTo>
                  <a:pt x="1030" y="11482"/>
                  <a:pt x="995" y="11459"/>
                  <a:pt x="995" y="11383"/>
                </a:cubicBezTo>
                <a:cubicBezTo>
                  <a:pt x="995" y="11351"/>
                  <a:pt x="979" y="11319"/>
                  <a:pt x="959" y="11310"/>
                </a:cubicBezTo>
                <a:cubicBezTo>
                  <a:pt x="905" y="11286"/>
                  <a:pt x="914" y="11195"/>
                  <a:pt x="973" y="11179"/>
                </a:cubicBezTo>
                <a:cubicBezTo>
                  <a:pt x="1030" y="11164"/>
                  <a:pt x="1010" y="11090"/>
                  <a:pt x="952" y="11099"/>
                </a:cubicBezTo>
                <a:cubicBezTo>
                  <a:pt x="932" y="11102"/>
                  <a:pt x="902" y="11080"/>
                  <a:pt x="884" y="11048"/>
                </a:cubicBezTo>
                <a:cubicBezTo>
                  <a:pt x="858" y="11000"/>
                  <a:pt x="870" y="10986"/>
                  <a:pt x="977" y="10950"/>
                </a:cubicBezTo>
                <a:cubicBezTo>
                  <a:pt x="1045" y="10927"/>
                  <a:pt x="1094" y="10898"/>
                  <a:pt x="1083" y="10885"/>
                </a:cubicBezTo>
                <a:cubicBezTo>
                  <a:pt x="1072" y="10872"/>
                  <a:pt x="1049" y="10868"/>
                  <a:pt x="1034" y="10875"/>
                </a:cubicBezTo>
                <a:cubicBezTo>
                  <a:pt x="1018" y="10882"/>
                  <a:pt x="975" y="10866"/>
                  <a:pt x="941" y="10840"/>
                </a:cubicBezTo>
                <a:cubicBezTo>
                  <a:pt x="890" y="10799"/>
                  <a:pt x="887" y="10781"/>
                  <a:pt x="924" y="10731"/>
                </a:cubicBezTo>
                <a:cubicBezTo>
                  <a:pt x="948" y="10699"/>
                  <a:pt x="957" y="10681"/>
                  <a:pt x="941" y="10691"/>
                </a:cubicBezTo>
                <a:cubicBezTo>
                  <a:pt x="925" y="10702"/>
                  <a:pt x="884" y="10694"/>
                  <a:pt x="853" y="10673"/>
                </a:cubicBezTo>
                <a:cubicBezTo>
                  <a:pt x="813" y="10648"/>
                  <a:pt x="779" y="10644"/>
                  <a:pt x="742" y="10661"/>
                </a:cubicBezTo>
                <a:cubicBezTo>
                  <a:pt x="697" y="10682"/>
                  <a:pt x="698" y="10688"/>
                  <a:pt x="753" y="10711"/>
                </a:cubicBezTo>
                <a:cubicBezTo>
                  <a:pt x="814" y="10736"/>
                  <a:pt x="812" y="10742"/>
                  <a:pt x="742" y="10804"/>
                </a:cubicBezTo>
                <a:cubicBezTo>
                  <a:pt x="687" y="10855"/>
                  <a:pt x="679" y="10879"/>
                  <a:pt x="711" y="10905"/>
                </a:cubicBezTo>
                <a:cubicBezTo>
                  <a:pt x="741" y="10931"/>
                  <a:pt x="740" y="10949"/>
                  <a:pt x="707" y="10978"/>
                </a:cubicBezTo>
                <a:cubicBezTo>
                  <a:pt x="672" y="11008"/>
                  <a:pt x="670" y="11025"/>
                  <a:pt x="703" y="11054"/>
                </a:cubicBezTo>
                <a:cubicBezTo>
                  <a:pt x="764" y="11106"/>
                  <a:pt x="738" y="11208"/>
                  <a:pt x="664" y="11205"/>
                </a:cubicBezTo>
                <a:cubicBezTo>
                  <a:pt x="610" y="11202"/>
                  <a:pt x="612" y="11208"/>
                  <a:pt x="671" y="11277"/>
                </a:cubicBezTo>
                <a:cubicBezTo>
                  <a:pt x="716" y="11329"/>
                  <a:pt x="732" y="11387"/>
                  <a:pt x="721" y="11451"/>
                </a:cubicBezTo>
                <a:cubicBezTo>
                  <a:pt x="710" y="11517"/>
                  <a:pt x="719" y="11550"/>
                  <a:pt x="753" y="11559"/>
                </a:cubicBezTo>
                <a:cubicBezTo>
                  <a:pt x="780" y="11567"/>
                  <a:pt x="816" y="11624"/>
                  <a:pt x="831" y="11685"/>
                </a:cubicBezTo>
                <a:cubicBezTo>
                  <a:pt x="871" y="11843"/>
                  <a:pt x="873" y="11867"/>
                  <a:pt x="838" y="11902"/>
                </a:cubicBezTo>
                <a:cubicBezTo>
                  <a:pt x="798" y="11942"/>
                  <a:pt x="845" y="11994"/>
                  <a:pt x="906" y="11977"/>
                </a:cubicBezTo>
                <a:cubicBezTo>
                  <a:pt x="932" y="11970"/>
                  <a:pt x="983" y="11981"/>
                  <a:pt x="1019" y="12000"/>
                </a:cubicBezTo>
                <a:cubicBezTo>
                  <a:pt x="1073" y="12028"/>
                  <a:pt x="1077" y="12042"/>
                  <a:pt x="1041" y="12068"/>
                </a:cubicBezTo>
                <a:cubicBezTo>
                  <a:pt x="974" y="12116"/>
                  <a:pt x="985" y="12148"/>
                  <a:pt x="1066" y="12133"/>
                </a:cubicBezTo>
                <a:cubicBezTo>
                  <a:pt x="1104" y="12126"/>
                  <a:pt x="1156" y="12136"/>
                  <a:pt x="1179" y="12156"/>
                </a:cubicBezTo>
                <a:cubicBezTo>
                  <a:pt x="1225" y="12195"/>
                  <a:pt x="1337" y="12204"/>
                  <a:pt x="1303" y="12166"/>
                </a:cubicBezTo>
                <a:cubicBezTo>
                  <a:pt x="1269" y="12127"/>
                  <a:pt x="1353" y="12107"/>
                  <a:pt x="1410" y="12141"/>
                </a:cubicBezTo>
                <a:cubicBezTo>
                  <a:pt x="1453" y="12166"/>
                  <a:pt x="1463" y="12163"/>
                  <a:pt x="1463" y="12118"/>
                </a:cubicBezTo>
                <a:cubicBezTo>
                  <a:pt x="1463" y="12032"/>
                  <a:pt x="1466" y="12027"/>
                  <a:pt x="1527" y="11980"/>
                </a:cubicBezTo>
                <a:cubicBezTo>
                  <a:pt x="1582" y="11937"/>
                  <a:pt x="1587" y="11938"/>
                  <a:pt x="1658" y="11985"/>
                </a:cubicBezTo>
                <a:cubicBezTo>
                  <a:pt x="1736" y="12036"/>
                  <a:pt x="1986" y="12053"/>
                  <a:pt x="2024" y="12010"/>
                </a:cubicBezTo>
                <a:cubicBezTo>
                  <a:pt x="2050" y="11980"/>
                  <a:pt x="2274" y="11980"/>
                  <a:pt x="2354" y="12010"/>
                </a:cubicBezTo>
                <a:cubicBezTo>
                  <a:pt x="2389" y="12023"/>
                  <a:pt x="2446" y="12040"/>
                  <a:pt x="2482" y="12048"/>
                </a:cubicBezTo>
                <a:cubicBezTo>
                  <a:pt x="2518" y="12056"/>
                  <a:pt x="2542" y="12072"/>
                  <a:pt x="2532" y="12083"/>
                </a:cubicBezTo>
                <a:cubicBezTo>
                  <a:pt x="2522" y="12094"/>
                  <a:pt x="2529" y="12121"/>
                  <a:pt x="2546" y="12141"/>
                </a:cubicBezTo>
                <a:cubicBezTo>
                  <a:pt x="2565" y="12162"/>
                  <a:pt x="2561" y="12189"/>
                  <a:pt x="2539" y="12209"/>
                </a:cubicBezTo>
                <a:cubicBezTo>
                  <a:pt x="2512" y="12232"/>
                  <a:pt x="2524" y="12261"/>
                  <a:pt x="2585" y="12317"/>
                </a:cubicBezTo>
                <a:cubicBezTo>
                  <a:pt x="2666" y="12390"/>
                  <a:pt x="2682" y="12396"/>
                  <a:pt x="2905" y="12390"/>
                </a:cubicBezTo>
                <a:lnTo>
                  <a:pt x="3139" y="12382"/>
                </a:lnTo>
                <a:lnTo>
                  <a:pt x="3135" y="12478"/>
                </a:lnTo>
                <a:cubicBezTo>
                  <a:pt x="3133" y="12536"/>
                  <a:pt x="3152" y="12578"/>
                  <a:pt x="3181" y="12586"/>
                </a:cubicBezTo>
                <a:cubicBezTo>
                  <a:pt x="3220" y="12597"/>
                  <a:pt x="3222" y="12589"/>
                  <a:pt x="3192" y="12548"/>
                </a:cubicBezTo>
                <a:cubicBezTo>
                  <a:pt x="3162" y="12508"/>
                  <a:pt x="3167" y="12493"/>
                  <a:pt x="3213" y="12481"/>
                </a:cubicBezTo>
                <a:cubicBezTo>
                  <a:pt x="3338" y="12447"/>
                  <a:pt x="3416" y="12588"/>
                  <a:pt x="3366" y="12757"/>
                </a:cubicBezTo>
                <a:cubicBezTo>
                  <a:pt x="3360" y="12776"/>
                  <a:pt x="3382" y="12792"/>
                  <a:pt x="3416" y="12793"/>
                </a:cubicBezTo>
                <a:cubicBezTo>
                  <a:pt x="3450" y="12793"/>
                  <a:pt x="3500" y="12810"/>
                  <a:pt x="3526" y="12833"/>
                </a:cubicBezTo>
                <a:cubicBezTo>
                  <a:pt x="3595" y="12894"/>
                  <a:pt x="3686" y="12908"/>
                  <a:pt x="3735" y="12866"/>
                </a:cubicBezTo>
                <a:cubicBezTo>
                  <a:pt x="3768" y="12837"/>
                  <a:pt x="3790" y="12836"/>
                  <a:pt x="3828" y="12858"/>
                </a:cubicBezTo>
                <a:cubicBezTo>
                  <a:pt x="3863" y="12879"/>
                  <a:pt x="3866" y="12897"/>
                  <a:pt x="3838" y="12921"/>
                </a:cubicBezTo>
                <a:cubicBezTo>
                  <a:pt x="3792" y="12961"/>
                  <a:pt x="3912" y="12995"/>
                  <a:pt x="4016" y="12971"/>
                </a:cubicBezTo>
                <a:cubicBezTo>
                  <a:pt x="4052" y="12963"/>
                  <a:pt x="4127" y="12973"/>
                  <a:pt x="4183" y="12994"/>
                </a:cubicBezTo>
                <a:cubicBezTo>
                  <a:pt x="4239" y="13015"/>
                  <a:pt x="4300" y="13024"/>
                  <a:pt x="4318" y="13017"/>
                </a:cubicBezTo>
                <a:cubicBezTo>
                  <a:pt x="4335" y="13009"/>
                  <a:pt x="4376" y="13012"/>
                  <a:pt x="4410" y="13022"/>
                </a:cubicBezTo>
                <a:cubicBezTo>
                  <a:pt x="4490" y="13045"/>
                  <a:pt x="4720" y="13047"/>
                  <a:pt x="4772" y="13024"/>
                </a:cubicBezTo>
                <a:cubicBezTo>
                  <a:pt x="4795" y="13014"/>
                  <a:pt x="4907" y="13000"/>
                  <a:pt x="5020" y="12994"/>
                </a:cubicBezTo>
                <a:cubicBezTo>
                  <a:pt x="5174" y="12986"/>
                  <a:pt x="5239" y="12972"/>
                  <a:pt x="5280" y="12934"/>
                </a:cubicBezTo>
                <a:cubicBezTo>
                  <a:pt x="5329" y="12887"/>
                  <a:pt x="5387" y="12880"/>
                  <a:pt x="5517" y="12908"/>
                </a:cubicBezTo>
                <a:cubicBezTo>
                  <a:pt x="5537" y="12913"/>
                  <a:pt x="5590" y="12902"/>
                  <a:pt x="5638" y="12883"/>
                </a:cubicBezTo>
                <a:cubicBezTo>
                  <a:pt x="5715" y="12853"/>
                  <a:pt x="5719" y="12846"/>
                  <a:pt x="5667" y="12825"/>
                </a:cubicBezTo>
                <a:cubicBezTo>
                  <a:pt x="5612" y="12804"/>
                  <a:pt x="5612" y="12794"/>
                  <a:pt x="5663" y="12725"/>
                </a:cubicBezTo>
                <a:cubicBezTo>
                  <a:pt x="5694" y="12683"/>
                  <a:pt x="5732" y="12656"/>
                  <a:pt x="5752" y="12664"/>
                </a:cubicBezTo>
                <a:cubicBezTo>
                  <a:pt x="5772" y="12673"/>
                  <a:pt x="5814" y="12667"/>
                  <a:pt x="5844" y="12649"/>
                </a:cubicBezTo>
                <a:cubicBezTo>
                  <a:pt x="5874" y="12632"/>
                  <a:pt x="5967" y="12615"/>
                  <a:pt x="6050" y="12614"/>
                </a:cubicBezTo>
                <a:cubicBezTo>
                  <a:pt x="6158" y="12612"/>
                  <a:pt x="6202" y="12601"/>
                  <a:pt x="6203" y="12574"/>
                </a:cubicBezTo>
                <a:cubicBezTo>
                  <a:pt x="6203" y="12553"/>
                  <a:pt x="6232" y="12536"/>
                  <a:pt x="6267" y="12538"/>
                </a:cubicBezTo>
                <a:cubicBezTo>
                  <a:pt x="6317" y="12541"/>
                  <a:pt x="6321" y="12536"/>
                  <a:pt x="6288" y="12508"/>
                </a:cubicBezTo>
                <a:cubicBezTo>
                  <a:pt x="6256" y="12481"/>
                  <a:pt x="6259" y="12468"/>
                  <a:pt x="6306" y="12455"/>
                </a:cubicBezTo>
                <a:cubicBezTo>
                  <a:pt x="6339" y="12446"/>
                  <a:pt x="6386" y="12452"/>
                  <a:pt x="6409" y="12468"/>
                </a:cubicBezTo>
                <a:cubicBezTo>
                  <a:pt x="6468" y="12510"/>
                  <a:pt x="6523" y="12503"/>
                  <a:pt x="6473" y="12460"/>
                </a:cubicBezTo>
                <a:cubicBezTo>
                  <a:pt x="6418" y="12413"/>
                  <a:pt x="6469" y="12392"/>
                  <a:pt x="6615" y="12400"/>
                </a:cubicBezTo>
                <a:cubicBezTo>
                  <a:pt x="6677" y="12403"/>
                  <a:pt x="6744" y="12424"/>
                  <a:pt x="6760" y="12445"/>
                </a:cubicBezTo>
                <a:cubicBezTo>
                  <a:pt x="6788" y="12483"/>
                  <a:pt x="6774" y="12716"/>
                  <a:pt x="6742" y="12752"/>
                </a:cubicBezTo>
                <a:cubicBezTo>
                  <a:pt x="6734" y="12762"/>
                  <a:pt x="6740" y="12811"/>
                  <a:pt x="6757" y="12863"/>
                </a:cubicBezTo>
                <a:cubicBezTo>
                  <a:pt x="6782" y="12942"/>
                  <a:pt x="6775" y="12963"/>
                  <a:pt x="6717" y="12991"/>
                </a:cubicBezTo>
                <a:cubicBezTo>
                  <a:pt x="6651" y="13025"/>
                  <a:pt x="6653" y="13029"/>
                  <a:pt x="6742" y="13092"/>
                </a:cubicBezTo>
                <a:cubicBezTo>
                  <a:pt x="6823" y="13149"/>
                  <a:pt x="6828" y="13163"/>
                  <a:pt x="6788" y="13208"/>
                </a:cubicBezTo>
                <a:cubicBezTo>
                  <a:pt x="6754" y="13247"/>
                  <a:pt x="6754" y="13274"/>
                  <a:pt x="6785" y="13319"/>
                </a:cubicBezTo>
                <a:cubicBezTo>
                  <a:pt x="6872" y="13446"/>
                  <a:pt x="6899" y="13538"/>
                  <a:pt x="6856" y="13568"/>
                </a:cubicBezTo>
                <a:cubicBezTo>
                  <a:pt x="6800" y="13608"/>
                  <a:pt x="6900" y="13655"/>
                  <a:pt x="6962" y="13618"/>
                </a:cubicBezTo>
                <a:cubicBezTo>
                  <a:pt x="7016" y="13587"/>
                  <a:pt x="7083" y="13662"/>
                  <a:pt x="7083" y="13754"/>
                </a:cubicBezTo>
                <a:cubicBezTo>
                  <a:pt x="7083" y="13791"/>
                  <a:pt x="7122" y="13836"/>
                  <a:pt x="7186" y="13870"/>
                </a:cubicBezTo>
                <a:cubicBezTo>
                  <a:pt x="7306" y="13932"/>
                  <a:pt x="7348" y="14057"/>
                  <a:pt x="7275" y="14132"/>
                </a:cubicBezTo>
                <a:cubicBezTo>
                  <a:pt x="7242" y="14165"/>
                  <a:pt x="7238" y="14186"/>
                  <a:pt x="7264" y="14197"/>
                </a:cubicBezTo>
                <a:cubicBezTo>
                  <a:pt x="7316" y="14220"/>
                  <a:pt x="7234" y="14289"/>
                  <a:pt x="7179" y="14270"/>
                </a:cubicBezTo>
                <a:cubicBezTo>
                  <a:pt x="7156" y="14262"/>
                  <a:pt x="7171" y="14275"/>
                  <a:pt x="7211" y="14298"/>
                </a:cubicBezTo>
                <a:cubicBezTo>
                  <a:pt x="7251" y="14321"/>
                  <a:pt x="7277" y="14356"/>
                  <a:pt x="7271" y="14376"/>
                </a:cubicBezTo>
                <a:cubicBezTo>
                  <a:pt x="7266" y="14395"/>
                  <a:pt x="7295" y="14423"/>
                  <a:pt x="7335" y="14439"/>
                </a:cubicBezTo>
                <a:cubicBezTo>
                  <a:pt x="7401" y="14464"/>
                  <a:pt x="7406" y="14490"/>
                  <a:pt x="7406" y="14718"/>
                </a:cubicBezTo>
                <a:cubicBezTo>
                  <a:pt x="7406" y="14857"/>
                  <a:pt x="7422" y="15002"/>
                  <a:pt x="7442" y="15038"/>
                </a:cubicBezTo>
                <a:cubicBezTo>
                  <a:pt x="7466" y="15083"/>
                  <a:pt x="7464" y="15123"/>
                  <a:pt x="7435" y="15168"/>
                </a:cubicBezTo>
                <a:cubicBezTo>
                  <a:pt x="7402" y="15219"/>
                  <a:pt x="7404" y="15245"/>
                  <a:pt x="7438" y="15284"/>
                </a:cubicBezTo>
                <a:cubicBezTo>
                  <a:pt x="7463" y="15312"/>
                  <a:pt x="7475" y="15358"/>
                  <a:pt x="7463" y="15385"/>
                </a:cubicBezTo>
                <a:cubicBezTo>
                  <a:pt x="7451" y="15412"/>
                  <a:pt x="7466" y="15463"/>
                  <a:pt x="7499" y="15498"/>
                </a:cubicBezTo>
                <a:cubicBezTo>
                  <a:pt x="7564" y="15569"/>
                  <a:pt x="7546" y="15645"/>
                  <a:pt x="7470" y="15624"/>
                </a:cubicBezTo>
                <a:cubicBezTo>
                  <a:pt x="7435" y="15615"/>
                  <a:pt x="7422" y="15645"/>
                  <a:pt x="7417" y="15740"/>
                </a:cubicBezTo>
                <a:cubicBezTo>
                  <a:pt x="7410" y="15878"/>
                  <a:pt x="7351" y="15980"/>
                  <a:pt x="7296" y="15956"/>
                </a:cubicBezTo>
                <a:cubicBezTo>
                  <a:pt x="7277" y="15948"/>
                  <a:pt x="7264" y="15952"/>
                  <a:pt x="7264" y="15964"/>
                </a:cubicBezTo>
                <a:cubicBezTo>
                  <a:pt x="7264" y="15975"/>
                  <a:pt x="7296" y="15999"/>
                  <a:pt x="7335" y="16017"/>
                </a:cubicBezTo>
                <a:cubicBezTo>
                  <a:pt x="7387" y="16039"/>
                  <a:pt x="7406" y="16076"/>
                  <a:pt x="7406" y="16145"/>
                </a:cubicBezTo>
                <a:cubicBezTo>
                  <a:pt x="7406" y="16198"/>
                  <a:pt x="7424" y="16254"/>
                  <a:pt x="7445" y="16268"/>
                </a:cubicBezTo>
                <a:cubicBezTo>
                  <a:pt x="7472" y="16287"/>
                  <a:pt x="7457" y="16309"/>
                  <a:pt x="7392" y="16339"/>
                </a:cubicBezTo>
                <a:cubicBezTo>
                  <a:pt x="7341" y="16363"/>
                  <a:pt x="7309" y="16392"/>
                  <a:pt x="7321" y="16407"/>
                </a:cubicBezTo>
                <a:cubicBezTo>
                  <a:pt x="7358" y="16449"/>
                  <a:pt x="7225" y="16538"/>
                  <a:pt x="7172" y="16507"/>
                </a:cubicBezTo>
                <a:cubicBezTo>
                  <a:pt x="7140" y="16489"/>
                  <a:pt x="7123" y="16492"/>
                  <a:pt x="7108" y="16520"/>
                </a:cubicBezTo>
                <a:cubicBezTo>
                  <a:pt x="7096" y="16541"/>
                  <a:pt x="7063" y="16558"/>
                  <a:pt x="7033" y="16558"/>
                </a:cubicBezTo>
                <a:cubicBezTo>
                  <a:pt x="6999" y="16558"/>
                  <a:pt x="6985" y="16578"/>
                  <a:pt x="6994" y="16613"/>
                </a:cubicBezTo>
                <a:cubicBezTo>
                  <a:pt x="7004" y="16650"/>
                  <a:pt x="6988" y="16670"/>
                  <a:pt x="6941" y="16679"/>
                </a:cubicBezTo>
                <a:cubicBezTo>
                  <a:pt x="6876" y="16691"/>
                  <a:pt x="6872" y="16704"/>
                  <a:pt x="6899" y="16850"/>
                </a:cubicBezTo>
                <a:cubicBezTo>
                  <a:pt x="6901" y="16862"/>
                  <a:pt x="6929" y="16857"/>
                  <a:pt x="6959" y="16840"/>
                </a:cubicBezTo>
                <a:cubicBezTo>
                  <a:pt x="7002" y="16814"/>
                  <a:pt x="7023" y="16815"/>
                  <a:pt x="7065" y="16840"/>
                </a:cubicBezTo>
                <a:cubicBezTo>
                  <a:pt x="7095" y="16857"/>
                  <a:pt x="7108" y="16880"/>
                  <a:pt x="7097" y="16893"/>
                </a:cubicBezTo>
                <a:cubicBezTo>
                  <a:pt x="7086" y="16905"/>
                  <a:pt x="7105" y="16915"/>
                  <a:pt x="7136" y="16915"/>
                </a:cubicBezTo>
                <a:cubicBezTo>
                  <a:pt x="7231" y="16915"/>
                  <a:pt x="7239" y="16987"/>
                  <a:pt x="7154" y="17071"/>
                </a:cubicBezTo>
                <a:cubicBezTo>
                  <a:pt x="7097" y="17128"/>
                  <a:pt x="7065" y="17141"/>
                  <a:pt x="7037" y="17122"/>
                </a:cubicBezTo>
                <a:cubicBezTo>
                  <a:pt x="7016" y="17106"/>
                  <a:pt x="6972" y="17096"/>
                  <a:pt x="6941" y="17096"/>
                </a:cubicBezTo>
                <a:cubicBezTo>
                  <a:pt x="6895" y="17097"/>
                  <a:pt x="6896" y="17100"/>
                  <a:pt x="6948" y="17122"/>
                </a:cubicBezTo>
                <a:cubicBezTo>
                  <a:pt x="7033" y="17156"/>
                  <a:pt x="7027" y="17213"/>
                  <a:pt x="6938" y="17247"/>
                </a:cubicBezTo>
                <a:cubicBezTo>
                  <a:pt x="6897" y="17263"/>
                  <a:pt x="6874" y="17285"/>
                  <a:pt x="6884" y="17298"/>
                </a:cubicBezTo>
                <a:cubicBezTo>
                  <a:pt x="6895" y="17310"/>
                  <a:pt x="6889" y="17327"/>
                  <a:pt x="6870" y="17335"/>
                </a:cubicBezTo>
                <a:cubicBezTo>
                  <a:pt x="6807" y="17363"/>
                  <a:pt x="6854" y="17571"/>
                  <a:pt x="6938" y="17630"/>
                </a:cubicBezTo>
                <a:cubicBezTo>
                  <a:pt x="7020" y="17688"/>
                  <a:pt x="7022" y="17746"/>
                  <a:pt x="6941" y="17746"/>
                </a:cubicBezTo>
                <a:cubicBezTo>
                  <a:pt x="6886" y="17746"/>
                  <a:pt x="6856" y="17877"/>
                  <a:pt x="6906" y="17899"/>
                </a:cubicBezTo>
                <a:cubicBezTo>
                  <a:pt x="6924" y="17907"/>
                  <a:pt x="6896" y="17948"/>
                  <a:pt x="6842" y="17987"/>
                </a:cubicBezTo>
                <a:cubicBezTo>
                  <a:pt x="6766" y="18042"/>
                  <a:pt x="6730" y="18054"/>
                  <a:pt x="6693" y="18033"/>
                </a:cubicBezTo>
                <a:cubicBezTo>
                  <a:pt x="6629" y="17996"/>
                  <a:pt x="6544" y="17987"/>
                  <a:pt x="6544" y="18018"/>
                </a:cubicBezTo>
                <a:cubicBezTo>
                  <a:pt x="6544" y="18031"/>
                  <a:pt x="6504" y="18055"/>
                  <a:pt x="6455" y="18070"/>
                </a:cubicBezTo>
                <a:cubicBezTo>
                  <a:pt x="6406" y="18086"/>
                  <a:pt x="6374" y="18107"/>
                  <a:pt x="6384" y="18118"/>
                </a:cubicBezTo>
                <a:cubicBezTo>
                  <a:pt x="6410" y="18148"/>
                  <a:pt x="6339" y="18171"/>
                  <a:pt x="6217" y="18174"/>
                </a:cubicBezTo>
                <a:cubicBezTo>
                  <a:pt x="6052" y="18177"/>
                  <a:pt x="6017" y="18229"/>
                  <a:pt x="6093" y="18352"/>
                </a:cubicBezTo>
                <a:cubicBezTo>
                  <a:pt x="6109" y="18379"/>
                  <a:pt x="6101" y="18413"/>
                  <a:pt x="6075" y="18435"/>
                </a:cubicBezTo>
                <a:cubicBezTo>
                  <a:pt x="6050" y="18456"/>
                  <a:pt x="6041" y="18473"/>
                  <a:pt x="6054" y="18473"/>
                </a:cubicBezTo>
                <a:cubicBezTo>
                  <a:pt x="6067" y="18473"/>
                  <a:pt x="6061" y="18497"/>
                  <a:pt x="6039" y="18526"/>
                </a:cubicBezTo>
                <a:cubicBezTo>
                  <a:pt x="6018" y="18554"/>
                  <a:pt x="5983" y="18572"/>
                  <a:pt x="5965" y="18564"/>
                </a:cubicBezTo>
                <a:cubicBezTo>
                  <a:pt x="5947" y="18556"/>
                  <a:pt x="5906" y="18571"/>
                  <a:pt x="5873" y="18599"/>
                </a:cubicBezTo>
                <a:cubicBezTo>
                  <a:pt x="5839" y="18626"/>
                  <a:pt x="5793" y="18643"/>
                  <a:pt x="5770" y="18637"/>
                </a:cubicBezTo>
                <a:cubicBezTo>
                  <a:pt x="5747" y="18630"/>
                  <a:pt x="5667" y="18656"/>
                  <a:pt x="5592" y="18692"/>
                </a:cubicBezTo>
                <a:cubicBezTo>
                  <a:pt x="5517" y="18728"/>
                  <a:pt x="5447" y="18750"/>
                  <a:pt x="5436" y="18742"/>
                </a:cubicBezTo>
                <a:cubicBezTo>
                  <a:pt x="5425" y="18735"/>
                  <a:pt x="5397" y="18740"/>
                  <a:pt x="5375" y="18752"/>
                </a:cubicBezTo>
                <a:cubicBezTo>
                  <a:pt x="5354" y="18765"/>
                  <a:pt x="5270" y="18779"/>
                  <a:pt x="5191" y="18783"/>
                </a:cubicBezTo>
                <a:cubicBezTo>
                  <a:pt x="5112" y="18787"/>
                  <a:pt x="5027" y="18800"/>
                  <a:pt x="5003" y="18813"/>
                </a:cubicBezTo>
                <a:cubicBezTo>
                  <a:pt x="4974" y="18828"/>
                  <a:pt x="4939" y="18826"/>
                  <a:pt x="4903" y="18805"/>
                </a:cubicBezTo>
                <a:cubicBezTo>
                  <a:pt x="4857" y="18778"/>
                  <a:pt x="4836" y="18781"/>
                  <a:pt x="4790" y="18828"/>
                </a:cubicBezTo>
                <a:cubicBezTo>
                  <a:pt x="4746" y="18872"/>
                  <a:pt x="4723" y="18879"/>
                  <a:pt x="4683" y="18856"/>
                </a:cubicBezTo>
                <a:cubicBezTo>
                  <a:pt x="4655" y="18839"/>
                  <a:pt x="4644" y="18815"/>
                  <a:pt x="4655" y="18803"/>
                </a:cubicBezTo>
                <a:cubicBezTo>
                  <a:pt x="4666" y="18790"/>
                  <a:pt x="4646" y="18787"/>
                  <a:pt x="4616" y="18795"/>
                </a:cubicBezTo>
                <a:cubicBezTo>
                  <a:pt x="4552" y="18813"/>
                  <a:pt x="4545" y="18848"/>
                  <a:pt x="4598" y="18871"/>
                </a:cubicBezTo>
                <a:cubicBezTo>
                  <a:pt x="4619" y="18880"/>
                  <a:pt x="4602" y="18917"/>
                  <a:pt x="4555" y="18961"/>
                </a:cubicBezTo>
                <a:cubicBezTo>
                  <a:pt x="4503" y="19012"/>
                  <a:pt x="4463" y="19026"/>
                  <a:pt x="4438" y="19009"/>
                </a:cubicBezTo>
                <a:cubicBezTo>
                  <a:pt x="4393" y="18977"/>
                  <a:pt x="4333" y="18975"/>
                  <a:pt x="4360" y="19007"/>
                </a:cubicBezTo>
                <a:cubicBezTo>
                  <a:pt x="4371" y="19019"/>
                  <a:pt x="4321" y="19055"/>
                  <a:pt x="4250" y="19085"/>
                </a:cubicBezTo>
                <a:cubicBezTo>
                  <a:pt x="4149" y="19127"/>
                  <a:pt x="4130" y="19146"/>
                  <a:pt x="4161" y="19173"/>
                </a:cubicBezTo>
                <a:cubicBezTo>
                  <a:pt x="4191" y="19198"/>
                  <a:pt x="4191" y="19214"/>
                  <a:pt x="4154" y="19236"/>
                </a:cubicBezTo>
                <a:cubicBezTo>
                  <a:pt x="4127" y="19251"/>
                  <a:pt x="4092" y="19256"/>
                  <a:pt x="4076" y="19246"/>
                </a:cubicBezTo>
                <a:cubicBezTo>
                  <a:pt x="4060" y="19235"/>
                  <a:pt x="4057" y="19240"/>
                  <a:pt x="4069" y="19256"/>
                </a:cubicBezTo>
                <a:cubicBezTo>
                  <a:pt x="4081" y="19271"/>
                  <a:pt x="4068" y="19305"/>
                  <a:pt x="4041" y="19331"/>
                </a:cubicBezTo>
                <a:cubicBezTo>
                  <a:pt x="4001" y="19370"/>
                  <a:pt x="3981" y="19372"/>
                  <a:pt x="3938" y="19346"/>
                </a:cubicBezTo>
                <a:cubicBezTo>
                  <a:pt x="3868" y="19306"/>
                  <a:pt x="3850" y="19342"/>
                  <a:pt x="3863" y="19482"/>
                </a:cubicBezTo>
                <a:cubicBezTo>
                  <a:pt x="3873" y="19593"/>
                  <a:pt x="3793" y="19687"/>
                  <a:pt x="3707" y="19664"/>
                </a:cubicBezTo>
                <a:cubicBezTo>
                  <a:pt x="3675" y="19655"/>
                  <a:pt x="3667" y="19660"/>
                  <a:pt x="3686" y="19681"/>
                </a:cubicBezTo>
                <a:cubicBezTo>
                  <a:pt x="3729" y="19731"/>
                  <a:pt x="3738" y="19778"/>
                  <a:pt x="3746" y="19955"/>
                </a:cubicBezTo>
                <a:cubicBezTo>
                  <a:pt x="3750" y="20047"/>
                  <a:pt x="3739" y="20137"/>
                  <a:pt x="3721" y="20154"/>
                </a:cubicBezTo>
                <a:cubicBezTo>
                  <a:pt x="3700" y="20174"/>
                  <a:pt x="3703" y="20198"/>
                  <a:pt x="3728" y="20220"/>
                </a:cubicBezTo>
                <a:cubicBezTo>
                  <a:pt x="3750" y="20239"/>
                  <a:pt x="3758" y="20262"/>
                  <a:pt x="3746" y="20270"/>
                </a:cubicBezTo>
                <a:cubicBezTo>
                  <a:pt x="3734" y="20279"/>
                  <a:pt x="3740" y="20319"/>
                  <a:pt x="3760" y="20361"/>
                </a:cubicBezTo>
                <a:cubicBezTo>
                  <a:pt x="3806" y="20454"/>
                  <a:pt x="3758" y="20502"/>
                  <a:pt x="3661" y="20459"/>
                </a:cubicBezTo>
                <a:cubicBezTo>
                  <a:pt x="3611" y="20437"/>
                  <a:pt x="3575" y="20442"/>
                  <a:pt x="3501" y="20476"/>
                </a:cubicBezTo>
                <a:cubicBezTo>
                  <a:pt x="3424" y="20512"/>
                  <a:pt x="3394" y="20514"/>
                  <a:pt x="3352" y="20489"/>
                </a:cubicBezTo>
                <a:cubicBezTo>
                  <a:pt x="3309" y="20464"/>
                  <a:pt x="3283" y="20470"/>
                  <a:pt x="3217" y="20514"/>
                </a:cubicBezTo>
                <a:cubicBezTo>
                  <a:pt x="3144" y="20563"/>
                  <a:pt x="3128" y="20563"/>
                  <a:pt x="3061" y="20529"/>
                </a:cubicBezTo>
                <a:cubicBezTo>
                  <a:pt x="3000" y="20499"/>
                  <a:pt x="2964" y="20500"/>
                  <a:pt x="2873" y="20524"/>
                </a:cubicBezTo>
                <a:cubicBezTo>
                  <a:pt x="2805" y="20542"/>
                  <a:pt x="2764" y="20569"/>
                  <a:pt x="2770" y="20592"/>
                </a:cubicBezTo>
                <a:cubicBezTo>
                  <a:pt x="2776" y="20622"/>
                  <a:pt x="2742" y="20632"/>
                  <a:pt x="2628" y="20632"/>
                </a:cubicBezTo>
                <a:cubicBezTo>
                  <a:pt x="2545" y="20632"/>
                  <a:pt x="2468" y="20640"/>
                  <a:pt x="2454" y="20650"/>
                </a:cubicBezTo>
                <a:cubicBezTo>
                  <a:pt x="2439" y="20660"/>
                  <a:pt x="2386" y="20661"/>
                  <a:pt x="2337" y="20653"/>
                </a:cubicBezTo>
                <a:cubicBezTo>
                  <a:pt x="2277" y="20642"/>
                  <a:pt x="2253" y="20647"/>
                  <a:pt x="2269" y="20665"/>
                </a:cubicBezTo>
                <a:cubicBezTo>
                  <a:pt x="2306" y="20708"/>
                  <a:pt x="2224" y="20729"/>
                  <a:pt x="2163" y="20693"/>
                </a:cubicBezTo>
                <a:cubicBezTo>
                  <a:pt x="2118" y="20666"/>
                  <a:pt x="2102" y="20667"/>
                  <a:pt x="2077" y="20695"/>
                </a:cubicBezTo>
                <a:cubicBezTo>
                  <a:pt x="2061" y="20715"/>
                  <a:pt x="2026" y="20733"/>
                  <a:pt x="1999" y="20736"/>
                </a:cubicBezTo>
                <a:cubicBezTo>
                  <a:pt x="1973" y="20739"/>
                  <a:pt x="1879" y="20754"/>
                  <a:pt x="1793" y="20771"/>
                </a:cubicBezTo>
                <a:cubicBezTo>
                  <a:pt x="1671" y="20795"/>
                  <a:pt x="1627" y="20794"/>
                  <a:pt x="1584" y="20768"/>
                </a:cubicBezTo>
                <a:cubicBezTo>
                  <a:pt x="1539" y="20742"/>
                  <a:pt x="1522" y="20744"/>
                  <a:pt x="1495" y="20778"/>
                </a:cubicBezTo>
                <a:cubicBezTo>
                  <a:pt x="1468" y="20812"/>
                  <a:pt x="1428" y="20818"/>
                  <a:pt x="1282" y="20806"/>
                </a:cubicBezTo>
                <a:cubicBezTo>
                  <a:pt x="1120" y="20793"/>
                  <a:pt x="1090" y="20799"/>
                  <a:pt x="1002" y="20859"/>
                </a:cubicBezTo>
                <a:cubicBezTo>
                  <a:pt x="908" y="20923"/>
                  <a:pt x="896" y="20923"/>
                  <a:pt x="817" y="20884"/>
                </a:cubicBezTo>
                <a:cubicBezTo>
                  <a:pt x="740" y="20846"/>
                  <a:pt x="729" y="20847"/>
                  <a:pt x="639" y="20894"/>
                </a:cubicBezTo>
                <a:cubicBezTo>
                  <a:pt x="587" y="20922"/>
                  <a:pt x="544" y="20956"/>
                  <a:pt x="544" y="20972"/>
                </a:cubicBezTo>
                <a:cubicBezTo>
                  <a:pt x="544" y="21049"/>
                  <a:pt x="281" y="21100"/>
                  <a:pt x="146" y="21050"/>
                </a:cubicBezTo>
                <a:cubicBezTo>
                  <a:pt x="47" y="21014"/>
                  <a:pt x="3" y="21044"/>
                  <a:pt x="0" y="21151"/>
                </a:cubicBezTo>
                <a:cubicBezTo>
                  <a:pt x="-1" y="21211"/>
                  <a:pt x="12" y="21267"/>
                  <a:pt x="29" y="21274"/>
                </a:cubicBezTo>
                <a:cubicBezTo>
                  <a:pt x="45" y="21282"/>
                  <a:pt x="50" y="21297"/>
                  <a:pt x="40" y="21310"/>
                </a:cubicBezTo>
                <a:cubicBezTo>
                  <a:pt x="29" y="21322"/>
                  <a:pt x="70" y="21322"/>
                  <a:pt x="132" y="21310"/>
                </a:cubicBezTo>
                <a:cubicBezTo>
                  <a:pt x="250" y="21285"/>
                  <a:pt x="419" y="21315"/>
                  <a:pt x="419" y="21360"/>
                </a:cubicBezTo>
                <a:cubicBezTo>
                  <a:pt x="419" y="21374"/>
                  <a:pt x="435" y="21385"/>
                  <a:pt x="455" y="21385"/>
                </a:cubicBezTo>
                <a:cubicBezTo>
                  <a:pt x="475" y="21385"/>
                  <a:pt x="485" y="21370"/>
                  <a:pt x="480" y="21352"/>
                </a:cubicBezTo>
                <a:cubicBezTo>
                  <a:pt x="474" y="21333"/>
                  <a:pt x="512" y="21320"/>
                  <a:pt x="568" y="21320"/>
                </a:cubicBezTo>
                <a:cubicBezTo>
                  <a:pt x="621" y="21319"/>
                  <a:pt x="692" y="21304"/>
                  <a:pt x="725" y="21284"/>
                </a:cubicBezTo>
                <a:cubicBezTo>
                  <a:pt x="776" y="21254"/>
                  <a:pt x="785" y="21256"/>
                  <a:pt x="803" y="21304"/>
                </a:cubicBezTo>
                <a:cubicBezTo>
                  <a:pt x="828" y="21374"/>
                  <a:pt x="843" y="21373"/>
                  <a:pt x="927" y="21302"/>
                </a:cubicBezTo>
                <a:lnTo>
                  <a:pt x="995" y="21244"/>
                </a:lnTo>
                <a:lnTo>
                  <a:pt x="1016" y="21302"/>
                </a:lnTo>
                <a:cubicBezTo>
                  <a:pt x="1028" y="21334"/>
                  <a:pt x="1057" y="21363"/>
                  <a:pt x="1080" y="21365"/>
                </a:cubicBezTo>
                <a:cubicBezTo>
                  <a:pt x="1216" y="21378"/>
                  <a:pt x="1313" y="21371"/>
                  <a:pt x="1307" y="21350"/>
                </a:cubicBezTo>
                <a:cubicBezTo>
                  <a:pt x="1303" y="21336"/>
                  <a:pt x="1331" y="21320"/>
                  <a:pt x="1367" y="21315"/>
                </a:cubicBezTo>
                <a:cubicBezTo>
                  <a:pt x="1447" y="21302"/>
                  <a:pt x="1581" y="21380"/>
                  <a:pt x="1548" y="21420"/>
                </a:cubicBezTo>
                <a:cubicBezTo>
                  <a:pt x="1536" y="21436"/>
                  <a:pt x="1564" y="21425"/>
                  <a:pt x="1612" y="21395"/>
                </a:cubicBezTo>
                <a:cubicBezTo>
                  <a:pt x="1679" y="21352"/>
                  <a:pt x="1736" y="21341"/>
                  <a:pt x="1871" y="21345"/>
                </a:cubicBezTo>
                <a:cubicBezTo>
                  <a:pt x="1968" y="21348"/>
                  <a:pt x="2087" y="21334"/>
                  <a:pt x="2134" y="21317"/>
                </a:cubicBezTo>
                <a:cubicBezTo>
                  <a:pt x="2181" y="21300"/>
                  <a:pt x="2248" y="21287"/>
                  <a:pt x="2283" y="21287"/>
                </a:cubicBezTo>
                <a:cubicBezTo>
                  <a:pt x="2318" y="21287"/>
                  <a:pt x="2397" y="21279"/>
                  <a:pt x="2461" y="21272"/>
                </a:cubicBezTo>
                <a:cubicBezTo>
                  <a:pt x="2542" y="21262"/>
                  <a:pt x="2588" y="21270"/>
                  <a:pt x="2610" y="21297"/>
                </a:cubicBezTo>
                <a:cubicBezTo>
                  <a:pt x="2635" y="21329"/>
                  <a:pt x="2658" y="21330"/>
                  <a:pt x="2745" y="21307"/>
                </a:cubicBezTo>
                <a:cubicBezTo>
                  <a:pt x="2803" y="21291"/>
                  <a:pt x="2877" y="21261"/>
                  <a:pt x="2912" y="21239"/>
                </a:cubicBezTo>
                <a:cubicBezTo>
                  <a:pt x="2968" y="21203"/>
                  <a:pt x="2976" y="21204"/>
                  <a:pt x="2997" y="21242"/>
                </a:cubicBezTo>
                <a:cubicBezTo>
                  <a:pt x="3028" y="21298"/>
                  <a:pt x="3111" y="21294"/>
                  <a:pt x="3157" y="21234"/>
                </a:cubicBezTo>
                <a:cubicBezTo>
                  <a:pt x="3177" y="21207"/>
                  <a:pt x="3221" y="21186"/>
                  <a:pt x="3256" y="21186"/>
                </a:cubicBezTo>
                <a:cubicBezTo>
                  <a:pt x="3291" y="21187"/>
                  <a:pt x="3378" y="21181"/>
                  <a:pt x="3451" y="21174"/>
                </a:cubicBezTo>
                <a:cubicBezTo>
                  <a:pt x="3525" y="21166"/>
                  <a:pt x="3596" y="21170"/>
                  <a:pt x="3607" y="21184"/>
                </a:cubicBezTo>
                <a:cubicBezTo>
                  <a:pt x="3643" y="21224"/>
                  <a:pt x="3783" y="21211"/>
                  <a:pt x="3952" y="21151"/>
                </a:cubicBezTo>
                <a:cubicBezTo>
                  <a:pt x="4078" y="21106"/>
                  <a:pt x="4179" y="21093"/>
                  <a:pt x="4428" y="21091"/>
                </a:cubicBezTo>
                <a:cubicBezTo>
                  <a:pt x="4665" y="21088"/>
                  <a:pt x="4758" y="21077"/>
                  <a:pt x="4807" y="21045"/>
                </a:cubicBezTo>
                <a:cubicBezTo>
                  <a:pt x="4885" y="20996"/>
                  <a:pt x="4928" y="20993"/>
                  <a:pt x="4985" y="21033"/>
                </a:cubicBezTo>
                <a:cubicBezTo>
                  <a:pt x="5049" y="21078"/>
                  <a:pt x="4971" y="21156"/>
                  <a:pt x="4861" y="21156"/>
                </a:cubicBezTo>
                <a:cubicBezTo>
                  <a:pt x="4786" y="21156"/>
                  <a:pt x="4778" y="21163"/>
                  <a:pt x="4811" y="21191"/>
                </a:cubicBezTo>
                <a:cubicBezTo>
                  <a:pt x="4859" y="21232"/>
                  <a:pt x="4820" y="21256"/>
                  <a:pt x="4648" y="21304"/>
                </a:cubicBezTo>
                <a:cubicBezTo>
                  <a:pt x="4552" y="21331"/>
                  <a:pt x="4539" y="21348"/>
                  <a:pt x="4541" y="21430"/>
                </a:cubicBezTo>
                <a:cubicBezTo>
                  <a:pt x="4542" y="21482"/>
                  <a:pt x="4557" y="21541"/>
                  <a:pt x="4573" y="21559"/>
                </a:cubicBezTo>
                <a:cubicBezTo>
                  <a:pt x="4606" y="21595"/>
                  <a:pt x="4657" y="21599"/>
                  <a:pt x="4683" y="21569"/>
                </a:cubicBezTo>
                <a:cubicBezTo>
                  <a:pt x="4699" y="21550"/>
                  <a:pt x="5073" y="21550"/>
                  <a:pt x="5390" y="21569"/>
                </a:cubicBezTo>
                <a:cubicBezTo>
                  <a:pt x="5503" y="21575"/>
                  <a:pt x="5517" y="21570"/>
                  <a:pt x="5517" y="21513"/>
                </a:cubicBezTo>
                <a:cubicBezTo>
                  <a:pt x="5518" y="21475"/>
                  <a:pt x="5538" y="21449"/>
                  <a:pt x="5571" y="21448"/>
                </a:cubicBezTo>
                <a:cubicBezTo>
                  <a:pt x="5600" y="21447"/>
                  <a:pt x="5690" y="21433"/>
                  <a:pt x="5770" y="21418"/>
                </a:cubicBezTo>
                <a:cubicBezTo>
                  <a:pt x="5993" y="21374"/>
                  <a:pt x="6238" y="21367"/>
                  <a:pt x="6228" y="21405"/>
                </a:cubicBezTo>
                <a:cubicBezTo>
                  <a:pt x="6214" y="21455"/>
                  <a:pt x="6283" y="21442"/>
                  <a:pt x="6409" y="21375"/>
                </a:cubicBezTo>
                <a:cubicBezTo>
                  <a:pt x="6487" y="21333"/>
                  <a:pt x="6564" y="21316"/>
                  <a:pt x="6650" y="21320"/>
                </a:cubicBezTo>
                <a:cubicBezTo>
                  <a:pt x="6719" y="21322"/>
                  <a:pt x="6817" y="21310"/>
                  <a:pt x="6867" y="21292"/>
                </a:cubicBezTo>
                <a:cubicBezTo>
                  <a:pt x="6973" y="21253"/>
                  <a:pt x="7072" y="21248"/>
                  <a:pt x="7101" y="21282"/>
                </a:cubicBezTo>
                <a:cubicBezTo>
                  <a:pt x="7112" y="21295"/>
                  <a:pt x="7093" y="21318"/>
                  <a:pt x="7058" y="21332"/>
                </a:cubicBezTo>
                <a:cubicBezTo>
                  <a:pt x="7023" y="21347"/>
                  <a:pt x="7013" y="21359"/>
                  <a:pt x="7037" y="21360"/>
                </a:cubicBezTo>
                <a:cubicBezTo>
                  <a:pt x="7061" y="21360"/>
                  <a:pt x="7090" y="21350"/>
                  <a:pt x="7101" y="21337"/>
                </a:cubicBezTo>
                <a:cubicBezTo>
                  <a:pt x="7112" y="21324"/>
                  <a:pt x="7168" y="21304"/>
                  <a:pt x="7229" y="21294"/>
                </a:cubicBezTo>
                <a:cubicBezTo>
                  <a:pt x="7289" y="21285"/>
                  <a:pt x="7379" y="21264"/>
                  <a:pt x="7428" y="21247"/>
                </a:cubicBezTo>
                <a:cubicBezTo>
                  <a:pt x="7476" y="21229"/>
                  <a:pt x="7562" y="21217"/>
                  <a:pt x="7616" y="21221"/>
                </a:cubicBezTo>
                <a:cubicBezTo>
                  <a:pt x="7669" y="21226"/>
                  <a:pt x="7732" y="21219"/>
                  <a:pt x="7754" y="21206"/>
                </a:cubicBezTo>
                <a:cubicBezTo>
                  <a:pt x="7802" y="21178"/>
                  <a:pt x="8116" y="21173"/>
                  <a:pt x="8340" y="21196"/>
                </a:cubicBezTo>
                <a:cubicBezTo>
                  <a:pt x="8468" y="21210"/>
                  <a:pt x="8517" y="21203"/>
                  <a:pt x="8603" y="21158"/>
                </a:cubicBezTo>
                <a:cubicBezTo>
                  <a:pt x="8661" y="21128"/>
                  <a:pt x="8720" y="21108"/>
                  <a:pt x="8738" y="21116"/>
                </a:cubicBezTo>
                <a:cubicBezTo>
                  <a:pt x="8756" y="21124"/>
                  <a:pt x="8783" y="21121"/>
                  <a:pt x="8794" y="21108"/>
                </a:cubicBezTo>
                <a:cubicBezTo>
                  <a:pt x="8806" y="21095"/>
                  <a:pt x="8900" y="21082"/>
                  <a:pt x="9004" y="21083"/>
                </a:cubicBezTo>
                <a:cubicBezTo>
                  <a:pt x="9108" y="21084"/>
                  <a:pt x="9216" y="21078"/>
                  <a:pt x="9249" y="21068"/>
                </a:cubicBezTo>
                <a:cubicBezTo>
                  <a:pt x="9315" y="21048"/>
                  <a:pt x="9375" y="21093"/>
                  <a:pt x="9316" y="21118"/>
                </a:cubicBezTo>
                <a:cubicBezTo>
                  <a:pt x="9274" y="21137"/>
                  <a:pt x="9305" y="21181"/>
                  <a:pt x="9359" y="21181"/>
                </a:cubicBezTo>
                <a:cubicBezTo>
                  <a:pt x="9379" y="21181"/>
                  <a:pt x="9387" y="21173"/>
                  <a:pt x="9377" y="21161"/>
                </a:cubicBezTo>
                <a:cubicBezTo>
                  <a:pt x="9339" y="21118"/>
                  <a:pt x="9463" y="21030"/>
                  <a:pt x="9561" y="21030"/>
                </a:cubicBezTo>
                <a:cubicBezTo>
                  <a:pt x="9692" y="21030"/>
                  <a:pt x="10019" y="21010"/>
                  <a:pt x="10019" y="21002"/>
                </a:cubicBezTo>
                <a:cubicBezTo>
                  <a:pt x="10019" y="20996"/>
                  <a:pt x="10151" y="20986"/>
                  <a:pt x="10488" y="20967"/>
                </a:cubicBezTo>
                <a:cubicBezTo>
                  <a:pt x="10607" y="20961"/>
                  <a:pt x="10788" y="20948"/>
                  <a:pt x="10889" y="20940"/>
                </a:cubicBezTo>
                <a:cubicBezTo>
                  <a:pt x="11032" y="20927"/>
                  <a:pt x="11079" y="20931"/>
                  <a:pt x="11116" y="20962"/>
                </a:cubicBezTo>
                <a:cubicBezTo>
                  <a:pt x="11156" y="20996"/>
                  <a:pt x="11157" y="21011"/>
                  <a:pt x="11106" y="21048"/>
                </a:cubicBezTo>
                <a:cubicBezTo>
                  <a:pt x="11072" y="21072"/>
                  <a:pt x="11022" y="21113"/>
                  <a:pt x="10995" y="21141"/>
                </a:cubicBezTo>
                <a:cubicBezTo>
                  <a:pt x="10956" y="21182"/>
                  <a:pt x="10936" y="21186"/>
                  <a:pt x="10893" y="21161"/>
                </a:cubicBezTo>
                <a:cubicBezTo>
                  <a:pt x="10821" y="21119"/>
                  <a:pt x="10764" y="21168"/>
                  <a:pt x="10751" y="21284"/>
                </a:cubicBezTo>
                <a:cubicBezTo>
                  <a:pt x="10741" y="21367"/>
                  <a:pt x="10747" y="21374"/>
                  <a:pt x="10857" y="21377"/>
                </a:cubicBezTo>
                <a:cubicBezTo>
                  <a:pt x="10921" y="21380"/>
                  <a:pt x="10984" y="21370"/>
                  <a:pt x="10995" y="21357"/>
                </a:cubicBezTo>
                <a:cubicBezTo>
                  <a:pt x="11024" y="21325"/>
                  <a:pt x="11325" y="21329"/>
                  <a:pt x="11354" y="21362"/>
                </a:cubicBezTo>
                <a:cubicBezTo>
                  <a:pt x="11370" y="21381"/>
                  <a:pt x="11392" y="21379"/>
                  <a:pt x="11425" y="21360"/>
                </a:cubicBezTo>
                <a:cubicBezTo>
                  <a:pt x="11469" y="21334"/>
                  <a:pt x="11731" y="21314"/>
                  <a:pt x="12181" y="21299"/>
                </a:cubicBezTo>
                <a:cubicBezTo>
                  <a:pt x="12280" y="21296"/>
                  <a:pt x="12391" y="21283"/>
                  <a:pt x="12426" y="21272"/>
                </a:cubicBezTo>
                <a:cubicBezTo>
                  <a:pt x="12462" y="21260"/>
                  <a:pt x="12499" y="21258"/>
                  <a:pt x="12511" y="21267"/>
                </a:cubicBezTo>
                <a:cubicBezTo>
                  <a:pt x="12524" y="21275"/>
                  <a:pt x="12553" y="21272"/>
                  <a:pt x="12575" y="21259"/>
                </a:cubicBezTo>
                <a:cubicBezTo>
                  <a:pt x="12597" y="21246"/>
                  <a:pt x="12705" y="21231"/>
                  <a:pt x="12813" y="21224"/>
                </a:cubicBezTo>
                <a:cubicBezTo>
                  <a:pt x="12922" y="21217"/>
                  <a:pt x="13079" y="21196"/>
                  <a:pt x="13165" y="21181"/>
                </a:cubicBezTo>
                <a:cubicBezTo>
                  <a:pt x="13250" y="21166"/>
                  <a:pt x="13337" y="21160"/>
                  <a:pt x="13356" y="21169"/>
                </a:cubicBezTo>
                <a:cubicBezTo>
                  <a:pt x="13375" y="21177"/>
                  <a:pt x="13445" y="21172"/>
                  <a:pt x="13513" y="21156"/>
                </a:cubicBezTo>
                <a:cubicBezTo>
                  <a:pt x="13607" y="21134"/>
                  <a:pt x="13652" y="21134"/>
                  <a:pt x="13708" y="21158"/>
                </a:cubicBezTo>
                <a:cubicBezTo>
                  <a:pt x="13766" y="21184"/>
                  <a:pt x="13796" y="21186"/>
                  <a:pt x="13868" y="21158"/>
                </a:cubicBezTo>
                <a:cubicBezTo>
                  <a:pt x="13917" y="21140"/>
                  <a:pt x="14077" y="21120"/>
                  <a:pt x="14223" y="21116"/>
                </a:cubicBezTo>
                <a:cubicBezTo>
                  <a:pt x="14368" y="21111"/>
                  <a:pt x="14485" y="21106"/>
                  <a:pt x="14485" y="21103"/>
                </a:cubicBezTo>
                <a:cubicBezTo>
                  <a:pt x="14485" y="21085"/>
                  <a:pt x="15508" y="21092"/>
                  <a:pt x="15561" y="21111"/>
                </a:cubicBezTo>
                <a:cubicBezTo>
                  <a:pt x="15597" y="21123"/>
                  <a:pt x="15650" y="21128"/>
                  <a:pt x="15678" y="21121"/>
                </a:cubicBezTo>
                <a:cubicBezTo>
                  <a:pt x="15707" y="21113"/>
                  <a:pt x="15742" y="21103"/>
                  <a:pt x="15756" y="21101"/>
                </a:cubicBezTo>
                <a:cubicBezTo>
                  <a:pt x="15771" y="21098"/>
                  <a:pt x="15802" y="21079"/>
                  <a:pt x="15824" y="21058"/>
                </a:cubicBezTo>
                <a:cubicBezTo>
                  <a:pt x="15846" y="21036"/>
                  <a:pt x="15912" y="21014"/>
                  <a:pt x="15969" y="21010"/>
                </a:cubicBezTo>
                <a:cubicBezTo>
                  <a:pt x="16026" y="21006"/>
                  <a:pt x="16139" y="20999"/>
                  <a:pt x="16218" y="20992"/>
                </a:cubicBezTo>
                <a:cubicBezTo>
                  <a:pt x="16297" y="20986"/>
                  <a:pt x="16480" y="20973"/>
                  <a:pt x="16626" y="20965"/>
                </a:cubicBezTo>
                <a:cubicBezTo>
                  <a:pt x="16772" y="20957"/>
                  <a:pt x="16904" y="20945"/>
                  <a:pt x="16921" y="20937"/>
                </a:cubicBezTo>
                <a:cubicBezTo>
                  <a:pt x="16938" y="20930"/>
                  <a:pt x="16983" y="20935"/>
                  <a:pt x="17020" y="20950"/>
                </a:cubicBezTo>
                <a:cubicBezTo>
                  <a:pt x="17058" y="20964"/>
                  <a:pt x="17102" y="20967"/>
                  <a:pt x="17116" y="20957"/>
                </a:cubicBezTo>
                <a:cubicBezTo>
                  <a:pt x="17130" y="20947"/>
                  <a:pt x="17176" y="20938"/>
                  <a:pt x="17219" y="20937"/>
                </a:cubicBezTo>
                <a:cubicBezTo>
                  <a:pt x="17262" y="20937"/>
                  <a:pt x="17387" y="20923"/>
                  <a:pt x="17496" y="20907"/>
                </a:cubicBezTo>
                <a:cubicBezTo>
                  <a:pt x="17605" y="20891"/>
                  <a:pt x="17821" y="20879"/>
                  <a:pt x="17975" y="20879"/>
                </a:cubicBezTo>
                <a:cubicBezTo>
                  <a:pt x="18129" y="20879"/>
                  <a:pt x="18274" y="20868"/>
                  <a:pt x="18298" y="20854"/>
                </a:cubicBezTo>
                <a:cubicBezTo>
                  <a:pt x="18322" y="20840"/>
                  <a:pt x="18412" y="20833"/>
                  <a:pt x="18497" y="20836"/>
                </a:cubicBezTo>
                <a:cubicBezTo>
                  <a:pt x="18582" y="20840"/>
                  <a:pt x="18658" y="20832"/>
                  <a:pt x="18667" y="20821"/>
                </a:cubicBezTo>
                <a:cubicBezTo>
                  <a:pt x="18677" y="20810"/>
                  <a:pt x="18769" y="20803"/>
                  <a:pt x="18873" y="20804"/>
                </a:cubicBezTo>
                <a:cubicBezTo>
                  <a:pt x="18977" y="20804"/>
                  <a:pt x="19089" y="20799"/>
                  <a:pt x="19118" y="20791"/>
                </a:cubicBezTo>
                <a:cubicBezTo>
                  <a:pt x="19181" y="20774"/>
                  <a:pt x="19761" y="20742"/>
                  <a:pt x="20180" y="20733"/>
                </a:cubicBezTo>
                <a:cubicBezTo>
                  <a:pt x="20338" y="20730"/>
                  <a:pt x="20467" y="20724"/>
                  <a:pt x="20467" y="20721"/>
                </a:cubicBezTo>
                <a:cubicBezTo>
                  <a:pt x="20467" y="20717"/>
                  <a:pt x="20604" y="20712"/>
                  <a:pt x="20773" y="20708"/>
                </a:cubicBezTo>
                <a:cubicBezTo>
                  <a:pt x="21186" y="20698"/>
                  <a:pt x="21206" y="20695"/>
                  <a:pt x="21060" y="20670"/>
                </a:cubicBezTo>
                <a:cubicBezTo>
                  <a:pt x="20915" y="20646"/>
                  <a:pt x="20262" y="20634"/>
                  <a:pt x="20009" y="20653"/>
                </a:cubicBezTo>
                <a:cubicBezTo>
                  <a:pt x="19916" y="20660"/>
                  <a:pt x="19829" y="20655"/>
                  <a:pt x="19818" y="20643"/>
                </a:cubicBezTo>
                <a:cubicBezTo>
                  <a:pt x="19788" y="20609"/>
                  <a:pt x="19534" y="20612"/>
                  <a:pt x="19484" y="20648"/>
                </a:cubicBezTo>
                <a:cubicBezTo>
                  <a:pt x="19452" y="20670"/>
                  <a:pt x="19429" y="20672"/>
                  <a:pt x="19388" y="20648"/>
                </a:cubicBezTo>
                <a:cubicBezTo>
                  <a:pt x="19358" y="20630"/>
                  <a:pt x="19315" y="20623"/>
                  <a:pt x="19289" y="20635"/>
                </a:cubicBezTo>
                <a:cubicBezTo>
                  <a:pt x="19263" y="20646"/>
                  <a:pt x="19167" y="20658"/>
                  <a:pt x="19076" y="20660"/>
                </a:cubicBezTo>
                <a:cubicBezTo>
                  <a:pt x="18985" y="20662"/>
                  <a:pt x="18899" y="20669"/>
                  <a:pt x="18881" y="20675"/>
                </a:cubicBezTo>
                <a:cubicBezTo>
                  <a:pt x="18841" y="20690"/>
                  <a:pt x="18261" y="20707"/>
                  <a:pt x="17766" y="20708"/>
                </a:cubicBezTo>
                <a:lnTo>
                  <a:pt x="17404" y="20708"/>
                </a:lnTo>
                <a:lnTo>
                  <a:pt x="17404" y="20585"/>
                </a:lnTo>
                <a:cubicBezTo>
                  <a:pt x="17403" y="20452"/>
                  <a:pt x="17334" y="20393"/>
                  <a:pt x="17215" y="20429"/>
                </a:cubicBezTo>
                <a:cubicBezTo>
                  <a:pt x="17119" y="20458"/>
                  <a:pt x="16891" y="20469"/>
                  <a:pt x="16871" y="20446"/>
                </a:cubicBezTo>
                <a:cubicBezTo>
                  <a:pt x="16861" y="20435"/>
                  <a:pt x="16595" y="20431"/>
                  <a:pt x="16282" y="20436"/>
                </a:cubicBezTo>
                <a:cubicBezTo>
                  <a:pt x="15591" y="20448"/>
                  <a:pt x="15266" y="20449"/>
                  <a:pt x="15171" y="20444"/>
                </a:cubicBezTo>
                <a:cubicBezTo>
                  <a:pt x="15131" y="20442"/>
                  <a:pt x="15033" y="20444"/>
                  <a:pt x="14954" y="20449"/>
                </a:cubicBezTo>
                <a:cubicBezTo>
                  <a:pt x="14729" y="20463"/>
                  <a:pt x="14648" y="20415"/>
                  <a:pt x="14734" y="20318"/>
                </a:cubicBezTo>
                <a:cubicBezTo>
                  <a:pt x="14751" y="20298"/>
                  <a:pt x="14738" y="20259"/>
                  <a:pt x="14702" y="20220"/>
                </a:cubicBezTo>
                <a:cubicBezTo>
                  <a:pt x="14653" y="20167"/>
                  <a:pt x="14643" y="20112"/>
                  <a:pt x="14656" y="19953"/>
                </a:cubicBezTo>
                <a:cubicBezTo>
                  <a:pt x="14665" y="19843"/>
                  <a:pt x="14694" y="19736"/>
                  <a:pt x="14720" y="19714"/>
                </a:cubicBezTo>
                <a:cubicBezTo>
                  <a:pt x="14745" y="19692"/>
                  <a:pt x="14758" y="19651"/>
                  <a:pt x="14748" y="19623"/>
                </a:cubicBezTo>
                <a:cubicBezTo>
                  <a:pt x="14738" y="19596"/>
                  <a:pt x="14751" y="19560"/>
                  <a:pt x="14780" y="19543"/>
                </a:cubicBezTo>
                <a:cubicBezTo>
                  <a:pt x="14826" y="19516"/>
                  <a:pt x="14827" y="19509"/>
                  <a:pt x="14773" y="19487"/>
                </a:cubicBezTo>
                <a:cubicBezTo>
                  <a:pt x="14714" y="19464"/>
                  <a:pt x="14713" y="19461"/>
                  <a:pt x="14773" y="19429"/>
                </a:cubicBezTo>
                <a:cubicBezTo>
                  <a:pt x="14843" y="19393"/>
                  <a:pt x="14814" y="19331"/>
                  <a:pt x="14737" y="19351"/>
                </a:cubicBezTo>
                <a:cubicBezTo>
                  <a:pt x="14711" y="19359"/>
                  <a:pt x="14672" y="19349"/>
                  <a:pt x="14649" y="19329"/>
                </a:cubicBezTo>
                <a:cubicBezTo>
                  <a:pt x="14625" y="19309"/>
                  <a:pt x="14590" y="19297"/>
                  <a:pt x="14574" y="19304"/>
                </a:cubicBezTo>
                <a:cubicBezTo>
                  <a:pt x="14538" y="19320"/>
                  <a:pt x="14429" y="19213"/>
                  <a:pt x="14453" y="19185"/>
                </a:cubicBezTo>
                <a:cubicBezTo>
                  <a:pt x="14463" y="19174"/>
                  <a:pt x="14439" y="19155"/>
                  <a:pt x="14400" y="19140"/>
                </a:cubicBezTo>
                <a:cubicBezTo>
                  <a:pt x="14345" y="19119"/>
                  <a:pt x="14336" y="19094"/>
                  <a:pt x="14350" y="19029"/>
                </a:cubicBezTo>
                <a:cubicBezTo>
                  <a:pt x="14361" y="18984"/>
                  <a:pt x="14372" y="18883"/>
                  <a:pt x="14375" y="18805"/>
                </a:cubicBezTo>
                <a:cubicBezTo>
                  <a:pt x="14379" y="18728"/>
                  <a:pt x="14401" y="18641"/>
                  <a:pt x="14425" y="18611"/>
                </a:cubicBezTo>
                <a:cubicBezTo>
                  <a:pt x="14460" y="18567"/>
                  <a:pt x="14455" y="18549"/>
                  <a:pt x="14404" y="18518"/>
                </a:cubicBezTo>
                <a:cubicBezTo>
                  <a:pt x="14370" y="18498"/>
                  <a:pt x="14317" y="18474"/>
                  <a:pt x="14283" y="18466"/>
                </a:cubicBezTo>
                <a:cubicBezTo>
                  <a:pt x="14233" y="18453"/>
                  <a:pt x="14227" y="18436"/>
                  <a:pt x="14255" y="18367"/>
                </a:cubicBezTo>
                <a:cubicBezTo>
                  <a:pt x="14280" y="18304"/>
                  <a:pt x="14274" y="18276"/>
                  <a:pt x="14233" y="18244"/>
                </a:cubicBezTo>
                <a:cubicBezTo>
                  <a:pt x="14204" y="18221"/>
                  <a:pt x="14189" y="18195"/>
                  <a:pt x="14201" y="18186"/>
                </a:cubicBezTo>
                <a:cubicBezTo>
                  <a:pt x="14214" y="18177"/>
                  <a:pt x="14196" y="18171"/>
                  <a:pt x="14159" y="18171"/>
                </a:cubicBezTo>
                <a:cubicBezTo>
                  <a:pt x="13825" y="18170"/>
                  <a:pt x="13781" y="18139"/>
                  <a:pt x="13765" y="17902"/>
                </a:cubicBezTo>
                <a:cubicBezTo>
                  <a:pt x="13759" y="17815"/>
                  <a:pt x="13751" y="17746"/>
                  <a:pt x="13747" y="17746"/>
                </a:cubicBezTo>
                <a:cubicBezTo>
                  <a:pt x="13736" y="17746"/>
                  <a:pt x="13715" y="17642"/>
                  <a:pt x="13697" y="17517"/>
                </a:cubicBezTo>
                <a:cubicBezTo>
                  <a:pt x="13689" y="17460"/>
                  <a:pt x="13680" y="17412"/>
                  <a:pt x="13676" y="17408"/>
                </a:cubicBezTo>
                <a:cubicBezTo>
                  <a:pt x="13672" y="17405"/>
                  <a:pt x="13664" y="17380"/>
                  <a:pt x="13662" y="17356"/>
                </a:cubicBezTo>
                <a:cubicBezTo>
                  <a:pt x="13659" y="17331"/>
                  <a:pt x="13643" y="17296"/>
                  <a:pt x="13626" y="17278"/>
                </a:cubicBezTo>
                <a:cubicBezTo>
                  <a:pt x="13610" y="17259"/>
                  <a:pt x="13610" y="17226"/>
                  <a:pt x="13623" y="17202"/>
                </a:cubicBezTo>
                <a:cubicBezTo>
                  <a:pt x="13644" y="17162"/>
                  <a:pt x="13650" y="17162"/>
                  <a:pt x="13697" y="17207"/>
                </a:cubicBezTo>
                <a:cubicBezTo>
                  <a:pt x="13726" y="17234"/>
                  <a:pt x="13747" y="17246"/>
                  <a:pt x="13747" y="17230"/>
                </a:cubicBezTo>
                <a:cubicBezTo>
                  <a:pt x="13747" y="17214"/>
                  <a:pt x="13731" y="17193"/>
                  <a:pt x="13711" y="17184"/>
                </a:cubicBezTo>
                <a:cubicBezTo>
                  <a:pt x="13664" y="17164"/>
                  <a:pt x="13667" y="17052"/>
                  <a:pt x="13715" y="17031"/>
                </a:cubicBezTo>
                <a:cubicBezTo>
                  <a:pt x="13736" y="17022"/>
                  <a:pt x="13741" y="16993"/>
                  <a:pt x="13729" y="16965"/>
                </a:cubicBezTo>
                <a:cubicBezTo>
                  <a:pt x="13714" y="16932"/>
                  <a:pt x="13739" y="16893"/>
                  <a:pt x="13811" y="16842"/>
                </a:cubicBezTo>
                <a:cubicBezTo>
                  <a:pt x="13900" y="16779"/>
                  <a:pt x="13907" y="16762"/>
                  <a:pt x="13868" y="16724"/>
                </a:cubicBezTo>
                <a:cubicBezTo>
                  <a:pt x="13812" y="16670"/>
                  <a:pt x="13844" y="16625"/>
                  <a:pt x="13921" y="16646"/>
                </a:cubicBezTo>
                <a:cubicBezTo>
                  <a:pt x="13966" y="16658"/>
                  <a:pt x="13966" y="16655"/>
                  <a:pt x="13932" y="16626"/>
                </a:cubicBezTo>
                <a:cubicBezTo>
                  <a:pt x="13883" y="16584"/>
                  <a:pt x="13937" y="16544"/>
                  <a:pt x="14003" y="16573"/>
                </a:cubicBezTo>
                <a:cubicBezTo>
                  <a:pt x="14027" y="16584"/>
                  <a:pt x="14038" y="16568"/>
                  <a:pt x="14031" y="16530"/>
                </a:cubicBezTo>
                <a:cubicBezTo>
                  <a:pt x="14025" y="16497"/>
                  <a:pt x="14036" y="16453"/>
                  <a:pt x="14052" y="16434"/>
                </a:cubicBezTo>
                <a:cubicBezTo>
                  <a:pt x="14091" y="16390"/>
                  <a:pt x="13970" y="16324"/>
                  <a:pt x="13878" y="16339"/>
                </a:cubicBezTo>
                <a:cubicBezTo>
                  <a:pt x="13793" y="16353"/>
                  <a:pt x="13672" y="16312"/>
                  <a:pt x="13679" y="16271"/>
                </a:cubicBezTo>
                <a:cubicBezTo>
                  <a:pt x="13699" y="16163"/>
                  <a:pt x="13637" y="16123"/>
                  <a:pt x="13442" y="16115"/>
                </a:cubicBezTo>
                <a:cubicBezTo>
                  <a:pt x="13380" y="16112"/>
                  <a:pt x="13371" y="16095"/>
                  <a:pt x="13381" y="16009"/>
                </a:cubicBezTo>
                <a:cubicBezTo>
                  <a:pt x="13395" y="15886"/>
                  <a:pt x="13449" y="15831"/>
                  <a:pt x="13516" y="15871"/>
                </a:cubicBezTo>
                <a:cubicBezTo>
                  <a:pt x="13553" y="15892"/>
                  <a:pt x="13561" y="15876"/>
                  <a:pt x="13552" y="15793"/>
                </a:cubicBezTo>
                <a:cubicBezTo>
                  <a:pt x="13543" y="15720"/>
                  <a:pt x="13556" y="15681"/>
                  <a:pt x="13591" y="15672"/>
                </a:cubicBezTo>
                <a:cubicBezTo>
                  <a:pt x="13619" y="15664"/>
                  <a:pt x="13633" y="15648"/>
                  <a:pt x="13623" y="15637"/>
                </a:cubicBezTo>
                <a:cubicBezTo>
                  <a:pt x="13583" y="15591"/>
                  <a:pt x="13830" y="15330"/>
                  <a:pt x="13903" y="15340"/>
                </a:cubicBezTo>
                <a:cubicBezTo>
                  <a:pt x="13925" y="15343"/>
                  <a:pt x="13945" y="15328"/>
                  <a:pt x="13946" y="15307"/>
                </a:cubicBezTo>
                <a:cubicBezTo>
                  <a:pt x="13947" y="15286"/>
                  <a:pt x="13984" y="15266"/>
                  <a:pt x="14027" y="15262"/>
                </a:cubicBezTo>
                <a:cubicBezTo>
                  <a:pt x="14093" y="15255"/>
                  <a:pt x="14104" y="15238"/>
                  <a:pt x="14095" y="15168"/>
                </a:cubicBezTo>
                <a:cubicBezTo>
                  <a:pt x="14089" y="15122"/>
                  <a:pt x="14073" y="15071"/>
                  <a:pt x="14059" y="15055"/>
                </a:cubicBezTo>
                <a:cubicBezTo>
                  <a:pt x="14045" y="15039"/>
                  <a:pt x="14047" y="15012"/>
                  <a:pt x="14063" y="14995"/>
                </a:cubicBezTo>
                <a:cubicBezTo>
                  <a:pt x="14079" y="14977"/>
                  <a:pt x="14091" y="14940"/>
                  <a:pt x="14091" y="14912"/>
                </a:cubicBezTo>
                <a:cubicBezTo>
                  <a:pt x="14091" y="14876"/>
                  <a:pt x="14111" y="14863"/>
                  <a:pt x="14159" y="14869"/>
                </a:cubicBezTo>
                <a:cubicBezTo>
                  <a:pt x="14207" y="14875"/>
                  <a:pt x="14220" y="14865"/>
                  <a:pt x="14205" y="14836"/>
                </a:cubicBezTo>
                <a:cubicBezTo>
                  <a:pt x="14193" y="14815"/>
                  <a:pt x="14200" y="14792"/>
                  <a:pt x="14219" y="14783"/>
                </a:cubicBezTo>
                <a:cubicBezTo>
                  <a:pt x="14238" y="14775"/>
                  <a:pt x="14253" y="14697"/>
                  <a:pt x="14251" y="14610"/>
                </a:cubicBezTo>
                <a:cubicBezTo>
                  <a:pt x="14249" y="14523"/>
                  <a:pt x="14250" y="14440"/>
                  <a:pt x="14255" y="14426"/>
                </a:cubicBezTo>
                <a:cubicBezTo>
                  <a:pt x="14259" y="14412"/>
                  <a:pt x="14263" y="14382"/>
                  <a:pt x="14265" y="14361"/>
                </a:cubicBezTo>
                <a:cubicBezTo>
                  <a:pt x="14268" y="14340"/>
                  <a:pt x="14289" y="14325"/>
                  <a:pt x="14311" y="14328"/>
                </a:cubicBezTo>
                <a:cubicBezTo>
                  <a:pt x="14334" y="14331"/>
                  <a:pt x="14387" y="14309"/>
                  <a:pt x="14429" y="14278"/>
                </a:cubicBezTo>
                <a:cubicBezTo>
                  <a:pt x="14499" y="14224"/>
                  <a:pt x="14500" y="14215"/>
                  <a:pt x="14450" y="14147"/>
                </a:cubicBezTo>
                <a:cubicBezTo>
                  <a:pt x="14387" y="14061"/>
                  <a:pt x="14430" y="14002"/>
                  <a:pt x="14517" y="14054"/>
                </a:cubicBezTo>
                <a:cubicBezTo>
                  <a:pt x="14559" y="14078"/>
                  <a:pt x="14584" y="14072"/>
                  <a:pt x="14642" y="14028"/>
                </a:cubicBezTo>
                <a:cubicBezTo>
                  <a:pt x="14687" y="13994"/>
                  <a:pt x="14722" y="13986"/>
                  <a:pt x="14737" y="14003"/>
                </a:cubicBezTo>
                <a:cubicBezTo>
                  <a:pt x="14751" y="14018"/>
                  <a:pt x="14776" y="14031"/>
                  <a:pt x="14794" y="14031"/>
                </a:cubicBezTo>
                <a:cubicBezTo>
                  <a:pt x="14842" y="14031"/>
                  <a:pt x="14837" y="13943"/>
                  <a:pt x="14787" y="13908"/>
                </a:cubicBezTo>
                <a:cubicBezTo>
                  <a:pt x="14756" y="13885"/>
                  <a:pt x="14756" y="13869"/>
                  <a:pt x="14791" y="13840"/>
                </a:cubicBezTo>
                <a:cubicBezTo>
                  <a:pt x="14816" y="13818"/>
                  <a:pt x="14824" y="13799"/>
                  <a:pt x="14808" y="13799"/>
                </a:cubicBezTo>
                <a:cubicBezTo>
                  <a:pt x="14793" y="13799"/>
                  <a:pt x="14819" y="13772"/>
                  <a:pt x="14865" y="13736"/>
                </a:cubicBezTo>
                <a:cubicBezTo>
                  <a:pt x="14912" y="13701"/>
                  <a:pt x="14940" y="13674"/>
                  <a:pt x="14926" y="13674"/>
                </a:cubicBezTo>
                <a:cubicBezTo>
                  <a:pt x="14912" y="13674"/>
                  <a:pt x="14917" y="13648"/>
                  <a:pt x="14940" y="13618"/>
                </a:cubicBezTo>
                <a:cubicBezTo>
                  <a:pt x="14969" y="13579"/>
                  <a:pt x="14992" y="13572"/>
                  <a:pt x="15021" y="13593"/>
                </a:cubicBezTo>
                <a:cubicBezTo>
                  <a:pt x="15079" y="13634"/>
                  <a:pt x="15109" y="13627"/>
                  <a:pt x="15103" y="13575"/>
                </a:cubicBezTo>
                <a:cubicBezTo>
                  <a:pt x="15100" y="13547"/>
                  <a:pt x="15124" y="13531"/>
                  <a:pt x="15171" y="13530"/>
                </a:cubicBezTo>
                <a:cubicBezTo>
                  <a:pt x="15210" y="13530"/>
                  <a:pt x="15263" y="13521"/>
                  <a:pt x="15288" y="13510"/>
                </a:cubicBezTo>
                <a:cubicBezTo>
                  <a:pt x="15312" y="13499"/>
                  <a:pt x="15350" y="13499"/>
                  <a:pt x="15369" y="13507"/>
                </a:cubicBezTo>
                <a:cubicBezTo>
                  <a:pt x="15389" y="13516"/>
                  <a:pt x="15405" y="13506"/>
                  <a:pt x="15405" y="13485"/>
                </a:cubicBezTo>
                <a:cubicBezTo>
                  <a:pt x="15405" y="13464"/>
                  <a:pt x="15390" y="13438"/>
                  <a:pt x="15369" y="13429"/>
                </a:cubicBezTo>
                <a:cubicBezTo>
                  <a:pt x="15345" y="13419"/>
                  <a:pt x="15343" y="13401"/>
                  <a:pt x="15366" y="13382"/>
                </a:cubicBezTo>
                <a:cubicBezTo>
                  <a:pt x="15385" y="13365"/>
                  <a:pt x="15405" y="13312"/>
                  <a:pt x="15412" y="13263"/>
                </a:cubicBezTo>
                <a:cubicBezTo>
                  <a:pt x="15423" y="13184"/>
                  <a:pt x="15436" y="13176"/>
                  <a:pt x="15533" y="13175"/>
                </a:cubicBezTo>
                <a:cubicBezTo>
                  <a:pt x="15611" y="13174"/>
                  <a:pt x="15639" y="13162"/>
                  <a:pt x="15632" y="13132"/>
                </a:cubicBezTo>
                <a:cubicBezTo>
                  <a:pt x="15627" y="13110"/>
                  <a:pt x="15682" y="13050"/>
                  <a:pt x="15756" y="13002"/>
                </a:cubicBezTo>
                <a:cubicBezTo>
                  <a:pt x="15921" y="12894"/>
                  <a:pt x="15984" y="12825"/>
                  <a:pt x="15984" y="12742"/>
                </a:cubicBezTo>
                <a:cubicBezTo>
                  <a:pt x="15984" y="12708"/>
                  <a:pt x="16006" y="12669"/>
                  <a:pt x="16037" y="12657"/>
                </a:cubicBezTo>
                <a:cubicBezTo>
                  <a:pt x="16082" y="12639"/>
                  <a:pt x="16086" y="12621"/>
                  <a:pt x="16055" y="12564"/>
                </a:cubicBezTo>
                <a:cubicBezTo>
                  <a:pt x="16027" y="12512"/>
                  <a:pt x="16028" y="12481"/>
                  <a:pt x="16058" y="12455"/>
                </a:cubicBezTo>
                <a:cubicBezTo>
                  <a:pt x="16081" y="12436"/>
                  <a:pt x="16087" y="12420"/>
                  <a:pt x="16072" y="12420"/>
                </a:cubicBezTo>
                <a:cubicBezTo>
                  <a:pt x="16058" y="12420"/>
                  <a:pt x="16065" y="12403"/>
                  <a:pt x="16090" y="12382"/>
                </a:cubicBezTo>
                <a:cubicBezTo>
                  <a:pt x="16115" y="12361"/>
                  <a:pt x="16123" y="12345"/>
                  <a:pt x="16108" y="12345"/>
                </a:cubicBezTo>
                <a:cubicBezTo>
                  <a:pt x="16093" y="12345"/>
                  <a:pt x="16102" y="12327"/>
                  <a:pt x="16126" y="12307"/>
                </a:cubicBezTo>
                <a:cubicBezTo>
                  <a:pt x="16149" y="12286"/>
                  <a:pt x="16159" y="12258"/>
                  <a:pt x="16147" y="12244"/>
                </a:cubicBezTo>
                <a:cubicBezTo>
                  <a:pt x="16134" y="12230"/>
                  <a:pt x="16144" y="12190"/>
                  <a:pt x="16168" y="12158"/>
                </a:cubicBezTo>
                <a:cubicBezTo>
                  <a:pt x="16224" y="12086"/>
                  <a:pt x="16245" y="11356"/>
                  <a:pt x="16193" y="11288"/>
                </a:cubicBezTo>
                <a:cubicBezTo>
                  <a:pt x="16169" y="11255"/>
                  <a:pt x="16170" y="11231"/>
                  <a:pt x="16197" y="11212"/>
                </a:cubicBezTo>
                <a:cubicBezTo>
                  <a:pt x="16249" y="11175"/>
                  <a:pt x="16245" y="11141"/>
                  <a:pt x="16189" y="11149"/>
                </a:cubicBezTo>
                <a:cubicBezTo>
                  <a:pt x="16165" y="11153"/>
                  <a:pt x="16145" y="11140"/>
                  <a:pt x="16143" y="11119"/>
                </a:cubicBezTo>
                <a:cubicBezTo>
                  <a:pt x="16142" y="11098"/>
                  <a:pt x="16129" y="11045"/>
                  <a:pt x="16115" y="11003"/>
                </a:cubicBezTo>
                <a:cubicBezTo>
                  <a:pt x="16101" y="10961"/>
                  <a:pt x="16084" y="10903"/>
                  <a:pt x="16076" y="10875"/>
                </a:cubicBezTo>
                <a:cubicBezTo>
                  <a:pt x="16068" y="10847"/>
                  <a:pt x="16045" y="10777"/>
                  <a:pt x="16026" y="10719"/>
                </a:cubicBezTo>
                <a:cubicBezTo>
                  <a:pt x="16004" y="10649"/>
                  <a:pt x="16003" y="10602"/>
                  <a:pt x="16026" y="10585"/>
                </a:cubicBezTo>
                <a:cubicBezTo>
                  <a:pt x="16067" y="10556"/>
                  <a:pt x="16030" y="10497"/>
                  <a:pt x="15984" y="10517"/>
                </a:cubicBezTo>
                <a:cubicBezTo>
                  <a:pt x="15925" y="10543"/>
                  <a:pt x="15904" y="10476"/>
                  <a:pt x="15948" y="10402"/>
                </a:cubicBezTo>
                <a:cubicBezTo>
                  <a:pt x="15972" y="10360"/>
                  <a:pt x="15978" y="10309"/>
                  <a:pt x="15962" y="10283"/>
                </a:cubicBezTo>
                <a:cubicBezTo>
                  <a:pt x="15922" y="10218"/>
                  <a:pt x="15919" y="10189"/>
                  <a:pt x="15952" y="10158"/>
                </a:cubicBezTo>
                <a:cubicBezTo>
                  <a:pt x="15968" y="10142"/>
                  <a:pt x="15977" y="10101"/>
                  <a:pt x="15973" y="10064"/>
                </a:cubicBezTo>
                <a:cubicBezTo>
                  <a:pt x="15966" y="10008"/>
                  <a:pt x="15951" y="9997"/>
                  <a:pt x="15866" y="10004"/>
                </a:cubicBezTo>
                <a:cubicBezTo>
                  <a:pt x="15749" y="10014"/>
                  <a:pt x="15685" y="9968"/>
                  <a:pt x="15678" y="9871"/>
                </a:cubicBezTo>
                <a:cubicBezTo>
                  <a:pt x="15676" y="9832"/>
                  <a:pt x="15662" y="9789"/>
                  <a:pt x="15650" y="9775"/>
                </a:cubicBezTo>
                <a:cubicBezTo>
                  <a:pt x="15637" y="9761"/>
                  <a:pt x="15643" y="9732"/>
                  <a:pt x="15660" y="9712"/>
                </a:cubicBezTo>
                <a:cubicBezTo>
                  <a:pt x="15683" y="9686"/>
                  <a:pt x="15663" y="9655"/>
                  <a:pt x="15597" y="9606"/>
                </a:cubicBezTo>
                <a:cubicBezTo>
                  <a:pt x="15515" y="9546"/>
                  <a:pt x="15509" y="9535"/>
                  <a:pt x="15561" y="9521"/>
                </a:cubicBezTo>
                <a:cubicBezTo>
                  <a:pt x="15594" y="9512"/>
                  <a:pt x="15611" y="9493"/>
                  <a:pt x="15600" y="9480"/>
                </a:cubicBezTo>
                <a:cubicBezTo>
                  <a:pt x="15589" y="9468"/>
                  <a:pt x="15567" y="9463"/>
                  <a:pt x="15550" y="9470"/>
                </a:cubicBezTo>
                <a:cubicBezTo>
                  <a:pt x="15534" y="9478"/>
                  <a:pt x="15497" y="9454"/>
                  <a:pt x="15465" y="9420"/>
                </a:cubicBezTo>
                <a:cubicBezTo>
                  <a:pt x="15422" y="9374"/>
                  <a:pt x="15406" y="9286"/>
                  <a:pt x="15401" y="9070"/>
                </a:cubicBezTo>
                <a:cubicBezTo>
                  <a:pt x="15395" y="8788"/>
                  <a:pt x="15392" y="8781"/>
                  <a:pt x="15313" y="8783"/>
                </a:cubicBezTo>
                <a:cubicBezTo>
                  <a:pt x="15268" y="8785"/>
                  <a:pt x="15207" y="8799"/>
                  <a:pt x="15178" y="8816"/>
                </a:cubicBezTo>
                <a:cubicBezTo>
                  <a:pt x="15109" y="8856"/>
                  <a:pt x="15086" y="8827"/>
                  <a:pt x="15100" y="8718"/>
                </a:cubicBezTo>
                <a:cubicBezTo>
                  <a:pt x="15105" y="8670"/>
                  <a:pt x="15094" y="8605"/>
                  <a:pt x="15075" y="8574"/>
                </a:cubicBezTo>
                <a:cubicBezTo>
                  <a:pt x="15050" y="8536"/>
                  <a:pt x="15051" y="8502"/>
                  <a:pt x="15078" y="8466"/>
                </a:cubicBezTo>
                <a:cubicBezTo>
                  <a:pt x="15107" y="8427"/>
                  <a:pt x="15106" y="8396"/>
                  <a:pt x="15075" y="8343"/>
                </a:cubicBezTo>
                <a:cubicBezTo>
                  <a:pt x="15012" y="8235"/>
                  <a:pt x="15011" y="8101"/>
                  <a:pt x="15071" y="8018"/>
                </a:cubicBezTo>
                <a:cubicBezTo>
                  <a:pt x="15120" y="7951"/>
                  <a:pt x="15119" y="7946"/>
                  <a:pt x="15068" y="7960"/>
                </a:cubicBezTo>
                <a:cubicBezTo>
                  <a:pt x="15032" y="7970"/>
                  <a:pt x="14995" y="7956"/>
                  <a:pt x="14972" y="7925"/>
                </a:cubicBezTo>
                <a:cubicBezTo>
                  <a:pt x="14951" y="7898"/>
                  <a:pt x="14944" y="7875"/>
                  <a:pt x="14958" y="7875"/>
                </a:cubicBezTo>
                <a:cubicBezTo>
                  <a:pt x="14971" y="7875"/>
                  <a:pt x="14967" y="7860"/>
                  <a:pt x="14947" y="7842"/>
                </a:cubicBezTo>
                <a:cubicBezTo>
                  <a:pt x="14927" y="7824"/>
                  <a:pt x="14917" y="7791"/>
                  <a:pt x="14922" y="7767"/>
                </a:cubicBezTo>
                <a:cubicBezTo>
                  <a:pt x="14927" y="7743"/>
                  <a:pt x="14907" y="7710"/>
                  <a:pt x="14879" y="7694"/>
                </a:cubicBezTo>
                <a:cubicBezTo>
                  <a:pt x="14851" y="7677"/>
                  <a:pt x="14840" y="7642"/>
                  <a:pt x="14851" y="7611"/>
                </a:cubicBezTo>
                <a:cubicBezTo>
                  <a:pt x="14866" y="7567"/>
                  <a:pt x="14848" y="7548"/>
                  <a:pt x="14762" y="7525"/>
                </a:cubicBezTo>
                <a:cubicBezTo>
                  <a:pt x="14693" y="7506"/>
                  <a:pt x="14643" y="7473"/>
                  <a:pt x="14627" y="7429"/>
                </a:cubicBezTo>
                <a:cubicBezTo>
                  <a:pt x="14603" y="7360"/>
                  <a:pt x="14401" y="7197"/>
                  <a:pt x="14368" y="7220"/>
                </a:cubicBezTo>
                <a:cubicBezTo>
                  <a:pt x="14337" y="7242"/>
                  <a:pt x="14214" y="7183"/>
                  <a:pt x="14237" y="7157"/>
                </a:cubicBezTo>
                <a:cubicBezTo>
                  <a:pt x="14248" y="7144"/>
                  <a:pt x="14233" y="7135"/>
                  <a:pt x="14205" y="7135"/>
                </a:cubicBezTo>
                <a:cubicBezTo>
                  <a:pt x="14176" y="7135"/>
                  <a:pt x="14110" y="7117"/>
                  <a:pt x="14056" y="7097"/>
                </a:cubicBezTo>
                <a:cubicBezTo>
                  <a:pt x="14002" y="7077"/>
                  <a:pt x="13935" y="7068"/>
                  <a:pt x="13910" y="7074"/>
                </a:cubicBezTo>
                <a:cubicBezTo>
                  <a:pt x="13885" y="7081"/>
                  <a:pt x="13832" y="7055"/>
                  <a:pt x="13789" y="7017"/>
                </a:cubicBezTo>
                <a:cubicBezTo>
                  <a:pt x="13719" y="6953"/>
                  <a:pt x="13716" y="6944"/>
                  <a:pt x="13768" y="6903"/>
                </a:cubicBezTo>
                <a:cubicBezTo>
                  <a:pt x="13844" y="6844"/>
                  <a:pt x="13799" y="6819"/>
                  <a:pt x="13541" y="6785"/>
                </a:cubicBezTo>
                <a:cubicBezTo>
                  <a:pt x="13391" y="6765"/>
                  <a:pt x="13365" y="6734"/>
                  <a:pt x="13445" y="6672"/>
                </a:cubicBezTo>
                <a:cubicBezTo>
                  <a:pt x="13501" y="6628"/>
                  <a:pt x="13516" y="6628"/>
                  <a:pt x="13584" y="6659"/>
                </a:cubicBezTo>
                <a:cubicBezTo>
                  <a:pt x="13626" y="6679"/>
                  <a:pt x="13707" y="6691"/>
                  <a:pt x="13761" y="6687"/>
                </a:cubicBezTo>
                <a:cubicBezTo>
                  <a:pt x="13829" y="6682"/>
                  <a:pt x="13869" y="6694"/>
                  <a:pt x="13896" y="6730"/>
                </a:cubicBezTo>
                <a:cubicBezTo>
                  <a:pt x="13917" y="6758"/>
                  <a:pt x="13955" y="6775"/>
                  <a:pt x="13981" y="6767"/>
                </a:cubicBezTo>
                <a:cubicBezTo>
                  <a:pt x="14008" y="6760"/>
                  <a:pt x="14057" y="6775"/>
                  <a:pt x="14091" y="6803"/>
                </a:cubicBezTo>
                <a:cubicBezTo>
                  <a:pt x="14126" y="6830"/>
                  <a:pt x="14144" y="6853"/>
                  <a:pt x="14127" y="6853"/>
                </a:cubicBezTo>
                <a:cubicBezTo>
                  <a:pt x="14110" y="6853"/>
                  <a:pt x="14114" y="6867"/>
                  <a:pt x="14137" y="6883"/>
                </a:cubicBezTo>
                <a:cubicBezTo>
                  <a:pt x="14169" y="6906"/>
                  <a:pt x="14191" y="6903"/>
                  <a:pt x="14233" y="6878"/>
                </a:cubicBezTo>
                <a:cubicBezTo>
                  <a:pt x="14280" y="6851"/>
                  <a:pt x="14303" y="6853"/>
                  <a:pt x="14358" y="6888"/>
                </a:cubicBezTo>
                <a:cubicBezTo>
                  <a:pt x="14395" y="6912"/>
                  <a:pt x="14448" y="6925"/>
                  <a:pt x="14482" y="6916"/>
                </a:cubicBezTo>
                <a:cubicBezTo>
                  <a:pt x="14515" y="6907"/>
                  <a:pt x="14587" y="6918"/>
                  <a:pt x="14642" y="6944"/>
                </a:cubicBezTo>
                <a:cubicBezTo>
                  <a:pt x="14749" y="6994"/>
                  <a:pt x="14809" y="7006"/>
                  <a:pt x="15032" y="7014"/>
                </a:cubicBezTo>
                <a:cubicBezTo>
                  <a:pt x="15113" y="7017"/>
                  <a:pt x="15202" y="7033"/>
                  <a:pt x="15231" y="7049"/>
                </a:cubicBezTo>
                <a:cubicBezTo>
                  <a:pt x="15263" y="7068"/>
                  <a:pt x="15302" y="7071"/>
                  <a:pt x="15334" y="7057"/>
                </a:cubicBezTo>
                <a:cubicBezTo>
                  <a:pt x="15362" y="7044"/>
                  <a:pt x="15396" y="7040"/>
                  <a:pt x="15412" y="7047"/>
                </a:cubicBezTo>
                <a:cubicBezTo>
                  <a:pt x="15463" y="7069"/>
                  <a:pt x="15566" y="7033"/>
                  <a:pt x="15618" y="6974"/>
                </a:cubicBezTo>
                <a:cubicBezTo>
                  <a:pt x="15668" y="6916"/>
                  <a:pt x="15666" y="6918"/>
                  <a:pt x="15589" y="6966"/>
                </a:cubicBezTo>
                <a:cubicBezTo>
                  <a:pt x="15516" y="7013"/>
                  <a:pt x="15510" y="7011"/>
                  <a:pt x="15444" y="6969"/>
                </a:cubicBezTo>
                <a:cubicBezTo>
                  <a:pt x="15406" y="6944"/>
                  <a:pt x="15382" y="6910"/>
                  <a:pt x="15391" y="6893"/>
                </a:cubicBezTo>
                <a:cubicBezTo>
                  <a:pt x="15415" y="6847"/>
                  <a:pt x="15188" y="6737"/>
                  <a:pt x="15068" y="6737"/>
                </a:cubicBezTo>
                <a:cubicBezTo>
                  <a:pt x="14988" y="6737"/>
                  <a:pt x="14962" y="6726"/>
                  <a:pt x="14958" y="6687"/>
                </a:cubicBezTo>
                <a:cubicBezTo>
                  <a:pt x="14955" y="6658"/>
                  <a:pt x="14906" y="6602"/>
                  <a:pt x="14851" y="6564"/>
                </a:cubicBezTo>
                <a:cubicBezTo>
                  <a:pt x="14775" y="6509"/>
                  <a:pt x="14760" y="6486"/>
                  <a:pt x="14791" y="6460"/>
                </a:cubicBezTo>
                <a:cubicBezTo>
                  <a:pt x="14855" y="6405"/>
                  <a:pt x="14798" y="6335"/>
                  <a:pt x="14702" y="6352"/>
                </a:cubicBezTo>
                <a:cubicBezTo>
                  <a:pt x="14656" y="6360"/>
                  <a:pt x="14608" y="6356"/>
                  <a:pt x="14595" y="6342"/>
                </a:cubicBezTo>
                <a:cubicBezTo>
                  <a:pt x="14580" y="6325"/>
                  <a:pt x="14552" y="6325"/>
                  <a:pt x="14507" y="6342"/>
                </a:cubicBezTo>
                <a:cubicBezTo>
                  <a:pt x="14386" y="6388"/>
                  <a:pt x="14367" y="6267"/>
                  <a:pt x="14485" y="6206"/>
                </a:cubicBezTo>
                <a:cubicBezTo>
                  <a:pt x="14547" y="6174"/>
                  <a:pt x="14544" y="6170"/>
                  <a:pt x="14464" y="6133"/>
                </a:cubicBezTo>
                <a:cubicBezTo>
                  <a:pt x="14417" y="6112"/>
                  <a:pt x="14349" y="6088"/>
                  <a:pt x="14311" y="6078"/>
                </a:cubicBezTo>
                <a:cubicBezTo>
                  <a:pt x="14274" y="6068"/>
                  <a:pt x="14253" y="6054"/>
                  <a:pt x="14265" y="6045"/>
                </a:cubicBezTo>
                <a:cubicBezTo>
                  <a:pt x="14278" y="6036"/>
                  <a:pt x="14270" y="6011"/>
                  <a:pt x="14247" y="5992"/>
                </a:cubicBezTo>
                <a:cubicBezTo>
                  <a:pt x="14225" y="5973"/>
                  <a:pt x="14215" y="5958"/>
                  <a:pt x="14223" y="5957"/>
                </a:cubicBezTo>
                <a:cubicBezTo>
                  <a:pt x="14287" y="5944"/>
                  <a:pt x="14652" y="5942"/>
                  <a:pt x="14663" y="5954"/>
                </a:cubicBezTo>
                <a:cubicBezTo>
                  <a:pt x="14681" y="5975"/>
                  <a:pt x="15510" y="5970"/>
                  <a:pt x="15540" y="5949"/>
                </a:cubicBezTo>
                <a:cubicBezTo>
                  <a:pt x="15552" y="5941"/>
                  <a:pt x="15600" y="5934"/>
                  <a:pt x="15646" y="5934"/>
                </a:cubicBezTo>
                <a:cubicBezTo>
                  <a:pt x="15730" y="5934"/>
                  <a:pt x="15754" y="5907"/>
                  <a:pt x="15703" y="5871"/>
                </a:cubicBezTo>
                <a:cubicBezTo>
                  <a:pt x="15688" y="5861"/>
                  <a:pt x="15675" y="5840"/>
                  <a:pt x="15675" y="5824"/>
                </a:cubicBezTo>
                <a:cubicBezTo>
                  <a:pt x="15675" y="5807"/>
                  <a:pt x="15648" y="5794"/>
                  <a:pt x="15614" y="5793"/>
                </a:cubicBezTo>
                <a:cubicBezTo>
                  <a:pt x="15580" y="5793"/>
                  <a:pt x="15532" y="5778"/>
                  <a:pt x="15508" y="5761"/>
                </a:cubicBezTo>
                <a:cubicBezTo>
                  <a:pt x="15454" y="5723"/>
                  <a:pt x="15391" y="5719"/>
                  <a:pt x="15423" y="5756"/>
                </a:cubicBezTo>
                <a:cubicBezTo>
                  <a:pt x="15457" y="5796"/>
                  <a:pt x="15338" y="5816"/>
                  <a:pt x="15277" y="5781"/>
                </a:cubicBezTo>
                <a:cubicBezTo>
                  <a:pt x="15236" y="5757"/>
                  <a:pt x="15236" y="5739"/>
                  <a:pt x="15266" y="5713"/>
                </a:cubicBezTo>
                <a:cubicBezTo>
                  <a:pt x="15312" y="5674"/>
                  <a:pt x="15266" y="5655"/>
                  <a:pt x="15114" y="5645"/>
                </a:cubicBezTo>
                <a:cubicBezTo>
                  <a:pt x="14976" y="5636"/>
                  <a:pt x="14851" y="5577"/>
                  <a:pt x="14897" y="5544"/>
                </a:cubicBezTo>
                <a:cubicBezTo>
                  <a:pt x="14926" y="5524"/>
                  <a:pt x="14923" y="5505"/>
                  <a:pt x="14887" y="5476"/>
                </a:cubicBezTo>
                <a:cubicBezTo>
                  <a:pt x="14859" y="5454"/>
                  <a:pt x="14830" y="5413"/>
                  <a:pt x="14823" y="5386"/>
                </a:cubicBezTo>
                <a:cubicBezTo>
                  <a:pt x="14813" y="5349"/>
                  <a:pt x="14780" y="5336"/>
                  <a:pt x="14702" y="5335"/>
                </a:cubicBezTo>
                <a:cubicBezTo>
                  <a:pt x="14630" y="5335"/>
                  <a:pt x="14599" y="5321"/>
                  <a:pt x="14606" y="5298"/>
                </a:cubicBezTo>
                <a:cubicBezTo>
                  <a:pt x="14612" y="5278"/>
                  <a:pt x="14584" y="5248"/>
                  <a:pt x="14546" y="5230"/>
                </a:cubicBezTo>
                <a:cubicBezTo>
                  <a:pt x="14489" y="5201"/>
                  <a:pt x="14439" y="5108"/>
                  <a:pt x="14432" y="5021"/>
                </a:cubicBezTo>
                <a:cubicBezTo>
                  <a:pt x="14431" y="5011"/>
                  <a:pt x="14491" y="5001"/>
                  <a:pt x="14563" y="4998"/>
                </a:cubicBezTo>
                <a:cubicBezTo>
                  <a:pt x="14635" y="4995"/>
                  <a:pt x="14703" y="4985"/>
                  <a:pt x="14713" y="4978"/>
                </a:cubicBezTo>
                <a:cubicBezTo>
                  <a:pt x="14722" y="4971"/>
                  <a:pt x="14792" y="4990"/>
                  <a:pt x="14869" y="5018"/>
                </a:cubicBezTo>
                <a:cubicBezTo>
                  <a:pt x="14963" y="5053"/>
                  <a:pt x="15033" y="5064"/>
                  <a:pt x="15089" y="5051"/>
                </a:cubicBezTo>
                <a:cubicBezTo>
                  <a:pt x="15134" y="5040"/>
                  <a:pt x="15226" y="5035"/>
                  <a:pt x="15295" y="5038"/>
                </a:cubicBezTo>
                <a:cubicBezTo>
                  <a:pt x="15396" y="5044"/>
                  <a:pt x="15413" y="5039"/>
                  <a:pt x="15380" y="5011"/>
                </a:cubicBezTo>
                <a:cubicBezTo>
                  <a:pt x="15329" y="4967"/>
                  <a:pt x="15416" y="4875"/>
                  <a:pt x="15508" y="4875"/>
                </a:cubicBezTo>
                <a:cubicBezTo>
                  <a:pt x="15542" y="4875"/>
                  <a:pt x="15568" y="4856"/>
                  <a:pt x="15568" y="4834"/>
                </a:cubicBezTo>
                <a:cubicBezTo>
                  <a:pt x="15570" y="4785"/>
                  <a:pt x="15697" y="4682"/>
                  <a:pt x="15735" y="4699"/>
                </a:cubicBezTo>
                <a:cubicBezTo>
                  <a:pt x="15798" y="4726"/>
                  <a:pt x="15761" y="4578"/>
                  <a:pt x="15692" y="4530"/>
                </a:cubicBezTo>
                <a:cubicBezTo>
                  <a:pt x="15607" y="4469"/>
                  <a:pt x="15586" y="4465"/>
                  <a:pt x="15586" y="4515"/>
                </a:cubicBezTo>
                <a:cubicBezTo>
                  <a:pt x="15586" y="4576"/>
                  <a:pt x="15511" y="4590"/>
                  <a:pt x="15490" y="4532"/>
                </a:cubicBezTo>
                <a:cubicBezTo>
                  <a:pt x="15479" y="4503"/>
                  <a:pt x="15448" y="4477"/>
                  <a:pt x="15419" y="4477"/>
                </a:cubicBezTo>
                <a:cubicBezTo>
                  <a:pt x="15390" y="4477"/>
                  <a:pt x="15376" y="4489"/>
                  <a:pt x="15387" y="4502"/>
                </a:cubicBezTo>
                <a:cubicBezTo>
                  <a:pt x="15399" y="4515"/>
                  <a:pt x="15379" y="4536"/>
                  <a:pt x="15344" y="4550"/>
                </a:cubicBezTo>
                <a:cubicBezTo>
                  <a:pt x="15260" y="4583"/>
                  <a:pt x="15074" y="4518"/>
                  <a:pt x="15103" y="4464"/>
                </a:cubicBezTo>
                <a:cubicBezTo>
                  <a:pt x="15116" y="4440"/>
                  <a:pt x="15093" y="4418"/>
                  <a:pt x="15032" y="4402"/>
                </a:cubicBezTo>
                <a:cubicBezTo>
                  <a:pt x="14980" y="4388"/>
                  <a:pt x="14939" y="4367"/>
                  <a:pt x="14943" y="4356"/>
                </a:cubicBezTo>
                <a:cubicBezTo>
                  <a:pt x="14948" y="4345"/>
                  <a:pt x="14897" y="4295"/>
                  <a:pt x="14830" y="4243"/>
                </a:cubicBezTo>
                <a:cubicBezTo>
                  <a:pt x="14738" y="4171"/>
                  <a:pt x="14698" y="4155"/>
                  <a:pt x="14663" y="4175"/>
                </a:cubicBezTo>
                <a:cubicBezTo>
                  <a:pt x="14637" y="4190"/>
                  <a:pt x="14600" y="4193"/>
                  <a:pt x="14581" y="4185"/>
                </a:cubicBezTo>
                <a:cubicBezTo>
                  <a:pt x="14544" y="4169"/>
                  <a:pt x="14547" y="4142"/>
                  <a:pt x="14599" y="4044"/>
                </a:cubicBezTo>
                <a:cubicBezTo>
                  <a:pt x="14618" y="4009"/>
                  <a:pt x="14629" y="3923"/>
                  <a:pt x="14624" y="3853"/>
                </a:cubicBezTo>
                <a:cubicBezTo>
                  <a:pt x="14619" y="3783"/>
                  <a:pt x="14608" y="3564"/>
                  <a:pt x="14599" y="3367"/>
                </a:cubicBezTo>
                <a:cubicBezTo>
                  <a:pt x="14590" y="3171"/>
                  <a:pt x="14574" y="2993"/>
                  <a:pt x="14563" y="2972"/>
                </a:cubicBezTo>
                <a:cubicBezTo>
                  <a:pt x="14527" y="2897"/>
                  <a:pt x="14509" y="2358"/>
                  <a:pt x="14542" y="2343"/>
                </a:cubicBezTo>
                <a:cubicBezTo>
                  <a:pt x="14561" y="2335"/>
                  <a:pt x="14578" y="2305"/>
                  <a:pt x="14578" y="2277"/>
                </a:cubicBezTo>
                <a:cubicBezTo>
                  <a:pt x="14578" y="2249"/>
                  <a:pt x="14562" y="2233"/>
                  <a:pt x="14542" y="2242"/>
                </a:cubicBezTo>
                <a:cubicBezTo>
                  <a:pt x="14510" y="2256"/>
                  <a:pt x="14422" y="2152"/>
                  <a:pt x="14414" y="2089"/>
                </a:cubicBezTo>
                <a:cubicBezTo>
                  <a:pt x="14413" y="2075"/>
                  <a:pt x="14401" y="2051"/>
                  <a:pt x="14386" y="2033"/>
                </a:cubicBezTo>
                <a:cubicBezTo>
                  <a:pt x="14370" y="2016"/>
                  <a:pt x="14366" y="1988"/>
                  <a:pt x="14379" y="1973"/>
                </a:cubicBezTo>
                <a:cubicBezTo>
                  <a:pt x="14392" y="1958"/>
                  <a:pt x="14382" y="1931"/>
                  <a:pt x="14358" y="1910"/>
                </a:cubicBezTo>
                <a:cubicBezTo>
                  <a:pt x="14333" y="1889"/>
                  <a:pt x="14325" y="1865"/>
                  <a:pt x="14336" y="1857"/>
                </a:cubicBezTo>
                <a:cubicBezTo>
                  <a:pt x="14348" y="1849"/>
                  <a:pt x="14309" y="1814"/>
                  <a:pt x="14251" y="1779"/>
                </a:cubicBezTo>
                <a:cubicBezTo>
                  <a:pt x="14193" y="1744"/>
                  <a:pt x="14152" y="1705"/>
                  <a:pt x="14162" y="1693"/>
                </a:cubicBezTo>
                <a:cubicBezTo>
                  <a:pt x="14173" y="1682"/>
                  <a:pt x="14165" y="1665"/>
                  <a:pt x="14145" y="1656"/>
                </a:cubicBezTo>
                <a:cubicBezTo>
                  <a:pt x="14093" y="1633"/>
                  <a:pt x="14140" y="1585"/>
                  <a:pt x="14198" y="1600"/>
                </a:cubicBezTo>
                <a:cubicBezTo>
                  <a:pt x="14231" y="1609"/>
                  <a:pt x="14244" y="1590"/>
                  <a:pt x="14240" y="1535"/>
                </a:cubicBezTo>
                <a:cubicBezTo>
                  <a:pt x="14234" y="1455"/>
                  <a:pt x="14201" y="1432"/>
                  <a:pt x="14031" y="1389"/>
                </a:cubicBezTo>
                <a:cubicBezTo>
                  <a:pt x="13956" y="1370"/>
                  <a:pt x="13938" y="1349"/>
                  <a:pt x="13946" y="1298"/>
                </a:cubicBezTo>
                <a:cubicBezTo>
                  <a:pt x="13954" y="1247"/>
                  <a:pt x="13943" y="1239"/>
                  <a:pt x="13907" y="1261"/>
                </a:cubicBezTo>
                <a:cubicBezTo>
                  <a:pt x="13873" y="1281"/>
                  <a:pt x="13836" y="1277"/>
                  <a:pt x="13768" y="1245"/>
                </a:cubicBezTo>
                <a:cubicBezTo>
                  <a:pt x="13717" y="1222"/>
                  <a:pt x="13676" y="1210"/>
                  <a:pt x="13676" y="1220"/>
                </a:cubicBezTo>
                <a:cubicBezTo>
                  <a:pt x="13676" y="1231"/>
                  <a:pt x="13653" y="1225"/>
                  <a:pt x="13623" y="1208"/>
                </a:cubicBezTo>
                <a:cubicBezTo>
                  <a:pt x="13581" y="1183"/>
                  <a:pt x="13577" y="1169"/>
                  <a:pt x="13608" y="1142"/>
                </a:cubicBezTo>
                <a:cubicBezTo>
                  <a:pt x="13631" y="1123"/>
                  <a:pt x="13636" y="1106"/>
                  <a:pt x="13619" y="1105"/>
                </a:cubicBezTo>
                <a:cubicBezTo>
                  <a:pt x="13543" y="1097"/>
                  <a:pt x="13508" y="1089"/>
                  <a:pt x="13406" y="1057"/>
                </a:cubicBezTo>
                <a:cubicBezTo>
                  <a:pt x="13347" y="1038"/>
                  <a:pt x="13259" y="1017"/>
                  <a:pt x="13211" y="1011"/>
                </a:cubicBezTo>
                <a:cubicBezTo>
                  <a:pt x="13163" y="1006"/>
                  <a:pt x="13074" y="973"/>
                  <a:pt x="13016" y="938"/>
                </a:cubicBezTo>
                <a:cubicBezTo>
                  <a:pt x="12941" y="894"/>
                  <a:pt x="12877" y="875"/>
                  <a:pt x="12799" y="881"/>
                </a:cubicBezTo>
                <a:cubicBezTo>
                  <a:pt x="12719" y="886"/>
                  <a:pt x="12689" y="880"/>
                  <a:pt x="12696" y="855"/>
                </a:cubicBezTo>
                <a:cubicBezTo>
                  <a:pt x="12703" y="833"/>
                  <a:pt x="12685" y="826"/>
                  <a:pt x="12650" y="835"/>
                </a:cubicBezTo>
                <a:cubicBezTo>
                  <a:pt x="12585" y="853"/>
                  <a:pt x="12498" y="741"/>
                  <a:pt x="12508" y="654"/>
                </a:cubicBezTo>
                <a:lnTo>
                  <a:pt x="12515" y="596"/>
                </a:lnTo>
                <a:lnTo>
                  <a:pt x="12405" y="652"/>
                </a:lnTo>
                <a:lnTo>
                  <a:pt x="12298" y="707"/>
                </a:lnTo>
                <a:lnTo>
                  <a:pt x="12238" y="649"/>
                </a:lnTo>
                <a:cubicBezTo>
                  <a:pt x="12205" y="618"/>
                  <a:pt x="12146" y="593"/>
                  <a:pt x="12107" y="594"/>
                </a:cubicBezTo>
                <a:cubicBezTo>
                  <a:pt x="12068" y="594"/>
                  <a:pt x="11949" y="596"/>
                  <a:pt x="11844" y="596"/>
                </a:cubicBezTo>
                <a:cubicBezTo>
                  <a:pt x="11612" y="598"/>
                  <a:pt x="11574" y="584"/>
                  <a:pt x="11624" y="518"/>
                </a:cubicBezTo>
                <a:cubicBezTo>
                  <a:pt x="11669" y="459"/>
                  <a:pt x="11631" y="453"/>
                  <a:pt x="11524" y="506"/>
                </a:cubicBezTo>
                <a:cubicBezTo>
                  <a:pt x="11453" y="541"/>
                  <a:pt x="11444" y="542"/>
                  <a:pt x="11411" y="498"/>
                </a:cubicBezTo>
                <a:cubicBezTo>
                  <a:pt x="11386" y="465"/>
                  <a:pt x="11386" y="440"/>
                  <a:pt x="11414" y="420"/>
                </a:cubicBezTo>
                <a:cubicBezTo>
                  <a:pt x="11443" y="400"/>
                  <a:pt x="11445" y="392"/>
                  <a:pt x="11418" y="392"/>
                </a:cubicBezTo>
                <a:cubicBezTo>
                  <a:pt x="11396" y="392"/>
                  <a:pt x="11371" y="406"/>
                  <a:pt x="11361" y="425"/>
                </a:cubicBezTo>
                <a:cubicBezTo>
                  <a:pt x="11335" y="474"/>
                  <a:pt x="10881" y="466"/>
                  <a:pt x="10896" y="417"/>
                </a:cubicBezTo>
                <a:cubicBezTo>
                  <a:pt x="10903" y="394"/>
                  <a:pt x="10882" y="390"/>
                  <a:pt x="10829" y="400"/>
                </a:cubicBezTo>
                <a:cubicBezTo>
                  <a:pt x="10731" y="418"/>
                  <a:pt x="10577" y="349"/>
                  <a:pt x="10577" y="287"/>
                </a:cubicBezTo>
                <a:cubicBezTo>
                  <a:pt x="10577" y="261"/>
                  <a:pt x="10561" y="235"/>
                  <a:pt x="10541" y="226"/>
                </a:cubicBezTo>
                <a:cubicBezTo>
                  <a:pt x="10521" y="217"/>
                  <a:pt x="10517" y="196"/>
                  <a:pt x="10530" y="181"/>
                </a:cubicBezTo>
                <a:cubicBezTo>
                  <a:pt x="10544" y="165"/>
                  <a:pt x="10535" y="161"/>
                  <a:pt x="10513" y="171"/>
                </a:cubicBezTo>
                <a:cubicBezTo>
                  <a:pt x="10453" y="197"/>
                  <a:pt x="10427" y="144"/>
                  <a:pt x="10470" y="88"/>
                </a:cubicBezTo>
                <a:cubicBezTo>
                  <a:pt x="10494" y="57"/>
                  <a:pt x="10495" y="32"/>
                  <a:pt x="10474" y="22"/>
                </a:cubicBezTo>
                <a:cubicBezTo>
                  <a:pt x="10455" y="14"/>
                  <a:pt x="10421" y="31"/>
                  <a:pt x="10399" y="60"/>
                </a:cubicBezTo>
                <a:cubicBezTo>
                  <a:pt x="10360" y="112"/>
                  <a:pt x="10263" y="116"/>
                  <a:pt x="10278" y="65"/>
                </a:cubicBezTo>
                <a:cubicBezTo>
                  <a:pt x="10283" y="50"/>
                  <a:pt x="10236" y="45"/>
                  <a:pt x="10161" y="53"/>
                </a:cubicBezTo>
                <a:cubicBezTo>
                  <a:pt x="10083" y="60"/>
                  <a:pt x="10003" y="49"/>
                  <a:pt x="9952" y="25"/>
                </a:cubicBezTo>
                <a:cubicBezTo>
                  <a:pt x="9916" y="8"/>
                  <a:pt x="9892" y="0"/>
                  <a:pt x="9867" y="0"/>
                </a:cubicBezTo>
                <a:close/>
                <a:moveTo>
                  <a:pt x="6615" y="850"/>
                </a:moveTo>
                <a:cubicBezTo>
                  <a:pt x="6595" y="850"/>
                  <a:pt x="6579" y="861"/>
                  <a:pt x="6579" y="876"/>
                </a:cubicBezTo>
                <a:cubicBezTo>
                  <a:pt x="6579" y="890"/>
                  <a:pt x="6595" y="903"/>
                  <a:pt x="6615" y="903"/>
                </a:cubicBezTo>
                <a:cubicBezTo>
                  <a:pt x="6634" y="903"/>
                  <a:pt x="6650" y="890"/>
                  <a:pt x="6650" y="876"/>
                </a:cubicBezTo>
                <a:cubicBezTo>
                  <a:pt x="6650" y="861"/>
                  <a:pt x="6634" y="850"/>
                  <a:pt x="6615" y="850"/>
                </a:cubicBezTo>
                <a:close/>
                <a:moveTo>
                  <a:pt x="7229" y="16366"/>
                </a:moveTo>
                <a:cubicBezTo>
                  <a:pt x="7209" y="16358"/>
                  <a:pt x="7193" y="16364"/>
                  <a:pt x="7193" y="16379"/>
                </a:cubicBezTo>
                <a:cubicBezTo>
                  <a:pt x="7193" y="16394"/>
                  <a:pt x="7209" y="16404"/>
                  <a:pt x="7229" y="16404"/>
                </a:cubicBezTo>
                <a:cubicBezTo>
                  <a:pt x="7249" y="16404"/>
                  <a:pt x="7264" y="16400"/>
                  <a:pt x="7264" y="16394"/>
                </a:cubicBezTo>
                <a:cubicBezTo>
                  <a:pt x="7264" y="16388"/>
                  <a:pt x="7249" y="16375"/>
                  <a:pt x="7229" y="16366"/>
                </a:cubicBezTo>
                <a:close/>
                <a:moveTo>
                  <a:pt x="1424" y="20645"/>
                </a:moveTo>
                <a:cubicBezTo>
                  <a:pt x="1403" y="20645"/>
                  <a:pt x="1398" y="20656"/>
                  <a:pt x="1410" y="20670"/>
                </a:cubicBezTo>
                <a:cubicBezTo>
                  <a:pt x="1422" y="20684"/>
                  <a:pt x="1440" y="20695"/>
                  <a:pt x="1449" y="20695"/>
                </a:cubicBezTo>
                <a:cubicBezTo>
                  <a:pt x="1458" y="20695"/>
                  <a:pt x="1463" y="20684"/>
                  <a:pt x="1463" y="20670"/>
                </a:cubicBezTo>
                <a:cubicBezTo>
                  <a:pt x="1463" y="20656"/>
                  <a:pt x="1445" y="20645"/>
                  <a:pt x="1424" y="20645"/>
                </a:cubicBezTo>
                <a:close/>
                <a:moveTo>
                  <a:pt x="21486" y="20673"/>
                </a:moveTo>
                <a:cubicBezTo>
                  <a:pt x="21387" y="20674"/>
                  <a:pt x="21380" y="20677"/>
                  <a:pt x="21440" y="20695"/>
                </a:cubicBezTo>
                <a:cubicBezTo>
                  <a:pt x="21538" y="20725"/>
                  <a:pt x="21560" y="20725"/>
                  <a:pt x="21586" y="20695"/>
                </a:cubicBezTo>
                <a:cubicBezTo>
                  <a:pt x="21599" y="20680"/>
                  <a:pt x="21557" y="20672"/>
                  <a:pt x="21486" y="20673"/>
                </a:cubicBezTo>
                <a:close/>
                <a:moveTo>
                  <a:pt x="17801" y="20927"/>
                </a:moveTo>
                <a:cubicBezTo>
                  <a:pt x="17781" y="20927"/>
                  <a:pt x="17789" y="20938"/>
                  <a:pt x="17819" y="20952"/>
                </a:cubicBezTo>
                <a:cubicBezTo>
                  <a:pt x="17849" y="20966"/>
                  <a:pt x="17891" y="20977"/>
                  <a:pt x="17911" y="20977"/>
                </a:cubicBezTo>
                <a:cubicBezTo>
                  <a:pt x="17931" y="20977"/>
                  <a:pt x="17920" y="20966"/>
                  <a:pt x="17890" y="20952"/>
                </a:cubicBezTo>
                <a:cubicBezTo>
                  <a:pt x="17860" y="20939"/>
                  <a:pt x="17821" y="20927"/>
                  <a:pt x="17801" y="2092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18</a:t>
            </a:r>
          </a:p>
        </p:txBody>
      </p:sp>
      <p:sp>
        <p:nvSpPr>
          <p:cNvPr id="289" name="Shape 289"/>
          <p:cNvSpPr/>
          <p:nvPr/>
        </p:nvSpPr>
        <p:spPr>
          <a:xfrm>
            <a:off x="2400300" y="8013700"/>
            <a:ext cx="82042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sp>
        <p:nvSpPr>
          <p:cNvPr id="290" name="Shape 290"/>
          <p:cNvSpPr/>
          <p:nvPr/>
        </p:nvSpPr>
        <p:spPr>
          <a:xfrm>
            <a:off x="2676210" y="2367756"/>
            <a:ext cx="770770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40639" marR="40639" defTabSz="914400">
              <a:spcBef>
                <a:spcPts val="1800"/>
              </a:spcBef>
              <a:buClr>
                <a:srgbClr val="FFFFFF"/>
              </a:buClr>
              <a:buFont typeface="Arial"/>
              <a:defRPr sz="37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b="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</a:defRPr>
            </a:pPr>
            <a:r>
              <a:rPr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Always keep trying to be the </a:t>
            </a:r>
            <a:r>
              <a:rPr lang="en-AU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       		      </a:t>
            </a:r>
            <a:r>
              <a:rPr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best </a:t>
            </a:r>
            <a:r>
              <a:rPr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that they can be                  </a:t>
            </a:r>
          </a:p>
        </p:txBody>
      </p:sp>
      <p:sp>
        <p:nvSpPr>
          <p:cNvPr id="291" name="Shape 291"/>
          <p:cNvSpPr/>
          <p:nvPr/>
        </p:nvSpPr>
        <p:spPr>
          <a:xfrm>
            <a:off x="1427831" y="4233862"/>
            <a:ext cx="1014913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37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Know that being part of a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 u="sng" spc="37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SAFE</a:t>
            </a:r>
            <a:r>
              <a:t> and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 u="sng" spc="37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FAIR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community will help them to be…</a:t>
            </a:r>
          </a:p>
        </p:txBody>
      </p:sp>
      <p:sp>
        <p:nvSpPr>
          <p:cNvPr id="292" name="Shape 292"/>
          <p:cNvSpPr/>
          <p:nvPr/>
        </p:nvSpPr>
        <p:spPr>
          <a:xfrm>
            <a:off x="2186848" y="6339681"/>
            <a:ext cx="76659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FF2600"/>
              </a:buClr>
              <a:buFont typeface="Arial"/>
              <a:defRPr sz="4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</a:t>
            </a:r>
            <a:r>
              <a:rPr u="sng" spc="46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BETTER</a:t>
            </a:r>
            <a:r>
              <a:rPr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THAN BEFORE”</a:t>
            </a:r>
          </a:p>
        </p:txBody>
      </p:sp>
      <p:sp>
        <p:nvSpPr>
          <p:cNvPr id="293" name="Shape 293"/>
          <p:cNvSpPr/>
          <p:nvPr/>
        </p:nvSpPr>
        <p:spPr>
          <a:xfrm>
            <a:off x="1859255" y="1149350"/>
            <a:ext cx="928629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lnSpc>
                <a:spcPct val="130000"/>
              </a:lnSpc>
              <a:spcBef>
                <a:spcPts val="1800"/>
              </a:spcBef>
              <a:buClr>
                <a:srgbClr val="FFFFFF"/>
              </a:buClr>
              <a:buFont typeface="Arial"/>
              <a:defRPr sz="3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200" b="1"/>
              <a:t>Kids  </a:t>
            </a:r>
            <a:r>
              <a:rPr sz="42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rPr sz="4200" b="1"/>
              <a:t> in the game of life...</a:t>
            </a:r>
          </a:p>
        </p:txBody>
      </p:sp>
      <p:pic>
        <p:nvPicPr>
          <p:cNvPr id="294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23767" t="18346" r="17712" b="23275"/>
          <a:stretch>
            <a:fillRect/>
          </a:stretch>
        </p:blipFill>
        <p:spPr>
          <a:xfrm>
            <a:off x="10034179" y="6117882"/>
            <a:ext cx="1732565" cy="244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9" extrusionOk="0">
                <a:moveTo>
                  <a:pt x="9777" y="20"/>
                </a:moveTo>
                <a:cubicBezTo>
                  <a:pt x="9726" y="39"/>
                  <a:pt x="9674" y="49"/>
                  <a:pt x="9663" y="41"/>
                </a:cubicBezTo>
                <a:cubicBezTo>
                  <a:pt x="9652" y="33"/>
                  <a:pt x="9625" y="58"/>
                  <a:pt x="9604" y="97"/>
                </a:cubicBezTo>
                <a:cubicBezTo>
                  <a:pt x="9575" y="151"/>
                  <a:pt x="9557" y="161"/>
                  <a:pt x="9520" y="139"/>
                </a:cubicBezTo>
                <a:cubicBezTo>
                  <a:pt x="9460" y="104"/>
                  <a:pt x="9412" y="132"/>
                  <a:pt x="9460" y="174"/>
                </a:cubicBezTo>
                <a:cubicBezTo>
                  <a:pt x="9552" y="252"/>
                  <a:pt x="9269" y="492"/>
                  <a:pt x="9129" y="454"/>
                </a:cubicBezTo>
                <a:cubicBezTo>
                  <a:pt x="9101" y="447"/>
                  <a:pt x="8990" y="470"/>
                  <a:pt x="8882" y="504"/>
                </a:cubicBezTo>
                <a:cubicBezTo>
                  <a:pt x="8595" y="593"/>
                  <a:pt x="8492" y="606"/>
                  <a:pt x="8466" y="560"/>
                </a:cubicBezTo>
                <a:cubicBezTo>
                  <a:pt x="8450" y="528"/>
                  <a:pt x="8430" y="532"/>
                  <a:pt x="8372" y="584"/>
                </a:cubicBezTo>
                <a:cubicBezTo>
                  <a:pt x="8314" y="637"/>
                  <a:pt x="8277" y="647"/>
                  <a:pt x="8170" y="640"/>
                </a:cubicBezTo>
                <a:cubicBezTo>
                  <a:pt x="8097" y="635"/>
                  <a:pt x="8017" y="623"/>
                  <a:pt x="7992" y="612"/>
                </a:cubicBezTo>
                <a:cubicBezTo>
                  <a:pt x="7967" y="601"/>
                  <a:pt x="7922" y="606"/>
                  <a:pt x="7893" y="623"/>
                </a:cubicBezTo>
                <a:cubicBezTo>
                  <a:pt x="7853" y="646"/>
                  <a:pt x="7828" y="646"/>
                  <a:pt x="7789" y="623"/>
                </a:cubicBezTo>
                <a:cubicBezTo>
                  <a:pt x="7755" y="603"/>
                  <a:pt x="7730" y="602"/>
                  <a:pt x="7715" y="619"/>
                </a:cubicBezTo>
                <a:cubicBezTo>
                  <a:pt x="7702" y="633"/>
                  <a:pt x="7632" y="641"/>
                  <a:pt x="7557" y="637"/>
                </a:cubicBezTo>
                <a:cubicBezTo>
                  <a:pt x="7450" y="630"/>
                  <a:pt x="7420" y="638"/>
                  <a:pt x="7423" y="668"/>
                </a:cubicBezTo>
                <a:cubicBezTo>
                  <a:pt x="7425" y="690"/>
                  <a:pt x="7388" y="722"/>
                  <a:pt x="7344" y="738"/>
                </a:cubicBezTo>
                <a:cubicBezTo>
                  <a:pt x="7286" y="759"/>
                  <a:pt x="7276" y="774"/>
                  <a:pt x="7304" y="794"/>
                </a:cubicBezTo>
                <a:cubicBezTo>
                  <a:pt x="7333" y="814"/>
                  <a:pt x="7315" y="832"/>
                  <a:pt x="7235" y="861"/>
                </a:cubicBezTo>
                <a:cubicBezTo>
                  <a:pt x="7091" y="914"/>
                  <a:pt x="7061" y="913"/>
                  <a:pt x="6968" y="847"/>
                </a:cubicBezTo>
                <a:cubicBezTo>
                  <a:pt x="6913" y="808"/>
                  <a:pt x="6878" y="798"/>
                  <a:pt x="6840" y="815"/>
                </a:cubicBezTo>
                <a:cubicBezTo>
                  <a:pt x="6810" y="829"/>
                  <a:pt x="6789" y="851"/>
                  <a:pt x="6790" y="864"/>
                </a:cubicBezTo>
                <a:cubicBezTo>
                  <a:pt x="6794" y="907"/>
                  <a:pt x="6681" y="976"/>
                  <a:pt x="6632" y="963"/>
                </a:cubicBezTo>
                <a:cubicBezTo>
                  <a:pt x="6606" y="956"/>
                  <a:pt x="6576" y="962"/>
                  <a:pt x="6563" y="977"/>
                </a:cubicBezTo>
                <a:cubicBezTo>
                  <a:pt x="6550" y="992"/>
                  <a:pt x="6476" y="1005"/>
                  <a:pt x="6399" y="1005"/>
                </a:cubicBezTo>
                <a:cubicBezTo>
                  <a:pt x="6265" y="1005"/>
                  <a:pt x="6261" y="1006"/>
                  <a:pt x="6266" y="1089"/>
                </a:cubicBezTo>
                <a:cubicBezTo>
                  <a:pt x="6270" y="1154"/>
                  <a:pt x="6243" y="1196"/>
                  <a:pt x="6157" y="1257"/>
                </a:cubicBezTo>
                <a:cubicBezTo>
                  <a:pt x="6095" y="1301"/>
                  <a:pt x="6028" y="1338"/>
                  <a:pt x="6009" y="1338"/>
                </a:cubicBezTo>
                <a:cubicBezTo>
                  <a:pt x="5990" y="1338"/>
                  <a:pt x="5976" y="1355"/>
                  <a:pt x="5979" y="1380"/>
                </a:cubicBezTo>
                <a:cubicBezTo>
                  <a:pt x="5983" y="1413"/>
                  <a:pt x="5964" y="1424"/>
                  <a:pt x="5895" y="1418"/>
                </a:cubicBezTo>
                <a:cubicBezTo>
                  <a:pt x="5819" y="1412"/>
                  <a:pt x="5793" y="1427"/>
                  <a:pt x="5742" y="1509"/>
                </a:cubicBezTo>
                <a:cubicBezTo>
                  <a:pt x="5679" y="1610"/>
                  <a:pt x="5657" y="1747"/>
                  <a:pt x="5702" y="1779"/>
                </a:cubicBezTo>
                <a:cubicBezTo>
                  <a:pt x="5741" y="1807"/>
                  <a:pt x="5748" y="1872"/>
                  <a:pt x="5712" y="1888"/>
                </a:cubicBezTo>
                <a:cubicBezTo>
                  <a:pt x="5694" y="1896"/>
                  <a:pt x="5677" y="1940"/>
                  <a:pt x="5677" y="1989"/>
                </a:cubicBezTo>
                <a:cubicBezTo>
                  <a:pt x="5677" y="2039"/>
                  <a:pt x="5662" y="2100"/>
                  <a:pt x="5643" y="2126"/>
                </a:cubicBezTo>
                <a:cubicBezTo>
                  <a:pt x="5617" y="2160"/>
                  <a:pt x="5622" y="2176"/>
                  <a:pt x="5658" y="2186"/>
                </a:cubicBezTo>
                <a:cubicBezTo>
                  <a:pt x="5695" y="2196"/>
                  <a:pt x="5697" y="2230"/>
                  <a:pt x="5672" y="2336"/>
                </a:cubicBezTo>
                <a:cubicBezTo>
                  <a:pt x="5618" y="2573"/>
                  <a:pt x="5597" y="2673"/>
                  <a:pt x="5588" y="2774"/>
                </a:cubicBezTo>
                <a:cubicBezTo>
                  <a:pt x="5584" y="2828"/>
                  <a:pt x="5564" y="2882"/>
                  <a:pt x="5539" y="2893"/>
                </a:cubicBezTo>
                <a:cubicBezTo>
                  <a:pt x="5504" y="2909"/>
                  <a:pt x="5502" y="2924"/>
                  <a:pt x="5534" y="2967"/>
                </a:cubicBezTo>
                <a:cubicBezTo>
                  <a:pt x="5557" y="2998"/>
                  <a:pt x="5564" y="3047"/>
                  <a:pt x="5549" y="3079"/>
                </a:cubicBezTo>
                <a:cubicBezTo>
                  <a:pt x="5534" y="3110"/>
                  <a:pt x="5524" y="3170"/>
                  <a:pt x="5529" y="3212"/>
                </a:cubicBezTo>
                <a:cubicBezTo>
                  <a:pt x="5534" y="3255"/>
                  <a:pt x="5524" y="3322"/>
                  <a:pt x="5504" y="3360"/>
                </a:cubicBezTo>
                <a:cubicBezTo>
                  <a:pt x="5464" y="3434"/>
                  <a:pt x="5245" y="3520"/>
                  <a:pt x="5158" y="3496"/>
                </a:cubicBezTo>
                <a:cubicBezTo>
                  <a:pt x="5095" y="3479"/>
                  <a:pt x="5086" y="3508"/>
                  <a:pt x="5143" y="3549"/>
                </a:cubicBezTo>
                <a:cubicBezTo>
                  <a:pt x="5219" y="3602"/>
                  <a:pt x="5027" y="3642"/>
                  <a:pt x="4654" y="3647"/>
                </a:cubicBezTo>
                <a:cubicBezTo>
                  <a:pt x="4455" y="3650"/>
                  <a:pt x="4262" y="3661"/>
                  <a:pt x="4229" y="3671"/>
                </a:cubicBezTo>
                <a:cubicBezTo>
                  <a:pt x="4195" y="3682"/>
                  <a:pt x="4154" y="3683"/>
                  <a:pt x="4135" y="3675"/>
                </a:cubicBezTo>
                <a:cubicBezTo>
                  <a:pt x="4115" y="3666"/>
                  <a:pt x="4088" y="3671"/>
                  <a:pt x="4075" y="3685"/>
                </a:cubicBezTo>
                <a:cubicBezTo>
                  <a:pt x="4062" y="3700"/>
                  <a:pt x="4020" y="3705"/>
                  <a:pt x="3981" y="3696"/>
                </a:cubicBezTo>
                <a:cubicBezTo>
                  <a:pt x="3942" y="3687"/>
                  <a:pt x="3885" y="3694"/>
                  <a:pt x="3858" y="3710"/>
                </a:cubicBezTo>
                <a:cubicBezTo>
                  <a:pt x="3830" y="3726"/>
                  <a:pt x="3778" y="3733"/>
                  <a:pt x="3739" y="3724"/>
                </a:cubicBezTo>
                <a:cubicBezTo>
                  <a:pt x="3700" y="3715"/>
                  <a:pt x="3658" y="3720"/>
                  <a:pt x="3645" y="3734"/>
                </a:cubicBezTo>
                <a:cubicBezTo>
                  <a:pt x="3631" y="3750"/>
                  <a:pt x="3598" y="3754"/>
                  <a:pt x="3561" y="3741"/>
                </a:cubicBezTo>
                <a:cubicBezTo>
                  <a:pt x="3527" y="3730"/>
                  <a:pt x="3432" y="3721"/>
                  <a:pt x="3353" y="3724"/>
                </a:cubicBezTo>
                <a:cubicBezTo>
                  <a:pt x="3274" y="3727"/>
                  <a:pt x="3187" y="3718"/>
                  <a:pt x="3160" y="3703"/>
                </a:cubicBezTo>
                <a:cubicBezTo>
                  <a:pt x="3123" y="3682"/>
                  <a:pt x="3092" y="3691"/>
                  <a:pt x="3032" y="3745"/>
                </a:cubicBezTo>
                <a:cubicBezTo>
                  <a:pt x="2989" y="3783"/>
                  <a:pt x="2922" y="3820"/>
                  <a:pt x="2883" y="3826"/>
                </a:cubicBezTo>
                <a:cubicBezTo>
                  <a:pt x="2845" y="3832"/>
                  <a:pt x="2760" y="3847"/>
                  <a:pt x="2696" y="3861"/>
                </a:cubicBezTo>
                <a:cubicBezTo>
                  <a:pt x="2631" y="3875"/>
                  <a:pt x="2567" y="3884"/>
                  <a:pt x="2552" y="3882"/>
                </a:cubicBezTo>
                <a:cubicBezTo>
                  <a:pt x="2530" y="3878"/>
                  <a:pt x="2524" y="4029"/>
                  <a:pt x="2542" y="4201"/>
                </a:cubicBezTo>
                <a:cubicBezTo>
                  <a:pt x="2549" y="4261"/>
                  <a:pt x="2609" y="4282"/>
                  <a:pt x="2671" y="4246"/>
                </a:cubicBezTo>
                <a:cubicBezTo>
                  <a:pt x="2710" y="4223"/>
                  <a:pt x="2746" y="4227"/>
                  <a:pt x="2824" y="4257"/>
                </a:cubicBezTo>
                <a:cubicBezTo>
                  <a:pt x="2880" y="4278"/>
                  <a:pt x="2955" y="4301"/>
                  <a:pt x="2992" y="4309"/>
                </a:cubicBezTo>
                <a:cubicBezTo>
                  <a:pt x="3050" y="4322"/>
                  <a:pt x="3048" y="4331"/>
                  <a:pt x="3007" y="4369"/>
                </a:cubicBezTo>
                <a:cubicBezTo>
                  <a:pt x="2981" y="4393"/>
                  <a:pt x="2975" y="4404"/>
                  <a:pt x="2992" y="4393"/>
                </a:cubicBezTo>
                <a:cubicBezTo>
                  <a:pt x="3010" y="4383"/>
                  <a:pt x="3042" y="4386"/>
                  <a:pt x="3066" y="4400"/>
                </a:cubicBezTo>
                <a:cubicBezTo>
                  <a:pt x="3098" y="4419"/>
                  <a:pt x="3118" y="4415"/>
                  <a:pt x="3136" y="4383"/>
                </a:cubicBezTo>
                <a:cubicBezTo>
                  <a:pt x="3157" y="4343"/>
                  <a:pt x="3168" y="4342"/>
                  <a:pt x="3205" y="4376"/>
                </a:cubicBezTo>
                <a:cubicBezTo>
                  <a:pt x="3228" y="4397"/>
                  <a:pt x="3269" y="4411"/>
                  <a:pt x="3299" y="4411"/>
                </a:cubicBezTo>
                <a:cubicBezTo>
                  <a:pt x="3335" y="4411"/>
                  <a:pt x="3360" y="4443"/>
                  <a:pt x="3368" y="4509"/>
                </a:cubicBezTo>
                <a:cubicBezTo>
                  <a:pt x="3376" y="4577"/>
                  <a:pt x="3394" y="4605"/>
                  <a:pt x="3427" y="4597"/>
                </a:cubicBezTo>
                <a:cubicBezTo>
                  <a:pt x="3453" y="4589"/>
                  <a:pt x="3491" y="4592"/>
                  <a:pt x="3511" y="4607"/>
                </a:cubicBezTo>
                <a:cubicBezTo>
                  <a:pt x="3552" y="4636"/>
                  <a:pt x="3845" y="4646"/>
                  <a:pt x="3902" y="4621"/>
                </a:cubicBezTo>
                <a:cubicBezTo>
                  <a:pt x="3932" y="4608"/>
                  <a:pt x="4051" y="4623"/>
                  <a:pt x="4219" y="4656"/>
                </a:cubicBezTo>
                <a:cubicBezTo>
                  <a:pt x="4238" y="4660"/>
                  <a:pt x="4283" y="4653"/>
                  <a:pt x="4318" y="4642"/>
                </a:cubicBezTo>
                <a:cubicBezTo>
                  <a:pt x="4352" y="4631"/>
                  <a:pt x="4403" y="4631"/>
                  <a:pt x="4431" y="4639"/>
                </a:cubicBezTo>
                <a:cubicBezTo>
                  <a:pt x="4521" y="4663"/>
                  <a:pt x="4470" y="4737"/>
                  <a:pt x="4332" y="4782"/>
                </a:cubicBezTo>
                <a:cubicBezTo>
                  <a:pt x="4259" y="4806"/>
                  <a:pt x="4210" y="4833"/>
                  <a:pt x="4224" y="4842"/>
                </a:cubicBezTo>
                <a:cubicBezTo>
                  <a:pt x="4237" y="4851"/>
                  <a:pt x="4217" y="4865"/>
                  <a:pt x="4179" y="4873"/>
                </a:cubicBezTo>
                <a:cubicBezTo>
                  <a:pt x="4142" y="4882"/>
                  <a:pt x="4085" y="4897"/>
                  <a:pt x="4055" y="4905"/>
                </a:cubicBezTo>
                <a:cubicBezTo>
                  <a:pt x="4026" y="4913"/>
                  <a:pt x="3932" y="4919"/>
                  <a:pt x="3843" y="4922"/>
                </a:cubicBezTo>
                <a:cubicBezTo>
                  <a:pt x="3754" y="4925"/>
                  <a:pt x="3670" y="4931"/>
                  <a:pt x="3660" y="4933"/>
                </a:cubicBezTo>
                <a:cubicBezTo>
                  <a:pt x="3624" y="4940"/>
                  <a:pt x="3879" y="5038"/>
                  <a:pt x="3932" y="5038"/>
                </a:cubicBezTo>
                <a:cubicBezTo>
                  <a:pt x="3962" y="5038"/>
                  <a:pt x="3995" y="5054"/>
                  <a:pt x="4006" y="5073"/>
                </a:cubicBezTo>
                <a:cubicBezTo>
                  <a:pt x="4017" y="5093"/>
                  <a:pt x="4062" y="5108"/>
                  <a:pt x="4105" y="5108"/>
                </a:cubicBezTo>
                <a:cubicBezTo>
                  <a:pt x="4247" y="5109"/>
                  <a:pt x="4381" y="5131"/>
                  <a:pt x="4436" y="5164"/>
                </a:cubicBezTo>
                <a:cubicBezTo>
                  <a:pt x="4480" y="5190"/>
                  <a:pt x="4500" y="5191"/>
                  <a:pt x="4545" y="5164"/>
                </a:cubicBezTo>
                <a:cubicBezTo>
                  <a:pt x="4587" y="5139"/>
                  <a:pt x="4612" y="5138"/>
                  <a:pt x="4644" y="5161"/>
                </a:cubicBezTo>
                <a:cubicBezTo>
                  <a:pt x="4667" y="5177"/>
                  <a:pt x="4729" y="5192"/>
                  <a:pt x="4782" y="5192"/>
                </a:cubicBezTo>
                <a:cubicBezTo>
                  <a:pt x="4835" y="5192"/>
                  <a:pt x="4897" y="5207"/>
                  <a:pt x="4921" y="5227"/>
                </a:cubicBezTo>
                <a:cubicBezTo>
                  <a:pt x="4957" y="5258"/>
                  <a:pt x="4948" y="5278"/>
                  <a:pt x="4861" y="5336"/>
                </a:cubicBezTo>
                <a:cubicBezTo>
                  <a:pt x="4803" y="5375"/>
                  <a:pt x="4745" y="5427"/>
                  <a:pt x="4733" y="5452"/>
                </a:cubicBezTo>
                <a:cubicBezTo>
                  <a:pt x="4713" y="5492"/>
                  <a:pt x="4643" y="5508"/>
                  <a:pt x="4570" y="5490"/>
                </a:cubicBezTo>
                <a:cubicBezTo>
                  <a:pt x="4555" y="5487"/>
                  <a:pt x="4535" y="5519"/>
                  <a:pt x="4525" y="5560"/>
                </a:cubicBezTo>
                <a:cubicBezTo>
                  <a:pt x="4514" y="5607"/>
                  <a:pt x="4482" y="5639"/>
                  <a:pt x="4436" y="5648"/>
                </a:cubicBezTo>
                <a:cubicBezTo>
                  <a:pt x="4363" y="5662"/>
                  <a:pt x="4342" y="5707"/>
                  <a:pt x="4392" y="5742"/>
                </a:cubicBezTo>
                <a:cubicBezTo>
                  <a:pt x="4406" y="5753"/>
                  <a:pt x="4400" y="5779"/>
                  <a:pt x="4377" y="5798"/>
                </a:cubicBezTo>
                <a:cubicBezTo>
                  <a:pt x="4341" y="5829"/>
                  <a:pt x="4321" y="5824"/>
                  <a:pt x="4263" y="5774"/>
                </a:cubicBezTo>
                <a:cubicBezTo>
                  <a:pt x="4225" y="5741"/>
                  <a:pt x="4206" y="5729"/>
                  <a:pt x="4219" y="5746"/>
                </a:cubicBezTo>
                <a:cubicBezTo>
                  <a:pt x="4231" y="5763"/>
                  <a:pt x="4206" y="5790"/>
                  <a:pt x="4164" y="5806"/>
                </a:cubicBezTo>
                <a:cubicBezTo>
                  <a:pt x="4119" y="5823"/>
                  <a:pt x="4098" y="5850"/>
                  <a:pt x="4110" y="5872"/>
                </a:cubicBezTo>
                <a:cubicBezTo>
                  <a:pt x="4140" y="5928"/>
                  <a:pt x="3777" y="6044"/>
                  <a:pt x="3704" y="6002"/>
                </a:cubicBezTo>
                <a:cubicBezTo>
                  <a:pt x="3662" y="5977"/>
                  <a:pt x="3655" y="5978"/>
                  <a:pt x="3670" y="6009"/>
                </a:cubicBezTo>
                <a:cubicBezTo>
                  <a:pt x="3679" y="6030"/>
                  <a:pt x="3726" y="6050"/>
                  <a:pt x="3774" y="6054"/>
                </a:cubicBezTo>
                <a:cubicBezTo>
                  <a:pt x="3822" y="6058"/>
                  <a:pt x="3896" y="6073"/>
                  <a:pt x="3942" y="6089"/>
                </a:cubicBezTo>
                <a:cubicBezTo>
                  <a:pt x="4006" y="6112"/>
                  <a:pt x="4041" y="6113"/>
                  <a:pt x="4095" y="6089"/>
                </a:cubicBezTo>
                <a:cubicBezTo>
                  <a:pt x="4134" y="6072"/>
                  <a:pt x="4259" y="6052"/>
                  <a:pt x="4372" y="6044"/>
                </a:cubicBezTo>
                <a:cubicBezTo>
                  <a:pt x="4675" y="6022"/>
                  <a:pt x="4684" y="6020"/>
                  <a:pt x="4733" y="5998"/>
                </a:cubicBezTo>
                <a:cubicBezTo>
                  <a:pt x="4760" y="5986"/>
                  <a:pt x="4789" y="5995"/>
                  <a:pt x="4802" y="6019"/>
                </a:cubicBezTo>
                <a:cubicBezTo>
                  <a:pt x="4818" y="6048"/>
                  <a:pt x="4856" y="6058"/>
                  <a:pt x="4946" y="6051"/>
                </a:cubicBezTo>
                <a:cubicBezTo>
                  <a:pt x="5038" y="6044"/>
                  <a:pt x="5076" y="6052"/>
                  <a:pt x="5089" y="6082"/>
                </a:cubicBezTo>
                <a:cubicBezTo>
                  <a:pt x="5099" y="6105"/>
                  <a:pt x="5124" y="6144"/>
                  <a:pt x="5143" y="6170"/>
                </a:cubicBezTo>
                <a:cubicBezTo>
                  <a:pt x="5170" y="6205"/>
                  <a:pt x="5164" y="6229"/>
                  <a:pt x="5119" y="6265"/>
                </a:cubicBezTo>
                <a:cubicBezTo>
                  <a:pt x="5069" y="6304"/>
                  <a:pt x="5060" y="6339"/>
                  <a:pt x="5079" y="6457"/>
                </a:cubicBezTo>
                <a:cubicBezTo>
                  <a:pt x="5105" y="6611"/>
                  <a:pt x="5159" y="6681"/>
                  <a:pt x="5232" y="6661"/>
                </a:cubicBezTo>
                <a:cubicBezTo>
                  <a:pt x="5284" y="6647"/>
                  <a:pt x="5409" y="6704"/>
                  <a:pt x="5415" y="6745"/>
                </a:cubicBezTo>
                <a:cubicBezTo>
                  <a:pt x="5418" y="6760"/>
                  <a:pt x="5418" y="6785"/>
                  <a:pt x="5420" y="6797"/>
                </a:cubicBezTo>
                <a:cubicBezTo>
                  <a:pt x="5423" y="6810"/>
                  <a:pt x="5455" y="6817"/>
                  <a:pt x="5490" y="6815"/>
                </a:cubicBezTo>
                <a:cubicBezTo>
                  <a:pt x="5524" y="6813"/>
                  <a:pt x="5551" y="6829"/>
                  <a:pt x="5554" y="6850"/>
                </a:cubicBezTo>
                <a:cubicBezTo>
                  <a:pt x="5556" y="6871"/>
                  <a:pt x="5561" y="6915"/>
                  <a:pt x="5564" y="6948"/>
                </a:cubicBezTo>
                <a:cubicBezTo>
                  <a:pt x="5567" y="6980"/>
                  <a:pt x="5585" y="7001"/>
                  <a:pt x="5603" y="6993"/>
                </a:cubicBezTo>
                <a:cubicBezTo>
                  <a:pt x="5637" y="6979"/>
                  <a:pt x="5752" y="7112"/>
                  <a:pt x="5752" y="7169"/>
                </a:cubicBezTo>
                <a:cubicBezTo>
                  <a:pt x="5752" y="7186"/>
                  <a:pt x="5775" y="7217"/>
                  <a:pt x="5806" y="7235"/>
                </a:cubicBezTo>
                <a:cubicBezTo>
                  <a:pt x="5852" y="7262"/>
                  <a:pt x="5881" y="7261"/>
                  <a:pt x="5940" y="7235"/>
                </a:cubicBezTo>
                <a:cubicBezTo>
                  <a:pt x="6014" y="7202"/>
                  <a:pt x="6058" y="7214"/>
                  <a:pt x="6058" y="7267"/>
                </a:cubicBezTo>
                <a:cubicBezTo>
                  <a:pt x="6058" y="7283"/>
                  <a:pt x="6088" y="7298"/>
                  <a:pt x="6127" y="7298"/>
                </a:cubicBezTo>
                <a:cubicBezTo>
                  <a:pt x="6241" y="7298"/>
                  <a:pt x="6282" y="7329"/>
                  <a:pt x="6266" y="7407"/>
                </a:cubicBezTo>
                <a:cubicBezTo>
                  <a:pt x="6252" y="7473"/>
                  <a:pt x="6258" y="7478"/>
                  <a:pt x="6365" y="7484"/>
                </a:cubicBezTo>
                <a:cubicBezTo>
                  <a:pt x="6505" y="7492"/>
                  <a:pt x="6577" y="7527"/>
                  <a:pt x="6577" y="7593"/>
                </a:cubicBezTo>
                <a:cubicBezTo>
                  <a:pt x="6577" y="7619"/>
                  <a:pt x="6592" y="7644"/>
                  <a:pt x="6607" y="7645"/>
                </a:cubicBezTo>
                <a:cubicBezTo>
                  <a:pt x="6622" y="7646"/>
                  <a:pt x="6662" y="7651"/>
                  <a:pt x="6696" y="7656"/>
                </a:cubicBezTo>
                <a:cubicBezTo>
                  <a:pt x="6730" y="7660"/>
                  <a:pt x="6755" y="7650"/>
                  <a:pt x="6751" y="7635"/>
                </a:cubicBezTo>
                <a:cubicBezTo>
                  <a:pt x="6746" y="7619"/>
                  <a:pt x="6769" y="7601"/>
                  <a:pt x="6800" y="7596"/>
                </a:cubicBezTo>
                <a:cubicBezTo>
                  <a:pt x="6874" y="7585"/>
                  <a:pt x="7053" y="7690"/>
                  <a:pt x="7022" y="7726"/>
                </a:cubicBezTo>
                <a:cubicBezTo>
                  <a:pt x="7008" y="7742"/>
                  <a:pt x="7017" y="7744"/>
                  <a:pt x="7042" y="7733"/>
                </a:cubicBezTo>
                <a:cubicBezTo>
                  <a:pt x="7068" y="7722"/>
                  <a:pt x="7109" y="7747"/>
                  <a:pt x="7146" y="7792"/>
                </a:cubicBezTo>
                <a:cubicBezTo>
                  <a:pt x="7191" y="7848"/>
                  <a:pt x="7233" y="7865"/>
                  <a:pt x="7299" y="7863"/>
                </a:cubicBezTo>
                <a:cubicBezTo>
                  <a:pt x="7383" y="7859"/>
                  <a:pt x="7389" y="7866"/>
                  <a:pt x="7393" y="7968"/>
                </a:cubicBezTo>
                <a:cubicBezTo>
                  <a:pt x="7397" y="8050"/>
                  <a:pt x="7383" y="8084"/>
                  <a:pt x="7339" y="8094"/>
                </a:cubicBezTo>
                <a:cubicBezTo>
                  <a:pt x="7306" y="8101"/>
                  <a:pt x="7251" y="8115"/>
                  <a:pt x="7210" y="8129"/>
                </a:cubicBezTo>
                <a:cubicBezTo>
                  <a:pt x="7170" y="8142"/>
                  <a:pt x="7111" y="8160"/>
                  <a:pt x="7082" y="8164"/>
                </a:cubicBezTo>
                <a:cubicBezTo>
                  <a:pt x="7053" y="8168"/>
                  <a:pt x="6984" y="8183"/>
                  <a:pt x="6929" y="8199"/>
                </a:cubicBezTo>
                <a:cubicBezTo>
                  <a:pt x="6842" y="8224"/>
                  <a:pt x="6835" y="8235"/>
                  <a:pt x="6869" y="8280"/>
                </a:cubicBezTo>
                <a:cubicBezTo>
                  <a:pt x="6916" y="8342"/>
                  <a:pt x="6884" y="8384"/>
                  <a:pt x="6810" y="8364"/>
                </a:cubicBezTo>
                <a:cubicBezTo>
                  <a:pt x="6780" y="8356"/>
                  <a:pt x="6713" y="8365"/>
                  <a:pt x="6657" y="8381"/>
                </a:cubicBezTo>
                <a:cubicBezTo>
                  <a:pt x="6572" y="8406"/>
                  <a:pt x="6555" y="8425"/>
                  <a:pt x="6563" y="8486"/>
                </a:cubicBezTo>
                <a:cubicBezTo>
                  <a:pt x="6568" y="8528"/>
                  <a:pt x="6556" y="8569"/>
                  <a:pt x="6538" y="8577"/>
                </a:cubicBezTo>
                <a:cubicBezTo>
                  <a:pt x="6520" y="8585"/>
                  <a:pt x="6512" y="8609"/>
                  <a:pt x="6523" y="8633"/>
                </a:cubicBezTo>
                <a:cubicBezTo>
                  <a:pt x="6545" y="8683"/>
                  <a:pt x="6425" y="8780"/>
                  <a:pt x="6370" y="8756"/>
                </a:cubicBezTo>
                <a:cubicBezTo>
                  <a:pt x="6291" y="8722"/>
                  <a:pt x="6244" y="8825"/>
                  <a:pt x="6241" y="9033"/>
                </a:cubicBezTo>
                <a:cubicBezTo>
                  <a:pt x="6238" y="9262"/>
                  <a:pt x="6208" y="9318"/>
                  <a:pt x="6127" y="9240"/>
                </a:cubicBezTo>
                <a:cubicBezTo>
                  <a:pt x="6100" y="9213"/>
                  <a:pt x="6067" y="9199"/>
                  <a:pt x="6053" y="9208"/>
                </a:cubicBezTo>
                <a:cubicBezTo>
                  <a:pt x="6040" y="9218"/>
                  <a:pt x="6057" y="9247"/>
                  <a:pt x="6093" y="9275"/>
                </a:cubicBezTo>
                <a:cubicBezTo>
                  <a:pt x="6141" y="9312"/>
                  <a:pt x="6146" y="9334"/>
                  <a:pt x="6118" y="9359"/>
                </a:cubicBezTo>
                <a:cubicBezTo>
                  <a:pt x="6094" y="9379"/>
                  <a:pt x="6093" y="9406"/>
                  <a:pt x="6113" y="9429"/>
                </a:cubicBezTo>
                <a:cubicBezTo>
                  <a:pt x="6134" y="9453"/>
                  <a:pt x="6124" y="9481"/>
                  <a:pt x="6088" y="9510"/>
                </a:cubicBezTo>
                <a:cubicBezTo>
                  <a:pt x="6044" y="9544"/>
                  <a:pt x="6040" y="9564"/>
                  <a:pt x="6073" y="9608"/>
                </a:cubicBezTo>
                <a:cubicBezTo>
                  <a:pt x="6104" y="9649"/>
                  <a:pt x="6106" y="9671"/>
                  <a:pt x="6073" y="9699"/>
                </a:cubicBezTo>
                <a:cubicBezTo>
                  <a:pt x="6049" y="9719"/>
                  <a:pt x="6040" y="9734"/>
                  <a:pt x="6053" y="9734"/>
                </a:cubicBezTo>
                <a:cubicBezTo>
                  <a:pt x="6067" y="9734"/>
                  <a:pt x="6069" y="9748"/>
                  <a:pt x="6053" y="9765"/>
                </a:cubicBezTo>
                <a:cubicBezTo>
                  <a:pt x="6038" y="9783"/>
                  <a:pt x="6024" y="9814"/>
                  <a:pt x="6024" y="9835"/>
                </a:cubicBezTo>
                <a:cubicBezTo>
                  <a:pt x="6023" y="9856"/>
                  <a:pt x="5999" y="9874"/>
                  <a:pt x="5969" y="9874"/>
                </a:cubicBezTo>
                <a:cubicBezTo>
                  <a:pt x="5939" y="9874"/>
                  <a:pt x="5906" y="9898"/>
                  <a:pt x="5895" y="9927"/>
                </a:cubicBezTo>
                <a:cubicBezTo>
                  <a:pt x="5884" y="9955"/>
                  <a:pt x="5840" y="9982"/>
                  <a:pt x="5796" y="9986"/>
                </a:cubicBezTo>
                <a:cubicBezTo>
                  <a:pt x="5752" y="9991"/>
                  <a:pt x="5699" y="10017"/>
                  <a:pt x="5677" y="10046"/>
                </a:cubicBezTo>
                <a:cubicBezTo>
                  <a:pt x="5638" y="10097"/>
                  <a:pt x="5637" y="10097"/>
                  <a:pt x="5554" y="10042"/>
                </a:cubicBezTo>
                <a:cubicBezTo>
                  <a:pt x="5499" y="10006"/>
                  <a:pt x="5461" y="9996"/>
                  <a:pt x="5445" y="10014"/>
                </a:cubicBezTo>
                <a:cubicBezTo>
                  <a:pt x="5412" y="10052"/>
                  <a:pt x="5358" y="10024"/>
                  <a:pt x="5316" y="9948"/>
                </a:cubicBezTo>
                <a:cubicBezTo>
                  <a:pt x="5295" y="9907"/>
                  <a:pt x="5261" y="9889"/>
                  <a:pt x="5227" y="9899"/>
                </a:cubicBezTo>
                <a:cubicBezTo>
                  <a:pt x="5199" y="9906"/>
                  <a:pt x="5165" y="9901"/>
                  <a:pt x="5153" y="9888"/>
                </a:cubicBezTo>
                <a:cubicBezTo>
                  <a:pt x="5140" y="9873"/>
                  <a:pt x="5112" y="9870"/>
                  <a:pt x="5074" y="9884"/>
                </a:cubicBezTo>
                <a:cubicBezTo>
                  <a:pt x="5039" y="9898"/>
                  <a:pt x="4943" y="9900"/>
                  <a:pt x="4852" y="9888"/>
                </a:cubicBezTo>
                <a:cubicBezTo>
                  <a:pt x="4763" y="9876"/>
                  <a:pt x="4678" y="9871"/>
                  <a:pt x="4664" y="9877"/>
                </a:cubicBezTo>
                <a:cubicBezTo>
                  <a:pt x="4617" y="9898"/>
                  <a:pt x="4456" y="9809"/>
                  <a:pt x="4456" y="9762"/>
                </a:cubicBezTo>
                <a:cubicBezTo>
                  <a:pt x="4456" y="9720"/>
                  <a:pt x="4267" y="9647"/>
                  <a:pt x="4229" y="9674"/>
                </a:cubicBezTo>
                <a:cubicBezTo>
                  <a:pt x="4220" y="9680"/>
                  <a:pt x="4196" y="9672"/>
                  <a:pt x="4174" y="9653"/>
                </a:cubicBezTo>
                <a:cubicBezTo>
                  <a:pt x="4125" y="9612"/>
                  <a:pt x="4084" y="8570"/>
                  <a:pt x="4130" y="8549"/>
                </a:cubicBezTo>
                <a:cubicBezTo>
                  <a:pt x="4156" y="8538"/>
                  <a:pt x="4157" y="8495"/>
                  <a:pt x="4135" y="8437"/>
                </a:cubicBezTo>
                <a:cubicBezTo>
                  <a:pt x="4133" y="8433"/>
                  <a:pt x="4083" y="8448"/>
                  <a:pt x="4026" y="8469"/>
                </a:cubicBezTo>
                <a:cubicBezTo>
                  <a:pt x="3908" y="8512"/>
                  <a:pt x="3877" y="8502"/>
                  <a:pt x="3877" y="8416"/>
                </a:cubicBezTo>
                <a:cubicBezTo>
                  <a:pt x="3877" y="8342"/>
                  <a:pt x="3851" y="8341"/>
                  <a:pt x="3769" y="8413"/>
                </a:cubicBezTo>
                <a:cubicBezTo>
                  <a:pt x="3713" y="8461"/>
                  <a:pt x="3699" y="8466"/>
                  <a:pt x="3650" y="8437"/>
                </a:cubicBezTo>
                <a:cubicBezTo>
                  <a:pt x="3618" y="8419"/>
                  <a:pt x="3600" y="8390"/>
                  <a:pt x="3610" y="8378"/>
                </a:cubicBezTo>
                <a:cubicBezTo>
                  <a:pt x="3645" y="8338"/>
                  <a:pt x="3385" y="8355"/>
                  <a:pt x="3338" y="8395"/>
                </a:cubicBezTo>
                <a:cubicBezTo>
                  <a:pt x="3314" y="8416"/>
                  <a:pt x="3273" y="8434"/>
                  <a:pt x="3249" y="8434"/>
                </a:cubicBezTo>
                <a:cubicBezTo>
                  <a:pt x="3186" y="8434"/>
                  <a:pt x="3035" y="8551"/>
                  <a:pt x="3061" y="8581"/>
                </a:cubicBezTo>
                <a:cubicBezTo>
                  <a:pt x="3088" y="8612"/>
                  <a:pt x="3033" y="8643"/>
                  <a:pt x="2928" y="8651"/>
                </a:cubicBezTo>
                <a:cubicBezTo>
                  <a:pt x="2886" y="8654"/>
                  <a:pt x="2836" y="8656"/>
                  <a:pt x="2819" y="8658"/>
                </a:cubicBezTo>
                <a:cubicBezTo>
                  <a:pt x="2802" y="8660"/>
                  <a:pt x="2799" y="8682"/>
                  <a:pt x="2814" y="8707"/>
                </a:cubicBezTo>
                <a:cubicBezTo>
                  <a:pt x="2829" y="8732"/>
                  <a:pt x="2846" y="8928"/>
                  <a:pt x="2849" y="9145"/>
                </a:cubicBezTo>
                <a:cubicBezTo>
                  <a:pt x="2854" y="9531"/>
                  <a:pt x="2859" y="9544"/>
                  <a:pt x="2948" y="9608"/>
                </a:cubicBezTo>
                <a:cubicBezTo>
                  <a:pt x="2998" y="9644"/>
                  <a:pt x="3032" y="9689"/>
                  <a:pt x="3027" y="9709"/>
                </a:cubicBezTo>
                <a:cubicBezTo>
                  <a:pt x="3022" y="9730"/>
                  <a:pt x="3015" y="9773"/>
                  <a:pt x="3007" y="9804"/>
                </a:cubicBezTo>
                <a:cubicBezTo>
                  <a:pt x="2992" y="9865"/>
                  <a:pt x="2956" y="9900"/>
                  <a:pt x="2903" y="9906"/>
                </a:cubicBezTo>
                <a:cubicBezTo>
                  <a:pt x="2885" y="9907"/>
                  <a:pt x="2852" y="9907"/>
                  <a:pt x="2834" y="9909"/>
                </a:cubicBezTo>
                <a:cubicBezTo>
                  <a:pt x="2816" y="9911"/>
                  <a:pt x="2814" y="9937"/>
                  <a:pt x="2824" y="9965"/>
                </a:cubicBezTo>
                <a:cubicBezTo>
                  <a:pt x="2849" y="10034"/>
                  <a:pt x="2694" y="10076"/>
                  <a:pt x="2611" y="10025"/>
                </a:cubicBezTo>
                <a:cubicBezTo>
                  <a:pt x="2548" y="9985"/>
                  <a:pt x="2438" y="9979"/>
                  <a:pt x="2438" y="10014"/>
                </a:cubicBezTo>
                <a:cubicBezTo>
                  <a:pt x="2438" y="10027"/>
                  <a:pt x="2472" y="10042"/>
                  <a:pt x="2513" y="10049"/>
                </a:cubicBezTo>
                <a:cubicBezTo>
                  <a:pt x="2584" y="10062"/>
                  <a:pt x="2586" y="10067"/>
                  <a:pt x="2527" y="10130"/>
                </a:cubicBezTo>
                <a:cubicBezTo>
                  <a:pt x="2494" y="10166"/>
                  <a:pt x="2441" y="10193"/>
                  <a:pt x="2414" y="10193"/>
                </a:cubicBezTo>
                <a:cubicBezTo>
                  <a:pt x="2386" y="10193"/>
                  <a:pt x="2330" y="10217"/>
                  <a:pt x="2290" y="10245"/>
                </a:cubicBezTo>
                <a:cubicBezTo>
                  <a:pt x="2250" y="10274"/>
                  <a:pt x="2191" y="10298"/>
                  <a:pt x="2152" y="10298"/>
                </a:cubicBezTo>
                <a:cubicBezTo>
                  <a:pt x="2113" y="10298"/>
                  <a:pt x="2060" y="10321"/>
                  <a:pt x="2038" y="10351"/>
                </a:cubicBezTo>
                <a:cubicBezTo>
                  <a:pt x="2016" y="10380"/>
                  <a:pt x="1980" y="10396"/>
                  <a:pt x="1954" y="10389"/>
                </a:cubicBezTo>
                <a:cubicBezTo>
                  <a:pt x="1928" y="10382"/>
                  <a:pt x="1862" y="10391"/>
                  <a:pt x="1810" y="10410"/>
                </a:cubicBezTo>
                <a:cubicBezTo>
                  <a:pt x="1755" y="10430"/>
                  <a:pt x="1709" y="10438"/>
                  <a:pt x="1697" y="10424"/>
                </a:cubicBezTo>
                <a:cubicBezTo>
                  <a:pt x="1656" y="10377"/>
                  <a:pt x="1605" y="10396"/>
                  <a:pt x="1642" y="10445"/>
                </a:cubicBezTo>
                <a:cubicBezTo>
                  <a:pt x="1670" y="10482"/>
                  <a:pt x="1664" y="10503"/>
                  <a:pt x="1613" y="10536"/>
                </a:cubicBezTo>
                <a:cubicBezTo>
                  <a:pt x="1540" y="10583"/>
                  <a:pt x="1483" y="10556"/>
                  <a:pt x="1519" y="10491"/>
                </a:cubicBezTo>
                <a:cubicBezTo>
                  <a:pt x="1545" y="10443"/>
                  <a:pt x="1408" y="10385"/>
                  <a:pt x="1370" y="10428"/>
                </a:cubicBezTo>
                <a:cubicBezTo>
                  <a:pt x="1357" y="10443"/>
                  <a:pt x="1364" y="10465"/>
                  <a:pt x="1385" y="10480"/>
                </a:cubicBezTo>
                <a:cubicBezTo>
                  <a:pt x="1407" y="10496"/>
                  <a:pt x="1411" y="10527"/>
                  <a:pt x="1395" y="10550"/>
                </a:cubicBezTo>
                <a:cubicBezTo>
                  <a:pt x="1379" y="10573"/>
                  <a:pt x="1365" y="10648"/>
                  <a:pt x="1360" y="10719"/>
                </a:cubicBezTo>
                <a:cubicBezTo>
                  <a:pt x="1355" y="10789"/>
                  <a:pt x="1342" y="10856"/>
                  <a:pt x="1331" y="10869"/>
                </a:cubicBezTo>
                <a:cubicBezTo>
                  <a:pt x="1295" y="10910"/>
                  <a:pt x="1290" y="11021"/>
                  <a:pt x="1321" y="11062"/>
                </a:cubicBezTo>
                <a:cubicBezTo>
                  <a:pt x="1337" y="11084"/>
                  <a:pt x="1355" y="11153"/>
                  <a:pt x="1360" y="11216"/>
                </a:cubicBezTo>
                <a:cubicBezTo>
                  <a:pt x="1366" y="11279"/>
                  <a:pt x="1379" y="11341"/>
                  <a:pt x="1395" y="11356"/>
                </a:cubicBezTo>
                <a:cubicBezTo>
                  <a:pt x="1439" y="11398"/>
                  <a:pt x="1366" y="11556"/>
                  <a:pt x="1271" y="11619"/>
                </a:cubicBezTo>
                <a:cubicBezTo>
                  <a:pt x="1194" y="11671"/>
                  <a:pt x="1182" y="11675"/>
                  <a:pt x="1138" y="11637"/>
                </a:cubicBezTo>
                <a:cubicBezTo>
                  <a:pt x="1076" y="11584"/>
                  <a:pt x="1057" y="11503"/>
                  <a:pt x="1103" y="11482"/>
                </a:cubicBezTo>
                <a:cubicBezTo>
                  <a:pt x="1123" y="11474"/>
                  <a:pt x="1138" y="11455"/>
                  <a:pt x="1138" y="11440"/>
                </a:cubicBezTo>
                <a:cubicBezTo>
                  <a:pt x="1138" y="11422"/>
                  <a:pt x="1126" y="11421"/>
                  <a:pt x="1093" y="11440"/>
                </a:cubicBezTo>
                <a:cubicBezTo>
                  <a:pt x="1033" y="11476"/>
                  <a:pt x="994" y="11453"/>
                  <a:pt x="994" y="11377"/>
                </a:cubicBezTo>
                <a:cubicBezTo>
                  <a:pt x="994" y="11345"/>
                  <a:pt x="980" y="11312"/>
                  <a:pt x="960" y="11304"/>
                </a:cubicBezTo>
                <a:cubicBezTo>
                  <a:pt x="906" y="11280"/>
                  <a:pt x="916" y="11190"/>
                  <a:pt x="975" y="11174"/>
                </a:cubicBezTo>
                <a:cubicBezTo>
                  <a:pt x="1031" y="11159"/>
                  <a:pt x="1013" y="11088"/>
                  <a:pt x="955" y="11097"/>
                </a:cubicBezTo>
                <a:cubicBezTo>
                  <a:pt x="935" y="11100"/>
                  <a:pt x="903" y="11076"/>
                  <a:pt x="886" y="11044"/>
                </a:cubicBezTo>
                <a:cubicBezTo>
                  <a:pt x="859" y="10996"/>
                  <a:pt x="873" y="10982"/>
                  <a:pt x="980" y="10946"/>
                </a:cubicBezTo>
                <a:cubicBezTo>
                  <a:pt x="1048" y="10923"/>
                  <a:pt x="1095" y="10892"/>
                  <a:pt x="1083" y="10880"/>
                </a:cubicBezTo>
                <a:cubicBezTo>
                  <a:pt x="1072" y="10867"/>
                  <a:pt x="1050" y="10862"/>
                  <a:pt x="1034" y="10869"/>
                </a:cubicBezTo>
                <a:cubicBezTo>
                  <a:pt x="1018" y="10876"/>
                  <a:pt x="979" y="10861"/>
                  <a:pt x="945" y="10834"/>
                </a:cubicBezTo>
                <a:cubicBezTo>
                  <a:pt x="894" y="10794"/>
                  <a:pt x="889" y="10775"/>
                  <a:pt x="925" y="10726"/>
                </a:cubicBezTo>
                <a:cubicBezTo>
                  <a:pt x="949" y="10693"/>
                  <a:pt x="956" y="10676"/>
                  <a:pt x="940" y="10687"/>
                </a:cubicBezTo>
                <a:cubicBezTo>
                  <a:pt x="924" y="10698"/>
                  <a:pt x="888" y="10690"/>
                  <a:pt x="856" y="10669"/>
                </a:cubicBezTo>
                <a:cubicBezTo>
                  <a:pt x="816" y="10644"/>
                  <a:pt x="779" y="10638"/>
                  <a:pt x="742" y="10655"/>
                </a:cubicBezTo>
                <a:cubicBezTo>
                  <a:pt x="696" y="10677"/>
                  <a:pt x="697" y="10685"/>
                  <a:pt x="752" y="10708"/>
                </a:cubicBezTo>
                <a:cubicBezTo>
                  <a:pt x="813" y="10733"/>
                  <a:pt x="811" y="10737"/>
                  <a:pt x="742" y="10799"/>
                </a:cubicBezTo>
                <a:cubicBezTo>
                  <a:pt x="686" y="10849"/>
                  <a:pt x="682" y="10874"/>
                  <a:pt x="713" y="10901"/>
                </a:cubicBezTo>
                <a:cubicBezTo>
                  <a:pt x="743" y="10927"/>
                  <a:pt x="741" y="10946"/>
                  <a:pt x="708" y="10974"/>
                </a:cubicBezTo>
                <a:cubicBezTo>
                  <a:pt x="673" y="11004"/>
                  <a:pt x="674" y="11019"/>
                  <a:pt x="708" y="11048"/>
                </a:cubicBezTo>
                <a:cubicBezTo>
                  <a:pt x="769" y="11100"/>
                  <a:pt x="737" y="11202"/>
                  <a:pt x="663" y="11199"/>
                </a:cubicBezTo>
                <a:cubicBezTo>
                  <a:pt x="609" y="11196"/>
                  <a:pt x="613" y="11202"/>
                  <a:pt x="673" y="11272"/>
                </a:cubicBezTo>
                <a:cubicBezTo>
                  <a:pt x="718" y="11324"/>
                  <a:pt x="733" y="11383"/>
                  <a:pt x="722" y="11447"/>
                </a:cubicBezTo>
                <a:cubicBezTo>
                  <a:pt x="711" y="11513"/>
                  <a:pt x="723" y="11547"/>
                  <a:pt x="757" y="11556"/>
                </a:cubicBezTo>
                <a:cubicBezTo>
                  <a:pt x="784" y="11563"/>
                  <a:pt x="816" y="11618"/>
                  <a:pt x="831" y="11679"/>
                </a:cubicBezTo>
                <a:cubicBezTo>
                  <a:pt x="871" y="11836"/>
                  <a:pt x="876" y="11861"/>
                  <a:pt x="841" y="11896"/>
                </a:cubicBezTo>
                <a:cubicBezTo>
                  <a:pt x="801" y="11936"/>
                  <a:pt x="845" y="11989"/>
                  <a:pt x="905" y="11973"/>
                </a:cubicBezTo>
                <a:cubicBezTo>
                  <a:pt x="931" y="11966"/>
                  <a:pt x="983" y="11975"/>
                  <a:pt x="1019" y="11994"/>
                </a:cubicBezTo>
                <a:cubicBezTo>
                  <a:pt x="1072" y="12022"/>
                  <a:pt x="1075" y="12035"/>
                  <a:pt x="1039" y="12061"/>
                </a:cubicBezTo>
                <a:cubicBezTo>
                  <a:pt x="972" y="12109"/>
                  <a:pt x="988" y="12142"/>
                  <a:pt x="1069" y="12127"/>
                </a:cubicBezTo>
                <a:cubicBezTo>
                  <a:pt x="1107" y="12120"/>
                  <a:pt x="1154" y="12132"/>
                  <a:pt x="1177" y="12152"/>
                </a:cubicBezTo>
                <a:cubicBezTo>
                  <a:pt x="1223" y="12191"/>
                  <a:pt x="1334" y="12200"/>
                  <a:pt x="1301" y="12162"/>
                </a:cubicBezTo>
                <a:cubicBezTo>
                  <a:pt x="1267" y="12123"/>
                  <a:pt x="1353" y="12101"/>
                  <a:pt x="1410" y="12134"/>
                </a:cubicBezTo>
                <a:cubicBezTo>
                  <a:pt x="1453" y="12160"/>
                  <a:pt x="1464" y="12158"/>
                  <a:pt x="1464" y="12113"/>
                </a:cubicBezTo>
                <a:cubicBezTo>
                  <a:pt x="1464" y="12028"/>
                  <a:pt x="1468" y="12021"/>
                  <a:pt x="1528" y="11973"/>
                </a:cubicBezTo>
                <a:cubicBezTo>
                  <a:pt x="1583" y="11930"/>
                  <a:pt x="1586" y="11933"/>
                  <a:pt x="1657" y="11980"/>
                </a:cubicBezTo>
                <a:cubicBezTo>
                  <a:pt x="1735" y="12031"/>
                  <a:pt x="1985" y="12048"/>
                  <a:pt x="2023" y="12005"/>
                </a:cubicBezTo>
                <a:cubicBezTo>
                  <a:pt x="2049" y="11975"/>
                  <a:pt x="2274" y="11974"/>
                  <a:pt x="2354" y="12005"/>
                </a:cubicBezTo>
                <a:cubicBezTo>
                  <a:pt x="2389" y="12018"/>
                  <a:pt x="2447" y="12035"/>
                  <a:pt x="2483" y="12043"/>
                </a:cubicBezTo>
                <a:cubicBezTo>
                  <a:pt x="2519" y="12051"/>
                  <a:pt x="2542" y="12067"/>
                  <a:pt x="2532" y="12078"/>
                </a:cubicBezTo>
                <a:cubicBezTo>
                  <a:pt x="2522" y="12089"/>
                  <a:pt x="2530" y="12114"/>
                  <a:pt x="2547" y="12134"/>
                </a:cubicBezTo>
                <a:cubicBezTo>
                  <a:pt x="2566" y="12156"/>
                  <a:pt x="2560" y="12185"/>
                  <a:pt x="2537" y="12204"/>
                </a:cubicBezTo>
                <a:cubicBezTo>
                  <a:pt x="2510" y="12227"/>
                  <a:pt x="2526" y="12257"/>
                  <a:pt x="2587" y="12313"/>
                </a:cubicBezTo>
                <a:cubicBezTo>
                  <a:pt x="2667" y="12386"/>
                  <a:pt x="2681" y="12389"/>
                  <a:pt x="2903" y="12383"/>
                </a:cubicBezTo>
                <a:lnTo>
                  <a:pt x="3141" y="12376"/>
                </a:lnTo>
                <a:lnTo>
                  <a:pt x="3136" y="12471"/>
                </a:lnTo>
                <a:cubicBezTo>
                  <a:pt x="3134" y="12528"/>
                  <a:pt x="3150" y="12571"/>
                  <a:pt x="3180" y="12579"/>
                </a:cubicBezTo>
                <a:cubicBezTo>
                  <a:pt x="3219" y="12590"/>
                  <a:pt x="3220" y="12581"/>
                  <a:pt x="3190" y="12541"/>
                </a:cubicBezTo>
                <a:cubicBezTo>
                  <a:pt x="3160" y="12501"/>
                  <a:pt x="3164" y="12487"/>
                  <a:pt x="3210" y="12474"/>
                </a:cubicBezTo>
                <a:cubicBezTo>
                  <a:pt x="3335" y="12440"/>
                  <a:pt x="3413" y="12582"/>
                  <a:pt x="3363" y="12751"/>
                </a:cubicBezTo>
                <a:cubicBezTo>
                  <a:pt x="3357" y="12770"/>
                  <a:pt x="3384" y="12786"/>
                  <a:pt x="3418" y="12786"/>
                </a:cubicBezTo>
                <a:cubicBezTo>
                  <a:pt x="3452" y="12786"/>
                  <a:pt x="3501" y="12806"/>
                  <a:pt x="3526" y="12828"/>
                </a:cubicBezTo>
                <a:cubicBezTo>
                  <a:pt x="3595" y="12889"/>
                  <a:pt x="3685" y="12902"/>
                  <a:pt x="3734" y="12860"/>
                </a:cubicBezTo>
                <a:cubicBezTo>
                  <a:pt x="3767" y="12831"/>
                  <a:pt x="3790" y="12830"/>
                  <a:pt x="3828" y="12853"/>
                </a:cubicBezTo>
                <a:cubicBezTo>
                  <a:pt x="3864" y="12874"/>
                  <a:pt x="3866" y="12892"/>
                  <a:pt x="3838" y="12916"/>
                </a:cubicBezTo>
                <a:cubicBezTo>
                  <a:pt x="3791" y="12956"/>
                  <a:pt x="3912" y="12988"/>
                  <a:pt x="4016" y="12965"/>
                </a:cubicBezTo>
                <a:cubicBezTo>
                  <a:pt x="4053" y="12957"/>
                  <a:pt x="4128" y="12969"/>
                  <a:pt x="4184" y="12989"/>
                </a:cubicBezTo>
                <a:cubicBezTo>
                  <a:pt x="4240" y="13010"/>
                  <a:pt x="4300" y="13018"/>
                  <a:pt x="4318" y="13010"/>
                </a:cubicBezTo>
                <a:cubicBezTo>
                  <a:pt x="4335" y="13003"/>
                  <a:pt x="4378" y="13007"/>
                  <a:pt x="4411" y="13017"/>
                </a:cubicBezTo>
                <a:cubicBezTo>
                  <a:pt x="4492" y="13041"/>
                  <a:pt x="4720" y="13040"/>
                  <a:pt x="4772" y="13017"/>
                </a:cubicBezTo>
                <a:cubicBezTo>
                  <a:pt x="4795" y="13007"/>
                  <a:pt x="4906" y="12995"/>
                  <a:pt x="5020" y="12989"/>
                </a:cubicBezTo>
                <a:cubicBezTo>
                  <a:pt x="5173" y="12981"/>
                  <a:pt x="5241" y="12965"/>
                  <a:pt x="5282" y="12926"/>
                </a:cubicBezTo>
                <a:cubicBezTo>
                  <a:pt x="5331" y="12880"/>
                  <a:pt x="5383" y="12877"/>
                  <a:pt x="5514" y="12905"/>
                </a:cubicBezTo>
                <a:cubicBezTo>
                  <a:pt x="5534" y="12909"/>
                  <a:pt x="5590" y="12896"/>
                  <a:pt x="5638" y="12877"/>
                </a:cubicBezTo>
                <a:cubicBezTo>
                  <a:pt x="5714" y="12847"/>
                  <a:pt x="5720" y="12842"/>
                  <a:pt x="5668" y="12821"/>
                </a:cubicBezTo>
                <a:cubicBezTo>
                  <a:pt x="5613" y="12799"/>
                  <a:pt x="5612" y="12789"/>
                  <a:pt x="5663" y="12719"/>
                </a:cubicBezTo>
                <a:cubicBezTo>
                  <a:pt x="5693" y="12678"/>
                  <a:pt x="5732" y="12651"/>
                  <a:pt x="5752" y="12660"/>
                </a:cubicBezTo>
                <a:cubicBezTo>
                  <a:pt x="5771" y="12669"/>
                  <a:pt x="5816" y="12660"/>
                  <a:pt x="5846" y="12642"/>
                </a:cubicBezTo>
                <a:cubicBezTo>
                  <a:pt x="5875" y="12625"/>
                  <a:pt x="5965" y="12612"/>
                  <a:pt x="6048" y="12611"/>
                </a:cubicBezTo>
                <a:cubicBezTo>
                  <a:pt x="6157" y="12609"/>
                  <a:pt x="6201" y="12596"/>
                  <a:pt x="6202" y="12569"/>
                </a:cubicBezTo>
                <a:cubicBezTo>
                  <a:pt x="6202" y="12548"/>
                  <a:pt x="6231" y="12532"/>
                  <a:pt x="6266" y="12534"/>
                </a:cubicBezTo>
                <a:cubicBezTo>
                  <a:pt x="6316" y="12537"/>
                  <a:pt x="6323" y="12530"/>
                  <a:pt x="6291" y="12502"/>
                </a:cubicBezTo>
                <a:cubicBezTo>
                  <a:pt x="6259" y="12475"/>
                  <a:pt x="6258" y="12462"/>
                  <a:pt x="6305" y="12450"/>
                </a:cubicBezTo>
                <a:cubicBezTo>
                  <a:pt x="6339" y="12441"/>
                  <a:pt x="6387" y="12448"/>
                  <a:pt x="6409" y="12464"/>
                </a:cubicBezTo>
                <a:cubicBezTo>
                  <a:pt x="6468" y="12505"/>
                  <a:pt x="6524" y="12499"/>
                  <a:pt x="6474" y="12457"/>
                </a:cubicBezTo>
                <a:cubicBezTo>
                  <a:pt x="6419" y="12410"/>
                  <a:pt x="6471" y="12386"/>
                  <a:pt x="6617" y="12394"/>
                </a:cubicBezTo>
                <a:cubicBezTo>
                  <a:pt x="6679" y="12397"/>
                  <a:pt x="6744" y="12418"/>
                  <a:pt x="6760" y="12439"/>
                </a:cubicBezTo>
                <a:cubicBezTo>
                  <a:pt x="6788" y="12476"/>
                  <a:pt x="6772" y="12708"/>
                  <a:pt x="6741" y="12744"/>
                </a:cubicBezTo>
                <a:cubicBezTo>
                  <a:pt x="6732" y="12753"/>
                  <a:pt x="6744" y="12804"/>
                  <a:pt x="6760" y="12856"/>
                </a:cubicBezTo>
                <a:cubicBezTo>
                  <a:pt x="6786" y="12935"/>
                  <a:pt x="6778" y="12957"/>
                  <a:pt x="6721" y="12986"/>
                </a:cubicBezTo>
                <a:cubicBezTo>
                  <a:pt x="6654" y="13019"/>
                  <a:pt x="6656" y="13024"/>
                  <a:pt x="6746" y="13087"/>
                </a:cubicBezTo>
                <a:cubicBezTo>
                  <a:pt x="6826" y="13144"/>
                  <a:pt x="6829" y="13158"/>
                  <a:pt x="6790" y="13203"/>
                </a:cubicBezTo>
                <a:cubicBezTo>
                  <a:pt x="6756" y="13242"/>
                  <a:pt x="6755" y="13270"/>
                  <a:pt x="6785" y="13315"/>
                </a:cubicBezTo>
                <a:cubicBezTo>
                  <a:pt x="6872" y="13443"/>
                  <a:pt x="6897" y="13534"/>
                  <a:pt x="6854" y="13564"/>
                </a:cubicBezTo>
                <a:cubicBezTo>
                  <a:pt x="6798" y="13604"/>
                  <a:pt x="6900" y="13650"/>
                  <a:pt x="6963" y="13613"/>
                </a:cubicBezTo>
                <a:cubicBezTo>
                  <a:pt x="7016" y="13582"/>
                  <a:pt x="7082" y="13658"/>
                  <a:pt x="7082" y="13750"/>
                </a:cubicBezTo>
                <a:cubicBezTo>
                  <a:pt x="7082" y="13787"/>
                  <a:pt x="7122" y="13832"/>
                  <a:pt x="7186" y="13865"/>
                </a:cubicBezTo>
                <a:cubicBezTo>
                  <a:pt x="7305" y="13928"/>
                  <a:pt x="7348" y="14051"/>
                  <a:pt x="7275" y="14125"/>
                </a:cubicBezTo>
                <a:cubicBezTo>
                  <a:pt x="7242" y="14158"/>
                  <a:pt x="7239" y="14180"/>
                  <a:pt x="7265" y="14191"/>
                </a:cubicBezTo>
                <a:cubicBezTo>
                  <a:pt x="7317" y="14214"/>
                  <a:pt x="7236" y="14284"/>
                  <a:pt x="7181" y="14265"/>
                </a:cubicBezTo>
                <a:cubicBezTo>
                  <a:pt x="7158" y="14257"/>
                  <a:pt x="7171" y="14270"/>
                  <a:pt x="7210" y="14293"/>
                </a:cubicBezTo>
                <a:cubicBezTo>
                  <a:pt x="7250" y="14316"/>
                  <a:pt x="7275" y="14350"/>
                  <a:pt x="7270" y="14370"/>
                </a:cubicBezTo>
                <a:cubicBezTo>
                  <a:pt x="7264" y="14390"/>
                  <a:pt x="7294" y="14418"/>
                  <a:pt x="7334" y="14433"/>
                </a:cubicBezTo>
                <a:cubicBezTo>
                  <a:pt x="7400" y="14458"/>
                  <a:pt x="7408" y="14485"/>
                  <a:pt x="7408" y="14713"/>
                </a:cubicBezTo>
                <a:cubicBezTo>
                  <a:pt x="7408" y="14852"/>
                  <a:pt x="7423" y="14996"/>
                  <a:pt x="7443" y="15032"/>
                </a:cubicBezTo>
                <a:cubicBezTo>
                  <a:pt x="7467" y="15077"/>
                  <a:pt x="7467" y="15117"/>
                  <a:pt x="7438" y="15162"/>
                </a:cubicBezTo>
                <a:cubicBezTo>
                  <a:pt x="7405" y="15213"/>
                  <a:pt x="7403" y="15238"/>
                  <a:pt x="7438" y="15278"/>
                </a:cubicBezTo>
                <a:cubicBezTo>
                  <a:pt x="7462" y="15305"/>
                  <a:pt x="7474" y="15349"/>
                  <a:pt x="7463" y="15376"/>
                </a:cubicBezTo>
                <a:cubicBezTo>
                  <a:pt x="7451" y="15402"/>
                  <a:pt x="7469" y="15456"/>
                  <a:pt x="7502" y="15491"/>
                </a:cubicBezTo>
                <a:cubicBezTo>
                  <a:pt x="7567" y="15562"/>
                  <a:pt x="7549" y="15638"/>
                  <a:pt x="7472" y="15617"/>
                </a:cubicBezTo>
                <a:cubicBezTo>
                  <a:pt x="7438" y="15608"/>
                  <a:pt x="7423" y="15639"/>
                  <a:pt x="7418" y="15733"/>
                </a:cubicBezTo>
                <a:cubicBezTo>
                  <a:pt x="7411" y="15871"/>
                  <a:pt x="7355" y="15975"/>
                  <a:pt x="7299" y="15950"/>
                </a:cubicBezTo>
                <a:cubicBezTo>
                  <a:pt x="7281" y="15942"/>
                  <a:pt x="7265" y="15946"/>
                  <a:pt x="7265" y="15957"/>
                </a:cubicBezTo>
                <a:cubicBezTo>
                  <a:pt x="7265" y="15969"/>
                  <a:pt x="7294" y="15992"/>
                  <a:pt x="7334" y="16010"/>
                </a:cubicBezTo>
                <a:cubicBezTo>
                  <a:pt x="7385" y="16033"/>
                  <a:pt x="7408" y="16067"/>
                  <a:pt x="7408" y="16136"/>
                </a:cubicBezTo>
                <a:cubicBezTo>
                  <a:pt x="7408" y="16189"/>
                  <a:pt x="7427" y="16248"/>
                  <a:pt x="7448" y="16262"/>
                </a:cubicBezTo>
                <a:cubicBezTo>
                  <a:pt x="7474" y="16281"/>
                  <a:pt x="7453" y="16302"/>
                  <a:pt x="7388" y="16332"/>
                </a:cubicBezTo>
                <a:cubicBezTo>
                  <a:pt x="7337" y="16356"/>
                  <a:pt x="7307" y="16388"/>
                  <a:pt x="7319" y="16402"/>
                </a:cubicBezTo>
                <a:cubicBezTo>
                  <a:pt x="7356" y="16444"/>
                  <a:pt x="7224" y="16532"/>
                  <a:pt x="7171" y="16501"/>
                </a:cubicBezTo>
                <a:cubicBezTo>
                  <a:pt x="7139" y="16482"/>
                  <a:pt x="7122" y="16483"/>
                  <a:pt x="7107" y="16511"/>
                </a:cubicBezTo>
                <a:cubicBezTo>
                  <a:pt x="7095" y="16532"/>
                  <a:pt x="7062" y="16550"/>
                  <a:pt x="7032" y="16550"/>
                </a:cubicBezTo>
                <a:cubicBezTo>
                  <a:pt x="6998" y="16550"/>
                  <a:pt x="6983" y="16571"/>
                  <a:pt x="6993" y="16606"/>
                </a:cubicBezTo>
                <a:cubicBezTo>
                  <a:pt x="7003" y="16642"/>
                  <a:pt x="6985" y="16664"/>
                  <a:pt x="6938" y="16672"/>
                </a:cubicBezTo>
                <a:cubicBezTo>
                  <a:pt x="6873" y="16684"/>
                  <a:pt x="6872" y="16694"/>
                  <a:pt x="6899" y="16840"/>
                </a:cubicBezTo>
                <a:cubicBezTo>
                  <a:pt x="6901" y="16853"/>
                  <a:pt x="6928" y="16851"/>
                  <a:pt x="6958" y="16833"/>
                </a:cubicBezTo>
                <a:cubicBezTo>
                  <a:pt x="7001" y="16808"/>
                  <a:pt x="7024" y="16805"/>
                  <a:pt x="7067" y="16830"/>
                </a:cubicBezTo>
                <a:cubicBezTo>
                  <a:pt x="7096" y="16847"/>
                  <a:pt x="7112" y="16874"/>
                  <a:pt x="7102" y="16886"/>
                </a:cubicBezTo>
                <a:cubicBezTo>
                  <a:pt x="7091" y="16898"/>
                  <a:pt x="7105" y="16907"/>
                  <a:pt x="7136" y="16907"/>
                </a:cubicBezTo>
                <a:cubicBezTo>
                  <a:pt x="7231" y="16907"/>
                  <a:pt x="7241" y="16977"/>
                  <a:pt x="7156" y="17061"/>
                </a:cubicBezTo>
                <a:cubicBezTo>
                  <a:pt x="7099" y="17118"/>
                  <a:pt x="7065" y="17133"/>
                  <a:pt x="7037" y="17114"/>
                </a:cubicBezTo>
                <a:cubicBezTo>
                  <a:pt x="7016" y="17099"/>
                  <a:pt x="6974" y="17089"/>
                  <a:pt x="6943" y="17089"/>
                </a:cubicBezTo>
                <a:cubicBezTo>
                  <a:pt x="6897" y="17090"/>
                  <a:pt x="6896" y="17092"/>
                  <a:pt x="6948" y="17114"/>
                </a:cubicBezTo>
                <a:cubicBezTo>
                  <a:pt x="7033" y="17149"/>
                  <a:pt x="7028" y="17206"/>
                  <a:pt x="6938" y="17240"/>
                </a:cubicBezTo>
                <a:cubicBezTo>
                  <a:pt x="6898" y="17255"/>
                  <a:pt x="6873" y="17280"/>
                  <a:pt x="6884" y="17293"/>
                </a:cubicBezTo>
                <a:cubicBezTo>
                  <a:pt x="6895" y="17305"/>
                  <a:pt x="6888" y="17319"/>
                  <a:pt x="6869" y="17328"/>
                </a:cubicBezTo>
                <a:cubicBezTo>
                  <a:pt x="6806" y="17355"/>
                  <a:pt x="6855" y="17563"/>
                  <a:pt x="6938" y="17622"/>
                </a:cubicBezTo>
                <a:cubicBezTo>
                  <a:pt x="7021" y="17680"/>
                  <a:pt x="7019" y="17738"/>
                  <a:pt x="6938" y="17738"/>
                </a:cubicBezTo>
                <a:cubicBezTo>
                  <a:pt x="6884" y="17738"/>
                  <a:pt x="6854" y="17870"/>
                  <a:pt x="6904" y="17892"/>
                </a:cubicBezTo>
                <a:cubicBezTo>
                  <a:pt x="6922" y="17900"/>
                  <a:pt x="6894" y="17940"/>
                  <a:pt x="6840" y="17979"/>
                </a:cubicBezTo>
                <a:cubicBezTo>
                  <a:pt x="6764" y="18034"/>
                  <a:pt x="6728" y="18046"/>
                  <a:pt x="6691" y="18025"/>
                </a:cubicBezTo>
                <a:cubicBezTo>
                  <a:pt x="6628" y="17988"/>
                  <a:pt x="6543" y="17977"/>
                  <a:pt x="6543" y="18007"/>
                </a:cubicBezTo>
                <a:cubicBezTo>
                  <a:pt x="6543" y="18021"/>
                  <a:pt x="6503" y="18044"/>
                  <a:pt x="6454" y="18060"/>
                </a:cubicBezTo>
                <a:cubicBezTo>
                  <a:pt x="6405" y="18076"/>
                  <a:pt x="6375" y="18098"/>
                  <a:pt x="6385" y="18109"/>
                </a:cubicBezTo>
                <a:cubicBezTo>
                  <a:pt x="6410" y="18139"/>
                  <a:pt x="6339" y="18163"/>
                  <a:pt x="6216" y="18165"/>
                </a:cubicBezTo>
                <a:cubicBezTo>
                  <a:pt x="6051" y="18168"/>
                  <a:pt x="6017" y="18220"/>
                  <a:pt x="6093" y="18344"/>
                </a:cubicBezTo>
                <a:cubicBezTo>
                  <a:pt x="6109" y="18370"/>
                  <a:pt x="6099" y="18406"/>
                  <a:pt x="6073" y="18428"/>
                </a:cubicBezTo>
                <a:cubicBezTo>
                  <a:pt x="6049" y="18449"/>
                  <a:pt x="6040" y="18466"/>
                  <a:pt x="6053" y="18466"/>
                </a:cubicBezTo>
                <a:cubicBezTo>
                  <a:pt x="6066" y="18466"/>
                  <a:pt x="6060" y="18491"/>
                  <a:pt x="6038" y="18519"/>
                </a:cubicBezTo>
                <a:cubicBezTo>
                  <a:pt x="6017" y="18548"/>
                  <a:pt x="5983" y="18562"/>
                  <a:pt x="5964" y="18554"/>
                </a:cubicBezTo>
                <a:cubicBezTo>
                  <a:pt x="5946" y="18546"/>
                  <a:pt x="5903" y="18562"/>
                  <a:pt x="5870" y="18589"/>
                </a:cubicBezTo>
                <a:cubicBezTo>
                  <a:pt x="5837" y="18617"/>
                  <a:pt x="5794" y="18634"/>
                  <a:pt x="5771" y="18628"/>
                </a:cubicBezTo>
                <a:cubicBezTo>
                  <a:pt x="5748" y="18621"/>
                  <a:pt x="5669" y="18647"/>
                  <a:pt x="5593" y="18684"/>
                </a:cubicBezTo>
                <a:cubicBezTo>
                  <a:pt x="5518" y="18720"/>
                  <a:pt x="5446" y="18744"/>
                  <a:pt x="5435" y="18736"/>
                </a:cubicBezTo>
                <a:cubicBezTo>
                  <a:pt x="5424" y="18729"/>
                  <a:pt x="5397" y="18731"/>
                  <a:pt x="5376" y="18743"/>
                </a:cubicBezTo>
                <a:cubicBezTo>
                  <a:pt x="5354" y="18756"/>
                  <a:pt x="5272" y="18771"/>
                  <a:pt x="5193" y="18775"/>
                </a:cubicBezTo>
                <a:cubicBezTo>
                  <a:pt x="5114" y="18779"/>
                  <a:pt x="5030" y="18793"/>
                  <a:pt x="5005" y="18806"/>
                </a:cubicBezTo>
                <a:cubicBezTo>
                  <a:pt x="4976" y="18822"/>
                  <a:pt x="4937" y="18817"/>
                  <a:pt x="4901" y="18796"/>
                </a:cubicBezTo>
                <a:cubicBezTo>
                  <a:pt x="4854" y="18768"/>
                  <a:pt x="4839" y="18773"/>
                  <a:pt x="4792" y="18820"/>
                </a:cubicBezTo>
                <a:cubicBezTo>
                  <a:pt x="4748" y="18865"/>
                  <a:pt x="4723" y="18872"/>
                  <a:pt x="4683" y="18848"/>
                </a:cubicBezTo>
                <a:cubicBezTo>
                  <a:pt x="4656" y="18832"/>
                  <a:pt x="4643" y="18808"/>
                  <a:pt x="4654" y="18796"/>
                </a:cubicBezTo>
                <a:cubicBezTo>
                  <a:pt x="4665" y="18784"/>
                  <a:pt x="4650" y="18781"/>
                  <a:pt x="4619" y="18789"/>
                </a:cubicBezTo>
                <a:cubicBezTo>
                  <a:pt x="4555" y="18806"/>
                  <a:pt x="4547" y="18839"/>
                  <a:pt x="4599" y="18862"/>
                </a:cubicBezTo>
                <a:cubicBezTo>
                  <a:pt x="4620" y="18872"/>
                  <a:pt x="4601" y="18909"/>
                  <a:pt x="4555" y="18954"/>
                </a:cubicBezTo>
                <a:cubicBezTo>
                  <a:pt x="4502" y="19004"/>
                  <a:pt x="4465" y="19020"/>
                  <a:pt x="4441" y="19003"/>
                </a:cubicBezTo>
                <a:cubicBezTo>
                  <a:pt x="4396" y="18971"/>
                  <a:pt x="4335" y="18968"/>
                  <a:pt x="4362" y="18999"/>
                </a:cubicBezTo>
                <a:cubicBezTo>
                  <a:pt x="4373" y="19012"/>
                  <a:pt x="4325" y="19046"/>
                  <a:pt x="4253" y="19076"/>
                </a:cubicBezTo>
                <a:cubicBezTo>
                  <a:pt x="4152" y="19119"/>
                  <a:pt x="4133" y="19137"/>
                  <a:pt x="4164" y="19164"/>
                </a:cubicBezTo>
                <a:cubicBezTo>
                  <a:pt x="4194" y="19189"/>
                  <a:pt x="4191" y="19206"/>
                  <a:pt x="4154" y="19227"/>
                </a:cubicBezTo>
                <a:cubicBezTo>
                  <a:pt x="4128" y="19243"/>
                  <a:pt x="4091" y="19248"/>
                  <a:pt x="4075" y="19237"/>
                </a:cubicBezTo>
                <a:cubicBezTo>
                  <a:pt x="4059" y="19227"/>
                  <a:pt x="4058" y="19232"/>
                  <a:pt x="4070" y="19248"/>
                </a:cubicBezTo>
                <a:cubicBezTo>
                  <a:pt x="4083" y="19263"/>
                  <a:pt x="4068" y="19295"/>
                  <a:pt x="4041" y="19322"/>
                </a:cubicBezTo>
                <a:cubicBezTo>
                  <a:pt x="4001" y="19360"/>
                  <a:pt x="3985" y="19365"/>
                  <a:pt x="3942" y="19339"/>
                </a:cubicBezTo>
                <a:cubicBezTo>
                  <a:pt x="3873" y="19298"/>
                  <a:pt x="3850" y="19335"/>
                  <a:pt x="3863" y="19476"/>
                </a:cubicBezTo>
                <a:cubicBezTo>
                  <a:pt x="3873" y="19586"/>
                  <a:pt x="3790" y="19678"/>
                  <a:pt x="3704" y="19654"/>
                </a:cubicBezTo>
                <a:cubicBezTo>
                  <a:pt x="3672" y="19646"/>
                  <a:pt x="3666" y="19651"/>
                  <a:pt x="3685" y="19672"/>
                </a:cubicBezTo>
                <a:cubicBezTo>
                  <a:pt x="3728" y="19722"/>
                  <a:pt x="3741" y="19768"/>
                  <a:pt x="3749" y="19945"/>
                </a:cubicBezTo>
                <a:cubicBezTo>
                  <a:pt x="3753" y="20037"/>
                  <a:pt x="3742" y="20127"/>
                  <a:pt x="3724" y="20145"/>
                </a:cubicBezTo>
                <a:cubicBezTo>
                  <a:pt x="3703" y="20165"/>
                  <a:pt x="3704" y="20190"/>
                  <a:pt x="3729" y="20212"/>
                </a:cubicBezTo>
                <a:cubicBezTo>
                  <a:pt x="3751" y="20230"/>
                  <a:pt x="3761" y="20252"/>
                  <a:pt x="3749" y="20261"/>
                </a:cubicBezTo>
                <a:cubicBezTo>
                  <a:pt x="3737" y="20269"/>
                  <a:pt x="3743" y="20310"/>
                  <a:pt x="3764" y="20352"/>
                </a:cubicBezTo>
                <a:cubicBezTo>
                  <a:pt x="3810" y="20445"/>
                  <a:pt x="3757" y="20493"/>
                  <a:pt x="3660" y="20450"/>
                </a:cubicBezTo>
                <a:cubicBezTo>
                  <a:pt x="3610" y="20428"/>
                  <a:pt x="3576" y="20433"/>
                  <a:pt x="3502" y="20467"/>
                </a:cubicBezTo>
                <a:cubicBezTo>
                  <a:pt x="3425" y="20503"/>
                  <a:pt x="3395" y="20506"/>
                  <a:pt x="3353" y="20481"/>
                </a:cubicBezTo>
                <a:cubicBezTo>
                  <a:pt x="3311" y="20456"/>
                  <a:pt x="3281" y="20459"/>
                  <a:pt x="3215" y="20502"/>
                </a:cubicBezTo>
                <a:cubicBezTo>
                  <a:pt x="3141" y="20551"/>
                  <a:pt x="3128" y="20553"/>
                  <a:pt x="3061" y="20520"/>
                </a:cubicBezTo>
                <a:cubicBezTo>
                  <a:pt x="3001" y="20490"/>
                  <a:pt x="2965" y="20489"/>
                  <a:pt x="2874" y="20513"/>
                </a:cubicBezTo>
                <a:cubicBezTo>
                  <a:pt x="2806" y="20531"/>
                  <a:pt x="2764" y="20560"/>
                  <a:pt x="2770" y="20583"/>
                </a:cubicBezTo>
                <a:cubicBezTo>
                  <a:pt x="2776" y="20613"/>
                  <a:pt x="2746" y="20622"/>
                  <a:pt x="2631" y="20622"/>
                </a:cubicBezTo>
                <a:cubicBezTo>
                  <a:pt x="2549" y="20622"/>
                  <a:pt x="2468" y="20632"/>
                  <a:pt x="2453" y="20643"/>
                </a:cubicBezTo>
                <a:cubicBezTo>
                  <a:pt x="2439" y="20653"/>
                  <a:pt x="2384" y="20651"/>
                  <a:pt x="2335" y="20643"/>
                </a:cubicBezTo>
                <a:cubicBezTo>
                  <a:pt x="2275" y="20632"/>
                  <a:pt x="2254" y="20638"/>
                  <a:pt x="2270" y="20657"/>
                </a:cubicBezTo>
                <a:cubicBezTo>
                  <a:pt x="2308" y="20699"/>
                  <a:pt x="2223" y="20721"/>
                  <a:pt x="2161" y="20685"/>
                </a:cubicBezTo>
                <a:cubicBezTo>
                  <a:pt x="2117" y="20658"/>
                  <a:pt x="2102" y="20660"/>
                  <a:pt x="2077" y="20688"/>
                </a:cubicBezTo>
                <a:cubicBezTo>
                  <a:pt x="2061" y="20707"/>
                  <a:pt x="2025" y="20724"/>
                  <a:pt x="1998" y="20727"/>
                </a:cubicBezTo>
                <a:cubicBezTo>
                  <a:pt x="1972" y="20730"/>
                  <a:pt x="1881" y="20745"/>
                  <a:pt x="1796" y="20762"/>
                </a:cubicBezTo>
                <a:cubicBezTo>
                  <a:pt x="1673" y="20785"/>
                  <a:pt x="1626" y="20784"/>
                  <a:pt x="1583" y="20758"/>
                </a:cubicBezTo>
                <a:cubicBezTo>
                  <a:pt x="1538" y="20732"/>
                  <a:pt x="1521" y="20734"/>
                  <a:pt x="1494" y="20769"/>
                </a:cubicBezTo>
                <a:cubicBezTo>
                  <a:pt x="1467" y="20803"/>
                  <a:pt x="1427" y="20809"/>
                  <a:pt x="1281" y="20797"/>
                </a:cubicBezTo>
                <a:cubicBezTo>
                  <a:pt x="1120" y="20783"/>
                  <a:pt x="1088" y="20789"/>
                  <a:pt x="999" y="20849"/>
                </a:cubicBezTo>
                <a:cubicBezTo>
                  <a:pt x="906" y="20913"/>
                  <a:pt x="900" y="20913"/>
                  <a:pt x="821" y="20874"/>
                </a:cubicBezTo>
                <a:cubicBezTo>
                  <a:pt x="744" y="20836"/>
                  <a:pt x="727" y="20837"/>
                  <a:pt x="638" y="20884"/>
                </a:cubicBezTo>
                <a:cubicBezTo>
                  <a:pt x="586" y="20912"/>
                  <a:pt x="544" y="20949"/>
                  <a:pt x="544" y="20965"/>
                </a:cubicBezTo>
                <a:cubicBezTo>
                  <a:pt x="544" y="21041"/>
                  <a:pt x="284" y="21092"/>
                  <a:pt x="149" y="21042"/>
                </a:cubicBezTo>
                <a:cubicBezTo>
                  <a:pt x="50" y="21005"/>
                  <a:pt x="3" y="21033"/>
                  <a:pt x="0" y="21140"/>
                </a:cubicBezTo>
                <a:cubicBezTo>
                  <a:pt x="-1" y="21201"/>
                  <a:pt x="14" y="21256"/>
                  <a:pt x="30" y="21263"/>
                </a:cubicBezTo>
                <a:cubicBezTo>
                  <a:pt x="47" y="21270"/>
                  <a:pt x="51" y="21286"/>
                  <a:pt x="40" y="21298"/>
                </a:cubicBezTo>
                <a:cubicBezTo>
                  <a:pt x="29" y="21310"/>
                  <a:pt x="72" y="21310"/>
                  <a:pt x="134" y="21298"/>
                </a:cubicBezTo>
                <a:cubicBezTo>
                  <a:pt x="253" y="21274"/>
                  <a:pt x="421" y="21305"/>
                  <a:pt x="421" y="21350"/>
                </a:cubicBezTo>
                <a:cubicBezTo>
                  <a:pt x="421" y="21365"/>
                  <a:pt x="436" y="21375"/>
                  <a:pt x="455" y="21375"/>
                </a:cubicBezTo>
                <a:cubicBezTo>
                  <a:pt x="475" y="21375"/>
                  <a:pt x="485" y="21361"/>
                  <a:pt x="480" y="21343"/>
                </a:cubicBezTo>
                <a:cubicBezTo>
                  <a:pt x="475" y="21325"/>
                  <a:pt x="513" y="21313"/>
                  <a:pt x="569" y="21312"/>
                </a:cubicBezTo>
                <a:cubicBezTo>
                  <a:pt x="622" y="21311"/>
                  <a:pt x="690" y="21293"/>
                  <a:pt x="722" y="21273"/>
                </a:cubicBezTo>
                <a:cubicBezTo>
                  <a:pt x="774" y="21243"/>
                  <a:pt x="784" y="21246"/>
                  <a:pt x="802" y="21294"/>
                </a:cubicBezTo>
                <a:cubicBezTo>
                  <a:pt x="827" y="21364"/>
                  <a:pt x="841" y="21366"/>
                  <a:pt x="925" y="21294"/>
                </a:cubicBezTo>
                <a:lnTo>
                  <a:pt x="994" y="21235"/>
                </a:lnTo>
                <a:lnTo>
                  <a:pt x="1019" y="21294"/>
                </a:lnTo>
                <a:cubicBezTo>
                  <a:pt x="1032" y="21326"/>
                  <a:pt x="1056" y="21352"/>
                  <a:pt x="1078" y="21354"/>
                </a:cubicBezTo>
                <a:cubicBezTo>
                  <a:pt x="1215" y="21367"/>
                  <a:pt x="1312" y="21362"/>
                  <a:pt x="1306" y="21340"/>
                </a:cubicBezTo>
                <a:cubicBezTo>
                  <a:pt x="1302" y="21326"/>
                  <a:pt x="1329" y="21311"/>
                  <a:pt x="1365" y="21305"/>
                </a:cubicBezTo>
                <a:cubicBezTo>
                  <a:pt x="1445" y="21293"/>
                  <a:pt x="1581" y="21370"/>
                  <a:pt x="1548" y="21410"/>
                </a:cubicBezTo>
                <a:cubicBezTo>
                  <a:pt x="1536" y="21426"/>
                  <a:pt x="1565" y="21416"/>
                  <a:pt x="1613" y="21386"/>
                </a:cubicBezTo>
                <a:cubicBezTo>
                  <a:pt x="1680" y="21343"/>
                  <a:pt x="1739" y="21329"/>
                  <a:pt x="1875" y="21333"/>
                </a:cubicBezTo>
                <a:cubicBezTo>
                  <a:pt x="1971" y="21336"/>
                  <a:pt x="2090" y="21326"/>
                  <a:pt x="2137" y="21308"/>
                </a:cubicBezTo>
                <a:cubicBezTo>
                  <a:pt x="2184" y="21291"/>
                  <a:pt x="2250" y="21277"/>
                  <a:pt x="2285" y="21277"/>
                </a:cubicBezTo>
                <a:cubicBezTo>
                  <a:pt x="2320" y="21277"/>
                  <a:pt x="2399" y="21270"/>
                  <a:pt x="2463" y="21263"/>
                </a:cubicBezTo>
                <a:cubicBezTo>
                  <a:pt x="2544" y="21254"/>
                  <a:pt x="2585" y="21260"/>
                  <a:pt x="2607" y="21287"/>
                </a:cubicBezTo>
                <a:cubicBezTo>
                  <a:pt x="2632" y="21319"/>
                  <a:pt x="2659" y="21321"/>
                  <a:pt x="2745" y="21298"/>
                </a:cubicBezTo>
                <a:cubicBezTo>
                  <a:pt x="2803" y="21282"/>
                  <a:pt x="2879" y="21253"/>
                  <a:pt x="2913" y="21231"/>
                </a:cubicBezTo>
                <a:cubicBezTo>
                  <a:pt x="2970" y="21195"/>
                  <a:pt x="2977" y="21193"/>
                  <a:pt x="2997" y="21231"/>
                </a:cubicBezTo>
                <a:cubicBezTo>
                  <a:pt x="3028" y="21288"/>
                  <a:pt x="3110" y="21285"/>
                  <a:pt x="3155" y="21224"/>
                </a:cubicBezTo>
                <a:cubicBezTo>
                  <a:pt x="3176" y="21197"/>
                  <a:pt x="3220" y="21175"/>
                  <a:pt x="3254" y="21175"/>
                </a:cubicBezTo>
                <a:cubicBezTo>
                  <a:pt x="3289" y="21176"/>
                  <a:pt x="3378" y="21173"/>
                  <a:pt x="3452" y="21165"/>
                </a:cubicBezTo>
                <a:cubicBezTo>
                  <a:pt x="3526" y="21157"/>
                  <a:pt x="3599" y="21158"/>
                  <a:pt x="3610" y="21172"/>
                </a:cubicBezTo>
                <a:cubicBezTo>
                  <a:pt x="3646" y="21212"/>
                  <a:pt x="3783" y="21200"/>
                  <a:pt x="3952" y="21140"/>
                </a:cubicBezTo>
                <a:cubicBezTo>
                  <a:pt x="4077" y="21095"/>
                  <a:pt x="4178" y="21083"/>
                  <a:pt x="4426" y="21081"/>
                </a:cubicBezTo>
                <a:cubicBezTo>
                  <a:pt x="4664" y="21078"/>
                  <a:pt x="4758" y="21067"/>
                  <a:pt x="4807" y="21035"/>
                </a:cubicBezTo>
                <a:cubicBezTo>
                  <a:pt x="4884" y="20985"/>
                  <a:pt x="4929" y="20981"/>
                  <a:pt x="4985" y="21021"/>
                </a:cubicBezTo>
                <a:cubicBezTo>
                  <a:pt x="5050" y="21067"/>
                  <a:pt x="4971" y="21147"/>
                  <a:pt x="4861" y="21147"/>
                </a:cubicBezTo>
                <a:cubicBezTo>
                  <a:pt x="4787" y="21147"/>
                  <a:pt x="4779" y="21154"/>
                  <a:pt x="4812" y="21182"/>
                </a:cubicBezTo>
                <a:cubicBezTo>
                  <a:pt x="4860" y="21223"/>
                  <a:pt x="4821" y="21250"/>
                  <a:pt x="4649" y="21298"/>
                </a:cubicBezTo>
                <a:cubicBezTo>
                  <a:pt x="4553" y="21325"/>
                  <a:pt x="4538" y="21338"/>
                  <a:pt x="4540" y="21421"/>
                </a:cubicBezTo>
                <a:cubicBezTo>
                  <a:pt x="4541" y="21473"/>
                  <a:pt x="4559" y="21529"/>
                  <a:pt x="4575" y="21547"/>
                </a:cubicBezTo>
                <a:cubicBezTo>
                  <a:pt x="4608" y="21583"/>
                  <a:pt x="4657" y="21591"/>
                  <a:pt x="4683" y="21561"/>
                </a:cubicBezTo>
                <a:cubicBezTo>
                  <a:pt x="4700" y="21542"/>
                  <a:pt x="5074" y="21542"/>
                  <a:pt x="5391" y="21561"/>
                </a:cubicBezTo>
                <a:cubicBezTo>
                  <a:pt x="5504" y="21567"/>
                  <a:pt x="5514" y="21561"/>
                  <a:pt x="5514" y="21505"/>
                </a:cubicBezTo>
                <a:cubicBezTo>
                  <a:pt x="5514" y="21466"/>
                  <a:pt x="5536" y="21439"/>
                  <a:pt x="5569" y="21438"/>
                </a:cubicBezTo>
                <a:cubicBezTo>
                  <a:pt x="5598" y="21437"/>
                  <a:pt x="5687" y="21422"/>
                  <a:pt x="5766" y="21407"/>
                </a:cubicBezTo>
                <a:cubicBezTo>
                  <a:pt x="5989" y="21363"/>
                  <a:pt x="6237" y="21358"/>
                  <a:pt x="6226" y="21396"/>
                </a:cubicBezTo>
                <a:cubicBezTo>
                  <a:pt x="6212" y="21445"/>
                  <a:pt x="6283" y="21432"/>
                  <a:pt x="6409" y="21365"/>
                </a:cubicBezTo>
                <a:cubicBezTo>
                  <a:pt x="6487" y="21323"/>
                  <a:pt x="6566" y="21305"/>
                  <a:pt x="6652" y="21308"/>
                </a:cubicBezTo>
                <a:cubicBezTo>
                  <a:pt x="6721" y="21311"/>
                  <a:pt x="6820" y="21298"/>
                  <a:pt x="6869" y="21280"/>
                </a:cubicBezTo>
                <a:cubicBezTo>
                  <a:pt x="6976" y="21242"/>
                  <a:pt x="7072" y="21240"/>
                  <a:pt x="7102" y="21273"/>
                </a:cubicBezTo>
                <a:cubicBezTo>
                  <a:pt x="7113" y="21287"/>
                  <a:pt x="7092" y="21308"/>
                  <a:pt x="7057" y="21322"/>
                </a:cubicBezTo>
                <a:cubicBezTo>
                  <a:pt x="7022" y="21337"/>
                  <a:pt x="7014" y="21350"/>
                  <a:pt x="7037" y="21350"/>
                </a:cubicBezTo>
                <a:cubicBezTo>
                  <a:pt x="7061" y="21351"/>
                  <a:pt x="7090" y="21339"/>
                  <a:pt x="7102" y="21326"/>
                </a:cubicBezTo>
                <a:cubicBezTo>
                  <a:pt x="7113" y="21313"/>
                  <a:pt x="7170" y="21297"/>
                  <a:pt x="7230" y="21287"/>
                </a:cubicBezTo>
                <a:cubicBezTo>
                  <a:pt x="7291" y="21278"/>
                  <a:pt x="7380" y="21256"/>
                  <a:pt x="7428" y="21238"/>
                </a:cubicBezTo>
                <a:cubicBezTo>
                  <a:pt x="7476" y="21221"/>
                  <a:pt x="7562" y="21206"/>
                  <a:pt x="7616" y="21210"/>
                </a:cubicBezTo>
                <a:cubicBezTo>
                  <a:pt x="7670" y="21215"/>
                  <a:pt x="7732" y="21209"/>
                  <a:pt x="7754" y="21196"/>
                </a:cubicBezTo>
                <a:cubicBezTo>
                  <a:pt x="7802" y="21168"/>
                  <a:pt x="8114" y="21162"/>
                  <a:pt x="8338" y="21186"/>
                </a:cubicBezTo>
                <a:cubicBezTo>
                  <a:pt x="8466" y="21199"/>
                  <a:pt x="8514" y="21192"/>
                  <a:pt x="8600" y="21147"/>
                </a:cubicBezTo>
                <a:cubicBezTo>
                  <a:pt x="8658" y="21117"/>
                  <a:pt x="8720" y="21101"/>
                  <a:pt x="8738" y="21109"/>
                </a:cubicBezTo>
                <a:cubicBezTo>
                  <a:pt x="8756" y="21117"/>
                  <a:pt x="8781" y="21111"/>
                  <a:pt x="8793" y="21098"/>
                </a:cubicBezTo>
                <a:cubicBezTo>
                  <a:pt x="8804" y="21085"/>
                  <a:pt x="8897" y="21073"/>
                  <a:pt x="9001" y="21074"/>
                </a:cubicBezTo>
                <a:cubicBezTo>
                  <a:pt x="9104" y="21074"/>
                  <a:pt x="9220" y="21069"/>
                  <a:pt x="9253" y="21060"/>
                </a:cubicBezTo>
                <a:cubicBezTo>
                  <a:pt x="9319" y="21040"/>
                  <a:pt x="9375" y="21083"/>
                  <a:pt x="9317" y="21109"/>
                </a:cubicBezTo>
                <a:cubicBezTo>
                  <a:pt x="9275" y="21127"/>
                  <a:pt x="9302" y="21172"/>
                  <a:pt x="9357" y="21172"/>
                </a:cubicBezTo>
                <a:cubicBezTo>
                  <a:pt x="9376" y="21172"/>
                  <a:pt x="9387" y="21163"/>
                  <a:pt x="9376" y="21151"/>
                </a:cubicBezTo>
                <a:cubicBezTo>
                  <a:pt x="9339" y="21108"/>
                  <a:pt x="9461" y="21021"/>
                  <a:pt x="9559" y="21021"/>
                </a:cubicBezTo>
                <a:cubicBezTo>
                  <a:pt x="9690" y="21021"/>
                  <a:pt x="10019" y="21001"/>
                  <a:pt x="10019" y="20993"/>
                </a:cubicBezTo>
                <a:cubicBezTo>
                  <a:pt x="10019" y="20986"/>
                  <a:pt x="10153" y="20976"/>
                  <a:pt x="10489" y="20958"/>
                </a:cubicBezTo>
                <a:cubicBezTo>
                  <a:pt x="10608" y="20952"/>
                  <a:pt x="10789" y="20939"/>
                  <a:pt x="10890" y="20930"/>
                </a:cubicBezTo>
                <a:cubicBezTo>
                  <a:pt x="11032" y="20918"/>
                  <a:pt x="11080" y="20923"/>
                  <a:pt x="11117" y="20955"/>
                </a:cubicBezTo>
                <a:cubicBezTo>
                  <a:pt x="11157" y="20988"/>
                  <a:pt x="11153" y="21002"/>
                  <a:pt x="11102" y="21039"/>
                </a:cubicBezTo>
                <a:cubicBezTo>
                  <a:pt x="11069" y="21063"/>
                  <a:pt x="11020" y="21106"/>
                  <a:pt x="10993" y="21133"/>
                </a:cubicBezTo>
                <a:cubicBezTo>
                  <a:pt x="10954" y="21174"/>
                  <a:pt x="10938" y="21176"/>
                  <a:pt x="10894" y="21151"/>
                </a:cubicBezTo>
                <a:cubicBezTo>
                  <a:pt x="10823" y="21108"/>
                  <a:pt x="10764" y="21161"/>
                  <a:pt x="10751" y="21277"/>
                </a:cubicBezTo>
                <a:cubicBezTo>
                  <a:pt x="10742" y="21359"/>
                  <a:pt x="10745" y="21364"/>
                  <a:pt x="10855" y="21368"/>
                </a:cubicBezTo>
                <a:cubicBezTo>
                  <a:pt x="10919" y="21370"/>
                  <a:pt x="10982" y="21360"/>
                  <a:pt x="10993" y="21347"/>
                </a:cubicBezTo>
                <a:cubicBezTo>
                  <a:pt x="11022" y="21315"/>
                  <a:pt x="11326" y="21318"/>
                  <a:pt x="11354" y="21350"/>
                </a:cubicBezTo>
                <a:cubicBezTo>
                  <a:pt x="11371" y="21369"/>
                  <a:pt x="11391" y="21370"/>
                  <a:pt x="11424" y="21350"/>
                </a:cubicBezTo>
                <a:cubicBezTo>
                  <a:pt x="11467" y="21325"/>
                  <a:pt x="11730" y="21305"/>
                  <a:pt x="12180" y="21291"/>
                </a:cubicBezTo>
                <a:cubicBezTo>
                  <a:pt x="12279" y="21288"/>
                  <a:pt x="12392" y="21274"/>
                  <a:pt x="12427" y="21263"/>
                </a:cubicBezTo>
                <a:cubicBezTo>
                  <a:pt x="12463" y="21251"/>
                  <a:pt x="12499" y="21251"/>
                  <a:pt x="12512" y="21259"/>
                </a:cubicBezTo>
                <a:cubicBezTo>
                  <a:pt x="12524" y="21268"/>
                  <a:pt x="12554" y="21262"/>
                  <a:pt x="12576" y="21249"/>
                </a:cubicBezTo>
                <a:cubicBezTo>
                  <a:pt x="12598" y="21236"/>
                  <a:pt x="12705" y="21221"/>
                  <a:pt x="12813" y="21214"/>
                </a:cubicBezTo>
                <a:cubicBezTo>
                  <a:pt x="12922" y="21207"/>
                  <a:pt x="13079" y="21187"/>
                  <a:pt x="13164" y="21172"/>
                </a:cubicBezTo>
                <a:cubicBezTo>
                  <a:pt x="13250" y="21157"/>
                  <a:pt x="13338" y="21153"/>
                  <a:pt x="13357" y="21161"/>
                </a:cubicBezTo>
                <a:cubicBezTo>
                  <a:pt x="13376" y="21170"/>
                  <a:pt x="13443" y="21163"/>
                  <a:pt x="13510" y="21147"/>
                </a:cubicBezTo>
                <a:cubicBezTo>
                  <a:pt x="13605" y="21125"/>
                  <a:pt x="13653" y="21126"/>
                  <a:pt x="13708" y="21151"/>
                </a:cubicBezTo>
                <a:cubicBezTo>
                  <a:pt x="13767" y="21177"/>
                  <a:pt x="13795" y="21174"/>
                  <a:pt x="13866" y="21147"/>
                </a:cubicBezTo>
                <a:cubicBezTo>
                  <a:pt x="13915" y="21129"/>
                  <a:pt x="14077" y="21110"/>
                  <a:pt x="14223" y="21105"/>
                </a:cubicBezTo>
                <a:cubicBezTo>
                  <a:pt x="14368" y="21101"/>
                  <a:pt x="14485" y="21097"/>
                  <a:pt x="14485" y="21095"/>
                </a:cubicBezTo>
                <a:cubicBezTo>
                  <a:pt x="14485" y="21076"/>
                  <a:pt x="15510" y="21083"/>
                  <a:pt x="15563" y="21102"/>
                </a:cubicBezTo>
                <a:cubicBezTo>
                  <a:pt x="15599" y="21114"/>
                  <a:pt x="15648" y="21120"/>
                  <a:pt x="15676" y="21112"/>
                </a:cubicBezTo>
                <a:cubicBezTo>
                  <a:pt x="15705" y="21104"/>
                  <a:pt x="15741" y="21094"/>
                  <a:pt x="15756" y="21091"/>
                </a:cubicBezTo>
                <a:cubicBezTo>
                  <a:pt x="15770" y="21089"/>
                  <a:pt x="15803" y="21071"/>
                  <a:pt x="15825" y="21049"/>
                </a:cubicBezTo>
                <a:cubicBezTo>
                  <a:pt x="15847" y="21028"/>
                  <a:pt x="15911" y="21004"/>
                  <a:pt x="15968" y="21000"/>
                </a:cubicBezTo>
                <a:cubicBezTo>
                  <a:pt x="16025" y="20996"/>
                  <a:pt x="16136" y="20989"/>
                  <a:pt x="16215" y="20983"/>
                </a:cubicBezTo>
                <a:cubicBezTo>
                  <a:pt x="16295" y="20976"/>
                  <a:pt x="16480" y="20963"/>
                  <a:pt x="16626" y="20955"/>
                </a:cubicBezTo>
                <a:cubicBezTo>
                  <a:pt x="16772" y="20946"/>
                  <a:pt x="16905" y="20934"/>
                  <a:pt x="16923" y="20926"/>
                </a:cubicBezTo>
                <a:cubicBezTo>
                  <a:pt x="16940" y="20919"/>
                  <a:pt x="16984" y="20926"/>
                  <a:pt x="17021" y="20940"/>
                </a:cubicBezTo>
                <a:cubicBezTo>
                  <a:pt x="17059" y="20955"/>
                  <a:pt x="17101" y="20958"/>
                  <a:pt x="17115" y="20948"/>
                </a:cubicBezTo>
                <a:cubicBezTo>
                  <a:pt x="17130" y="20937"/>
                  <a:pt x="17176" y="20930"/>
                  <a:pt x="17219" y="20930"/>
                </a:cubicBezTo>
                <a:cubicBezTo>
                  <a:pt x="17262" y="20929"/>
                  <a:pt x="17387" y="20914"/>
                  <a:pt x="17496" y="20898"/>
                </a:cubicBezTo>
                <a:cubicBezTo>
                  <a:pt x="17605" y="20882"/>
                  <a:pt x="17822" y="20870"/>
                  <a:pt x="17976" y="20870"/>
                </a:cubicBezTo>
                <a:cubicBezTo>
                  <a:pt x="18130" y="20871"/>
                  <a:pt x="18273" y="20860"/>
                  <a:pt x="18297" y="20846"/>
                </a:cubicBezTo>
                <a:cubicBezTo>
                  <a:pt x="18321" y="20832"/>
                  <a:pt x="18410" y="20821"/>
                  <a:pt x="18495" y="20825"/>
                </a:cubicBezTo>
                <a:cubicBezTo>
                  <a:pt x="18580" y="20828"/>
                  <a:pt x="18659" y="20825"/>
                  <a:pt x="18668" y="20814"/>
                </a:cubicBezTo>
                <a:cubicBezTo>
                  <a:pt x="18678" y="20804"/>
                  <a:pt x="18767" y="20793"/>
                  <a:pt x="18871" y="20793"/>
                </a:cubicBezTo>
                <a:cubicBezTo>
                  <a:pt x="18975" y="20794"/>
                  <a:pt x="19088" y="20791"/>
                  <a:pt x="19118" y="20783"/>
                </a:cubicBezTo>
                <a:cubicBezTo>
                  <a:pt x="19181" y="20766"/>
                  <a:pt x="19758" y="20733"/>
                  <a:pt x="20176" y="20723"/>
                </a:cubicBezTo>
                <a:cubicBezTo>
                  <a:pt x="20335" y="20720"/>
                  <a:pt x="20468" y="20716"/>
                  <a:pt x="20468" y="20713"/>
                </a:cubicBezTo>
                <a:cubicBezTo>
                  <a:pt x="20468" y="20709"/>
                  <a:pt x="20606" y="20703"/>
                  <a:pt x="20775" y="20699"/>
                </a:cubicBezTo>
                <a:cubicBezTo>
                  <a:pt x="21188" y="20689"/>
                  <a:pt x="21207" y="20685"/>
                  <a:pt x="21062" y="20660"/>
                </a:cubicBezTo>
                <a:cubicBezTo>
                  <a:pt x="20917" y="20636"/>
                  <a:pt x="20261" y="20628"/>
                  <a:pt x="20008" y="20646"/>
                </a:cubicBezTo>
                <a:cubicBezTo>
                  <a:pt x="19914" y="20653"/>
                  <a:pt x="19827" y="20645"/>
                  <a:pt x="19815" y="20632"/>
                </a:cubicBezTo>
                <a:cubicBezTo>
                  <a:pt x="19786" y="20598"/>
                  <a:pt x="19534" y="20604"/>
                  <a:pt x="19484" y="20639"/>
                </a:cubicBezTo>
                <a:cubicBezTo>
                  <a:pt x="19453" y="20662"/>
                  <a:pt x="19431" y="20663"/>
                  <a:pt x="19390" y="20639"/>
                </a:cubicBezTo>
                <a:cubicBezTo>
                  <a:pt x="19360" y="20621"/>
                  <a:pt x="19313" y="20613"/>
                  <a:pt x="19286" y="20625"/>
                </a:cubicBezTo>
                <a:cubicBezTo>
                  <a:pt x="19261" y="20636"/>
                  <a:pt x="19169" y="20648"/>
                  <a:pt x="19079" y="20650"/>
                </a:cubicBezTo>
                <a:cubicBezTo>
                  <a:pt x="18988" y="20651"/>
                  <a:pt x="18899" y="20657"/>
                  <a:pt x="18881" y="20664"/>
                </a:cubicBezTo>
                <a:cubicBezTo>
                  <a:pt x="18841" y="20678"/>
                  <a:pt x="18258" y="20697"/>
                  <a:pt x="17763" y="20699"/>
                </a:cubicBezTo>
                <a:lnTo>
                  <a:pt x="17407" y="20699"/>
                </a:lnTo>
                <a:lnTo>
                  <a:pt x="17402" y="20576"/>
                </a:lnTo>
                <a:cubicBezTo>
                  <a:pt x="17402" y="20443"/>
                  <a:pt x="17333" y="20383"/>
                  <a:pt x="17214" y="20418"/>
                </a:cubicBezTo>
                <a:cubicBezTo>
                  <a:pt x="17118" y="20448"/>
                  <a:pt x="16888" y="20462"/>
                  <a:pt x="16868" y="20439"/>
                </a:cubicBezTo>
                <a:cubicBezTo>
                  <a:pt x="16858" y="20428"/>
                  <a:pt x="16593" y="20420"/>
                  <a:pt x="16280" y="20425"/>
                </a:cubicBezTo>
                <a:cubicBezTo>
                  <a:pt x="15589" y="20437"/>
                  <a:pt x="15268" y="20441"/>
                  <a:pt x="15172" y="20436"/>
                </a:cubicBezTo>
                <a:cubicBezTo>
                  <a:pt x="15132" y="20434"/>
                  <a:pt x="15034" y="20434"/>
                  <a:pt x="14954" y="20439"/>
                </a:cubicBezTo>
                <a:cubicBezTo>
                  <a:pt x="14729" y="20454"/>
                  <a:pt x="14646" y="20407"/>
                  <a:pt x="14732" y="20310"/>
                </a:cubicBezTo>
                <a:cubicBezTo>
                  <a:pt x="14749" y="20290"/>
                  <a:pt x="14739" y="20247"/>
                  <a:pt x="14702" y="20208"/>
                </a:cubicBezTo>
                <a:cubicBezTo>
                  <a:pt x="14653" y="20155"/>
                  <a:pt x="14645" y="20104"/>
                  <a:pt x="14658" y="19945"/>
                </a:cubicBezTo>
                <a:cubicBezTo>
                  <a:pt x="14667" y="19836"/>
                  <a:pt x="14692" y="19729"/>
                  <a:pt x="14717" y="19707"/>
                </a:cubicBezTo>
                <a:cubicBezTo>
                  <a:pt x="14743" y="19685"/>
                  <a:pt x="14757" y="19644"/>
                  <a:pt x="14747" y="19616"/>
                </a:cubicBezTo>
                <a:cubicBezTo>
                  <a:pt x="14737" y="19588"/>
                  <a:pt x="14752" y="19552"/>
                  <a:pt x="14781" y="19535"/>
                </a:cubicBezTo>
                <a:cubicBezTo>
                  <a:pt x="14827" y="19508"/>
                  <a:pt x="14825" y="19501"/>
                  <a:pt x="14771" y="19479"/>
                </a:cubicBezTo>
                <a:cubicBezTo>
                  <a:pt x="14713" y="19456"/>
                  <a:pt x="14711" y="19451"/>
                  <a:pt x="14771" y="19420"/>
                </a:cubicBezTo>
                <a:cubicBezTo>
                  <a:pt x="14841" y="19383"/>
                  <a:pt x="14813" y="19322"/>
                  <a:pt x="14737" y="19343"/>
                </a:cubicBezTo>
                <a:cubicBezTo>
                  <a:pt x="14711" y="19350"/>
                  <a:pt x="14671" y="19338"/>
                  <a:pt x="14648" y="19318"/>
                </a:cubicBezTo>
                <a:cubicBezTo>
                  <a:pt x="14624" y="19298"/>
                  <a:pt x="14590" y="19290"/>
                  <a:pt x="14574" y="19297"/>
                </a:cubicBezTo>
                <a:cubicBezTo>
                  <a:pt x="14537" y="19313"/>
                  <a:pt x="14431" y="19206"/>
                  <a:pt x="14455" y="19178"/>
                </a:cubicBezTo>
                <a:cubicBezTo>
                  <a:pt x="14465" y="19167"/>
                  <a:pt x="14439" y="19147"/>
                  <a:pt x="14401" y="19132"/>
                </a:cubicBezTo>
                <a:cubicBezTo>
                  <a:pt x="14346" y="19111"/>
                  <a:pt x="14336" y="19085"/>
                  <a:pt x="14351" y="19020"/>
                </a:cubicBezTo>
                <a:cubicBezTo>
                  <a:pt x="14362" y="18974"/>
                  <a:pt x="14372" y="18877"/>
                  <a:pt x="14376" y="18799"/>
                </a:cubicBezTo>
                <a:cubicBezTo>
                  <a:pt x="14379" y="18722"/>
                  <a:pt x="14402" y="18633"/>
                  <a:pt x="14425" y="18603"/>
                </a:cubicBezTo>
                <a:cubicBezTo>
                  <a:pt x="14461" y="18558"/>
                  <a:pt x="14457" y="18543"/>
                  <a:pt x="14406" y="18512"/>
                </a:cubicBezTo>
                <a:cubicBezTo>
                  <a:pt x="14371" y="18491"/>
                  <a:pt x="14315" y="18468"/>
                  <a:pt x="14282" y="18459"/>
                </a:cubicBezTo>
                <a:cubicBezTo>
                  <a:pt x="14231" y="18447"/>
                  <a:pt x="14225" y="18430"/>
                  <a:pt x="14252" y="18361"/>
                </a:cubicBezTo>
                <a:cubicBezTo>
                  <a:pt x="14278" y="18298"/>
                  <a:pt x="14273" y="18267"/>
                  <a:pt x="14232" y="18235"/>
                </a:cubicBezTo>
                <a:cubicBezTo>
                  <a:pt x="14203" y="18212"/>
                  <a:pt x="14191" y="18188"/>
                  <a:pt x="14203" y="18179"/>
                </a:cubicBezTo>
                <a:cubicBezTo>
                  <a:pt x="14215" y="18170"/>
                  <a:pt x="14195" y="18162"/>
                  <a:pt x="14158" y="18162"/>
                </a:cubicBezTo>
                <a:cubicBezTo>
                  <a:pt x="13825" y="18160"/>
                  <a:pt x="13784" y="18132"/>
                  <a:pt x="13768" y="17895"/>
                </a:cubicBezTo>
                <a:cubicBezTo>
                  <a:pt x="13762" y="17809"/>
                  <a:pt x="13752" y="17738"/>
                  <a:pt x="13748" y="17738"/>
                </a:cubicBezTo>
                <a:cubicBezTo>
                  <a:pt x="13737" y="17738"/>
                  <a:pt x="13711" y="17635"/>
                  <a:pt x="13693" y="17510"/>
                </a:cubicBezTo>
                <a:cubicBezTo>
                  <a:pt x="13686" y="17454"/>
                  <a:pt x="13678" y="17405"/>
                  <a:pt x="13674" y="17401"/>
                </a:cubicBezTo>
                <a:cubicBezTo>
                  <a:pt x="13670" y="17398"/>
                  <a:pt x="13667" y="17373"/>
                  <a:pt x="13664" y="17349"/>
                </a:cubicBezTo>
                <a:cubicBezTo>
                  <a:pt x="13661" y="17324"/>
                  <a:pt x="13645" y="17290"/>
                  <a:pt x="13629" y="17272"/>
                </a:cubicBezTo>
                <a:cubicBezTo>
                  <a:pt x="13613" y="17253"/>
                  <a:pt x="13606" y="17218"/>
                  <a:pt x="13619" y="17194"/>
                </a:cubicBezTo>
                <a:cubicBezTo>
                  <a:pt x="13641" y="17155"/>
                  <a:pt x="13651" y="17156"/>
                  <a:pt x="13698" y="17201"/>
                </a:cubicBezTo>
                <a:cubicBezTo>
                  <a:pt x="13727" y="17229"/>
                  <a:pt x="13748" y="17238"/>
                  <a:pt x="13748" y="17222"/>
                </a:cubicBezTo>
                <a:cubicBezTo>
                  <a:pt x="13748" y="17207"/>
                  <a:pt x="13733" y="17186"/>
                  <a:pt x="13713" y="17177"/>
                </a:cubicBezTo>
                <a:cubicBezTo>
                  <a:pt x="13666" y="17156"/>
                  <a:pt x="13665" y="17044"/>
                  <a:pt x="13713" y="17023"/>
                </a:cubicBezTo>
                <a:cubicBezTo>
                  <a:pt x="13734" y="17014"/>
                  <a:pt x="13740" y="16983"/>
                  <a:pt x="13728" y="16956"/>
                </a:cubicBezTo>
                <a:cubicBezTo>
                  <a:pt x="13713" y="16922"/>
                  <a:pt x="13741" y="16884"/>
                  <a:pt x="13812" y="16833"/>
                </a:cubicBezTo>
                <a:cubicBezTo>
                  <a:pt x="13901" y="16770"/>
                  <a:pt x="13906" y="16753"/>
                  <a:pt x="13866" y="16714"/>
                </a:cubicBezTo>
                <a:cubicBezTo>
                  <a:pt x="13811" y="16660"/>
                  <a:pt x="13844" y="16620"/>
                  <a:pt x="13921" y="16641"/>
                </a:cubicBezTo>
                <a:cubicBezTo>
                  <a:pt x="13966" y="16653"/>
                  <a:pt x="13965" y="16646"/>
                  <a:pt x="13931" y="16616"/>
                </a:cubicBezTo>
                <a:cubicBezTo>
                  <a:pt x="13882" y="16575"/>
                  <a:pt x="13939" y="16535"/>
                  <a:pt x="14005" y="16564"/>
                </a:cubicBezTo>
                <a:cubicBezTo>
                  <a:pt x="14030" y="16575"/>
                  <a:pt x="14037" y="16560"/>
                  <a:pt x="14030" y="16522"/>
                </a:cubicBezTo>
                <a:cubicBezTo>
                  <a:pt x="14024" y="16488"/>
                  <a:pt x="14033" y="16445"/>
                  <a:pt x="14049" y="16427"/>
                </a:cubicBezTo>
                <a:cubicBezTo>
                  <a:pt x="14088" y="16383"/>
                  <a:pt x="13968" y="16317"/>
                  <a:pt x="13876" y="16332"/>
                </a:cubicBezTo>
                <a:cubicBezTo>
                  <a:pt x="13792" y="16346"/>
                  <a:pt x="13671" y="16304"/>
                  <a:pt x="13679" y="16262"/>
                </a:cubicBezTo>
                <a:cubicBezTo>
                  <a:pt x="13698" y="16154"/>
                  <a:pt x="13637" y="16116"/>
                  <a:pt x="13441" y="16108"/>
                </a:cubicBezTo>
                <a:cubicBezTo>
                  <a:pt x="13380" y="16106"/>
                  <a:pt x="13372" y="16089"/>
                  <a:pt x="13382" y="16003"/>
                </a:cubicBezTo>
                <a:cubicBezTo>
                  <a:pt x="13396" y="15880"/>
                  <a:pt x="13449" y="15824"/>
                  <a:pt x="13515" y="15863"/>
                </a:cubicBezTo>
                <a:cubicBezTo>
                  <a:pt x="13552" y="15884"/>
                  <a:pt x="13559" y="15869"/>
                  <a:pt x="13550" y="15786"/>
                </a:cubicBezTo>
                <a:cubicBezTo>
                  <a:pt x="13542" y="15713"/>
                  <a:pt x="13555" y="15676"/>
                  <a:pt x="13590" y="15667"/>
                </a:cubicBezTo>
                <a:cubicBezTo>
                  <a:pt x="13617" y="15659"/>
                  <a:pt x="13629" y="15643"/>
                  <a:pt x="13619" y="15632"/>
                </a:cubicBezTo>
                <a:cubicBezTo>
                  <a:pt x="13580" y="15586"/>
                  <a:pt x="13833" y="15324"/>
                  <a:pt x="13906" y="15334"/>
                </a:cubicBezTo>
                <a:cubicBezTo>
                  <a:pt x="13928" y="15337"/>
                  <a:pt x="13945" y="15320"/>
                  <a:pt x="13946" y="15299"/>
                </a:cubicBezTo>
                <a:cubicBezTo>
                  <a:pt x="13947" y="15278"/>
                  <a:pt x="13981" y="15257"/>
                  <a:pt x="14025" y="15253"/>
                </a:cubicBezTo>
                <a:cubicBezTo>
                  <a:pt x="14091" y="15246"/>
                  <a:pt x="14103" y="15232"/>
                  <a:pt x="14094" y="15162"/>
                </a:cubicBezTo>
                <a:cubicBezTo>
                  <a:pt x="14088" y="15116"/>
                  <a:pt x="14073" y="15066"/>
                  <a:pt x="14059" y="15050"/>
                </a:cubicBezTo>
                <a:cubicBezTo>
                  <a:pt x="14045" y="15034"/>
                  <a:pt x="14043" y="15004"/>
                  <a:pt x="14059" y="14987"/>
                </a:cubicBezTo>
                <a:cubicBezTo>
                  <a:pt x="14075" y="14969"/>
                  <a:pt x="14089" y="14934"/>
                  <a:pt x="14089" y="14906"/>
                </a:cubicBezTo>
                <a:cubicBezTo>
                  <a:pt x="14089" y="14870"/>
                  <a:pt x="14110" y="14855"/>
                  <a:pt x="14158" y="14861"/>
                </a:cubicBezTo>
                <a:cubicBezTo>
                  <a:pt x="14207" y="14867"/>
                  <a:pt x="14218" y="14857"/>
                  <a:pt x="14203" y="14829"/>
                </a:cubicBezTo>
                <a:cubicBezTo>
                  <a:pt x="14191" y="14807"/>
                  <a:pt x="14199" y="14785"/>
                  <a:pt x="14218" y="14776"/>
                </a:cubicBezTo>
                <a:cubicBezTo>
                  <a:pt x="14237" y="14768"/>
                  <a:pt x="14249" y="14692"/>
                  <a:pt x="14247" y="14605"/>
                </a:cubicBezTo>
                <a:cubicBezTo>
                  <a:pt x="14245" y="14518"/>
                  <a:pt x="14248" y="14433"/>
                  <a:pt x="14252" y="14419"/>
                </a:cubicBezTo>
                <a:cubicBezTo>
                  <a:pt x="14256" y="14405"/>
                  <a:pt x="14264" y="14377"/>
                  <a:pt x="14267" y="14356"/>
                </a:cubicBezTo>
                <a:cubicBezTo>
                  <a:pt x="14270" y="14335"/>
                  <a:pt x="14289" y="14318"/>
                  <a:pt x="14312" y="14321"/>
                </a:cubicBezTo>
                <a:cubicBezTo>
                  <a:pt x="14334" y="14324"/>
                  <a:pt x="14384" y="14303"/>
                  <a:pt x="14425" y="14272"/>
                </a:cubicBezTo>
                <a:cubicBezTo>
                  <a:pt x="14496" y="14219"/>
                  <a:pt x="14500" y="14207"/>
                  <a:pt x="14450" y="14139"/>
                </a:cubicBezTo>
                <a:cubicBezTo>
                  <a:pt x="14388" y="14053"/>
                  <a:pt x="14432" y="13996"/>
                  <a:pt x="14519" y="14048"/>
                </a:cubicBezTo>
                <a:cubicBezTo>
                  <a:pt x="14561" y="14072"/>
                  <a:pt x="14585" y="14067"/>
                  <a:pt x="14643" y="14023"/>
                </a:cubicBezTo>
                <a:cubicBezTo>
                  <a:pt x="14688" y="13988"/>
                  <a:pt x="14722" y="13978"/>
                  <a:pt x="14737" y="13995"/>
                </a:cubicBezTo>
                <a:cubicBezTo>
                  <a:pt x="14750" y="14010"/>
                  <a:pt x="14778" y="14023"/>
                  <a:pt x="14796" y="14023"/>
                </a:cubicBezTo>
                <a:cubicBezTo>
                  <a:pt x="14844" y="14023"/>
                  <a:pt x="14836" y="13939"/>
                  <a:pt x="14786" y="13904"/>
                </a:cubicBezTo>
                <a:cubicBezTo>
                  <a:pt x="14755" y="13882"/>
                  <a:pt x="14756" y="13864"/>
                  <a:pt x="14791" y="13834"/>
                </a:cubicBezTo>
                <a:cubicBezTo>
                  <a:pt x="14817" y="13812"/>
                  <a:pt x="14827" y="13795"/>
                  <a:pt x="14811" y="13795"/>
                </a:cubicBezTo>
                <a:cubicBezTo>
                  <a:pt x="14795" y="13795"/>
                  <a:pt x="14819" y="13764"/>
                  <a:pt x="14865" y="13729"/>
                </a:cubicBezTo>
                <a:cubicBezTo>
                  <a:pt x="14912" y="13694"/>
                  <a:pt x="14939" y="13666"/>
                  <a:pt x="14925" y="13666"/>
                </a:cubicBezTo>
                <a:cubicBezTo>
                  <a:pt x="14911" y="13666"/>
                  <a:pt x="14917" y="13643"/>
                  <a:pt x="14940" y="13613"/>
                </a:cubicBezTo>
                <a:cubicBezTo>
                  <a:pt x="14969" y="13574"/>
                  <a:pt x="14990" y="13568"/>
                  <a:pt x="15019" y="13589"/>
                </a:cubicBezTo>
                <a:cubicBezTo>
                  <a:pt x="15077" y="13630"/>
                  <a:pt x="15108" y="13622"/>
                  <a:pt x="15103" y="13571"/>
                </a:cubicBezTo>
                <a:cubicBezTo>
                  <a:pt x="15100" y="13542"/>
                  <a:pt x="15126" y="13526"/>
                  <a:pt x="15172" y="13525"/>
                </a:cubicBezTo>
                <a:cubicBezTo>
                  <a:pt x="15212" y="13525"/>
                  <a:pt x="15266" y="13515"/>
                  <a:pt x="15291" y="13504"/>
                </a:cubicBezTo>
                <a:cubicBezTo>
                  <a:pt x="15315" y="13494"/>
                  <a:pt x="15350" y="13492"/>
                  <a:pt x="15370" y="13501"/>
                </a:cubicBezTo>
                <a:cubicBezTo>
                  <a:pt x="15390" y="13510"/>
                  <a:pt x="15404" y="13497"/>
                  <a:pt x="15404" y="13476"/>
                </a:cubicBezTo>
                <a:cubicBezTo>
                  <a:pt x="15404" y="13455"/>
                  <a:pt x="15391" y="13433"/>
                  <a:pt x="15370" y="13424"/>
                </a:cubicBezTo>
                <a:cubicBezTo>
                  <a:pt x="15345" y="13413"/>
                  <a:pt x="15342" y="13398"/>
                  <a:pt x="15365" y="13378"/>
                </a:cubicBezTo>
                <a:cubicBezTo>
                  <a:pt x="15384" y="13362"/>
                  <a:pt x="15403" y="13308"/>
                  <a:pt x="15409" y="13259"/>
                </a:cubicBezTo>
                <a:cubicBezTo>
                  <a:pt x="15420" y="13180"/>
                  <a:pt x="15436" y="13169"/>
                  <a:pt x="15533" y="13168"/>
                </a:cubicBezTo>
                <a:cubicBezTo>
                  <a:pt x="15612" y="13167"/>
                  <a:pt x="15639" y="13156"/>
                  <a:pt x="15632" y="13126"/>
                </a:cubicBezTo>
                <a:cubicBezTo>
                  <a:pt x="15627" y="13103"/>
                  <a:pt x="15681" y="13045"/>
                  <a:pt x="15756" y="12996"/>
                </a:cubicBezTo>
                <a:cubicBezTo>
                  <a:pt x="15920" y="12888"/>
                  <a:pt x="15983" y="12820"/>
                  <a:pt x="15983" y="12737"/>
                </a:cubicBezTo>
                <a:cubicBezTo>
                  <a:pt x="15983" y="12702"/>
                  <a:pt x="16007" y="12665"/>
                  <a:pt x="16037" y="12653"/>
                </a:cubicBezTo>
                <a:cubicBezTo>
                  <a:pt x="16082" y="12635"/>
                  <a:pt x="16083" y="12616"/>
                  <a:pt x="16052" y="12558"/>
                </a:cubicBezTo>
                <a:cubicBezTo>
                  <a:pt x="16024" y="12506"/>
                  <a:pt x="16027" y="12475"/>
                  <a:pt x="16057" y="12450"/>
                </a:cubicBezTo>
                <a:cubicBezTo>
                  <a:pt x="16080" y="12430"/>
                  <a:pt x="16087" y="12415"/>
                  <a:pt x="16072" y="12415"/>
                </a:cubicBezTo>
                <a:cubicBezTo>
                  <a:pt x="16057" y="12415"/>
                  <a:pt x="16067" y="12397"/>
                  <a:pt x="16092" y="12376"/>
                </a:cubicBezTo>
                <a:cubicBezTo>
                  <a:pt x="16116" y="12355"/>
                  <a:pt x="16121" y="12337"/>
                  <a:pt x="16107" y="12337"/>
                </a:cubicBezTo>
                <a:cubicBezTo>
                  <a:pt x="16092" y="12337"/>
                  <a:pt x="16102" y="12323"/>
                  <a:pt x="16126" y="12302"/>
                </a:cubicBezTo>
                <a:cubicBezTo>
                  <a:pt x="16150" y="12282"/>
                  <a:pt x="16159" y="12254"/>
                  <a:pt x="16146" y="12239"/>
                </a:cubicBezTo>
                <a:cubicBezTo>
                  <a:pt x="16134" y="12225"/>
                  <a:pt x="16141" y="12187"/>
                  <a:pt x="16166" y="12155"/>
                </a:cubicBezTo>
                <a:cubicBezTo>
                  <a:pt x="16222" y="12083"/>
                  <a:pt x="16242" y="11352"/>
                  <a:pt x="16191" y="11283"/>
                </a:cubicBezTo>
                <a:cubicBezTo>
                  <a:pt x="16166" y="11250"/>
                  <a:pt x="16169" y="11228"/>
                  <a:pt x="16196" y="11209"/>
                </a:cubicBezTo>
                <a:cubicBezTo>
                  <a:pt x="16248" y="11172"/>
                  <a:pt x="16246" y="11138"/>
                  <a:pt x="16191" y="11146"/>
                </a:cubicBezTo>
                <a:cubicBezTo>
                  <a:pt x="16166" y="11150"/>
                  <a:pt x="16143" y="11136"/>
                  <a:pt x="16141" y="11114"/>
                </a:cubicBezTo>
                <a:cubicBezTo>
                  <a:pt x="16140" y="11093"/>
                  <a:pt x="16125" y="11041"/>
                  <a:pt x="16112" y="10999"/>
                </a:cubicBezTo>
                <a:cubicBezTo>
                  <a:pt x="16098" y="10957"/>
                  <a:pt x="16080" y="10901"/>
                  <a:pt x="16072" y="10873"/>
                </a:cubicBezTo>
                <a:cubicBezTo>
                  <a:pt x="16064" y="10845"/>
                  <a:pt x="16047" y="10774"/>
                  <a:pt x="16027" y="10715"/>
                </a:cubicBezTo>
                <a:cubicBezTo>
                  <a:pt x="16005" y="10646"/>
                  <a:pt x="16004" y="10598"/>
                  <a:pt x="16027" y="10582"/>
                </a:cubicBezTo>
                <a:cubicBezTo>
                  <a:pt x="16069" y="10553"/>
                  <a:pt x="16030" y="10495"/>
                  <a:pt x="15983" y="10515"/>
                </a:cubicBezTo>
                <a:cubicBezTo>
                  <a:pt x="15924" y="10541"/>
                  <a:pt x="15905" y="10471"/>
                  <a:pt x="15948" y="10396"/>
                </a:cubicBezTo>
                <a:cubicBezTo>
                  <a:pt x="15973" y="10354"/>
                  <a:pt x="15979" y="10302"/>
                  <a:pt x="15963" y="10277"/>
                </a:cubicBezTo>
                <a:cubicBezTo>
                  <a:pt x="15923" y="10212"/>
                  <a:pt x="15920" y="10186"/>
                  <a:pt x="15953" y="10154"/>
                </a:cubicBezTo>
                <a:cubicBezTo>
                  <a:pt x="15969" y="10139"/>
                  <a:pt x="15977" y="10096"/>
                  <a:pt x="15973" y="10060"/>
                </a:cubicBezTo>
                <a:cubicBezTo>
                  <a:pt x="15966" y="10003"/>
                  <a:pt x="15949" y="9993"/>
                  <a:pt x="15864" y="10000"/>
                </a:cubicBezTo>
                <a:cubicBezTo>
                  <a:pt x="15747" y="10010"/>
                  <a:pt x="15683" y="9964"/>
                  <a:pt x="15676" y="9867"/>
                </a:cubicBezTo>
                <a:cubicBezTo>
                  <a:pt x="15674" y="9829"/>
                  <a:pt x="15659" y="9787"/>
                  <a:pt x="15647" y="9772"/>
                </a:cubicBezTo>
                <a:cubicBezTo>
                  <a:pt x="15634" y="9758"/>
                  <a:pt x="15639" y="9730"/>
                  <a:pt x="15657" y="9709"/>
                </a:cubicBezTo>
                <a:cubicBezTo>
                  <a:pt x="15679" y="9684"/>
                  <a:pt x="15663" y="9649"/>
                  <a:pt x="15597" y="9601"/>
                </a:cubicBezTo>
                <a:cubicBezTo>
                  <a:pt x="15516" y="9540"/>
                  <a:pt x="15511" y="9531"/>
                  <a:pt x="15563" y="9517"/>
                </a:cubicBezTo>
                <a:cubicBezTo>
                  <a:pt x="15595" y="9508"/>
                  <a:pt x="15613" y="9491"/>
                  <a:pt x="15602" y="9478"/>
                </a:cubicBezTo>
                <a:cubicBezTo>
                  <a:pt x="15591" y="9465"/>
                  <a:pt x="15569" y="9460"/>
                  <a:pt x="15553" y="9467"/>
                </a:cubicBezTo>
                <a:cubicBezTo>
                  <a:pt x="15536" y="9475"/>
                  <a:pt x="15495" y="9453"/>
                  <a:pt x="15464" y="9418"/>
                </a:cubicBezTo>
                <a:cubicBezTo>
                  <a:pt x="15421" y="9372"/>
                  <a:pt x="15404" y="9280"/>
                  <a:pt x="15399" y="9064"/>
                </a:cubicBezTo>
                <a:cubicBezTo>
                  <a:pt x="15393" y="8782"/>
                  <a:pt x="15390" y="8778"/>
                  <a:pt x="15310" y="8781"/>
                </a:cubicBezTo>
                <a:cubicBezTo>
                  <a:pt x="15266" y="8782"/>
                  <a:pt x="15206" y="8795"/>
                  <a:pt x="15177" y="8812"/>
                </a:cubicBezTo>
                <a:cubicBezTo>
                  <a:pt x="15108" y="8852"/>
                  <a:pt x="15085" y="8823"/>
                  <a:pt x="15098" y="8714"/>
                </a:cubicBezTo>
                <a:cubicBezTo>
                  <a:pt x="15104" y="8666"/>
                  <a:pt x="15093" y="8601"/>
                  <a:pt x="15073" y="8570"/>
                </a:cubicBezTo>
                <a:cubicBezTo>
                  <a:pt x="15049" y="8532"/>
                  <a:pt x="15051" y="8501"/>
                  <a:pt x="15078" y="8465"/>
                </a:cubicBezTo>
                <a:cubicBezTo>
                  <a:pt x="15107" y="8427"/>
                  <a:pt x="15104" y="8392"/>
                  <a:pt x="15073" y="8339"/>
                </a:cubicBezTo>
                <a:cubicBezTo>
                  <a:pt x="15010" y="8231"/>
                  <a:pt x="15008" y="8096"/>
                  <a:pt x="15068" y="8013"/>
                </a:cubicBezTo>
                <a:cubicBezTo>
                  <a:pt x="15117" y="7946"/>
                  <a:pt x="15120" y="7943"/>
                  <a:pt x="15068" y="7957"/>
                </a:cubicBezTo>
                <a:cubicBezTo>
                  <a:pt x="15032" y="7967"/>
                  <a:pt x="14998" y="7953"/>
                  <a:pt x="14974" y="7922"/>
                </a:cubicBezTo>
                <a:cubicBezTo>
                  <a:pt x="14953" y="7895"/>
                  <a:pt x="14946" y="7873"/>
                  <a:pt x="14959" y="7873"/>
                </a:cubicBezTo>
                <a:cubicBezTo>
                  <a:pt x="14972" y="7873"/>
                  <a:pt x="14964" y="7856"/>
                  <a:pt x="14945" y="7838"/>
                </a:cubicBezTo>
                <a:cubicBezTo>
                  <a:pt x="14925" y="7820"/>
                  <a:pt x="14914" y="7788"/>
                  <a:pt x="14920" y="7764"/>
                </a:cubicBezTo>
                <a:cubicBezTo>
                  <a:pt x="14925" y="7740"/>
                  <a:pt x="14908" y="7707"/>
                  <a:pt x="14880" y="7691"/>
                </a:cubicBezTo>
                <a:cubicBezTo>
                  <a:pt x="14852" y="7674"/>
                  <a:pt x="14840" y="7638"/>
                  <a:pt x="14851" y="7607"/>
                </a:cubicBezTo>
                <a:cubicBezTo>
                  <a:pt x="14866" y="7563"/>
                  <a:pt x="14847" y="7545"/>
                  <a:pt x="14762" y="7523"/>
                </a:cubicBezTo>
                <a:cubicBezTo>
                  <a:pt x="14692" y="7504"/>
                  <a:pt x="14643" y="7471"/>
                  <a:pt x="14628" y="7428"/>
                </a:cubicBezTo>
                <a:cubicBezTo>
                  <a:pt x="14603" y="7359"/>
                  <a:pt x="14404" y="7194"/>
                  <a:pt x="14371" y="7218"/>
                </a:cubicBezTo>
                <a:cubicBezTo>
                  <a:pt x="14340" y="7240"/>
                  <a:pt x="14215" y="7181"/>
                  <a:pt x="14237" y="7155"/>
                </a:cubicBezTo>
                <a:cubicBezTo>
                  <a:pt x="14249" y="7141"/>
                  <a:pt x="14231" y="7130"/>
                  <a:pt x="14203" y="7130"/>
                </a:cubicBezTo>
                <a:cubicBezTo>
                  <a:pt x="14174" y="7130"/>
                  <a:pt x="14109" y="7115"/>
                  <a:pt x="14054" y="7095"/>
                </a:cubicBezTo>
                <a:cubicBezTo>
                  <a:pt x="14000" y="7075"/>
                  <a:pt x="13936" y="7064"/>
                  <a:pt x="13911" y="7071"/>
                </a:cubicBezTo>
                <a:cubicBezTo>
                  <a:pt x="13886" y="7077"/>
                  <a:pt x="13830" y="7053"/>
                  <a:pt x="13787" y="7014"/>
                </a:cubicBezTo>
                <a:cubicBezTo>
                  <a:pt x="13717" y="6951"/>
                  <a:pt x="13715" y="6940"/>
                  <a:pt x="13768" y="6899"/>
                </a:cubicBezTo>
                <a:cubicBezTo>
                  <a:pt x="13843" y="6840"/>
                  <a:pt x="13798" y="6817"/>
                  <a:pt x="13540" y="6783"/>
                </a:cubicBezTo>
                <a:cubicBezTo>
                  <a:pt x="13391" y="6763"/>
                  <a:pt x="13366" y="6734"/>
                  <a:pt x="13446" y="6671"/>
                </a:cubicBezTo>
                <a:cubicBezTo>
                  <a:pt x="13502" y="6627"/>
                  <a:pt x="13517" y="6626"/>
                  <a:pt x="13585" y="6657"/>
                </a:cubicBezTo>
                <a:cubicBezTo>
                  <a:pt x="13627" y="6677"/>
                  <a:pt x="13704" y="6689"/>
                  <a:pt x="13758" y="6685"/>
                </a:cubicBezTo>
                <a:cubicBezTo>
                  <a:pt x="13826" y="6680"/>
                  <a:pt x="13869" y="6692"/>
                  <a:pt x="13896" y="6727"/>
                </a:cubicBezTo>
                <a:cubicBezTo>
                  <a:pt x="13917" y="6755"/>
                  <a:pt x="13954" y="6773"/>
                  <a:pt x="13980" y="6766"/>
                </a:cubicBezTo>
                <a:cubicBezTo>
                  <a:pt x="14007" y="6759"/>
                  <a:pt x="14059" y="6774"/>
                  <a:pt x="14094" y="6801"/>
                </a:cubicBezTo>
                <a:cubicBezTo>
                  <a:pt x="14129" y="6828"/>
                  <a:pt x="14141" y="6850"/>
                  <a:pt x="14124" y="6850"/>
                </a:cubicBezTo>
                <a:cubicBezTo>
                  <a:pt x="14107" y="6850"/>
                  <a:pt x="14111" y="6865"/>
                  <a:pt x="14134" y="6881"/>
                </a:cubicBezTo>
                <a:cubicBezTo>
                  <a:pt x="14165" y="6904"/>
                  <a:pt x="14190" y="6903"/>
                  <a:pt x="14232" y="6878"/>
                </a:cubicBezTo>
                <a:cubicBezTo>
                  <a:pt x="14279" y="6850"/>
                  <a:pt x="14301" y="6850"/>
                  <a:pt x="14356" y="6885"/>
                </a:cubicBezTo>
                <a:cubicBezTo>
                  <a:pt x="14393" y="6909"/>
                  <a:pt x="14446" y="6922"/>
                  <a:pt x="14480" y="6913"/>
                </a:cubicBezTo>
                <a:cubicBezTo>
                  <a:pt x="14512" y="6904"/>
                  <a:pt x="14584" y="6916"/>
                  <a:pt x="14638" y="6941"/>
                </a:cubicBezTo>
                <a:cubicBezTo>
                  <a:pt x="14746" y="6991"/>
                  <a:pt x="14806" y="7003"/>
                  <a:pt x="15029" y="7011"/>
                </a:cubicBezTo>
                <a:cubicBezTo>
                  <a:pt x="15110" y="7014"/>
                  <a:pt x="15203" y="7029"/>
                  <a:pt x="15231" y="7046"/>
                </a:cubicBezTo>
                <a:cubicBezTo>
                  <a:pt x="15263" y="7065"/>
                  <a:pt x="15304" y="7067"/>
                  <a:pt x="15335" y="7053"/>
                </a:cubicBezTo>
                <a:cubicBezTo>
                  <a:pt x="15363" y="7041"/>
                  <a:pt x="15398" y="7039"/>
                  <a:pt x="15414" y="7046"/>
                </a:cubicBezTo>
                <a:cubicBezTo>
                  <a:pt x="15466" y="7069"/>
                  <a:pt x="15566" y="7032"/>
                  <a:pt x="15617" y="6972"/>
                </a:cubicBezTo>
                <a:cubicBezTo>
                  <a:pt x="15667" y="6915"/>
                  <a:pt x="15669" y="6913"/>
                  <a:pt x="15592" y="6962"/>
                </a:cubicBezTo>
                <a:cubicBezTo>
                  <a:pt x="15519" y="7008"/>
                  <a:pt x="15510" y="7008"/>
                  <a:pt x="15444" y="6965"/>
                </a:cubicBezTo>
                <a:cubicBezTo>
                  <a:pt x="15406" y="6941"/>
                  <a:pt x="15380" y="6909"/>
                  <a:pt x="15390" y="6892"/>
                </a:cubicBezTo>
                <a:cubicBezTo>
                  <a:pt x="15414" y="6846"/>
                  <a:pt x="15188" y="6734"/>
                  <a:pt x="15068" y="6734"/>
                </a:cubicBezTo>
                <a:cubicBezTo>
                  <a:pt x="14989" y="6734"/>
                  <a:pt x="14958" y="6724"/>
                  <a:pt x="14954" y="6685"/>
                </a:cubicBezTo>
                <a:cubicBezTo>
                  <a:pt x="14951" y="6657"/>
                  <a:pt x="14905" y="6601"/>
                  <a:pt x="14851" y="6562"/>
                </a:cubicBezTo>
                <a:cubicBezTo>
                  <a:pt x="14774" y="6508"/>
                  <a:pt x="14761" y="6483"/>
                  <a:pt x="14791" y="6457"/>
                </a:cubicBezTo>
                <a:cubicBezTo>
                  <a:pt x="14856" y="6402"/>
                  <a:pt x="14799" y="6335"/>
                  <a:pt x="14702" y="6352"/>
                </a:cubicBezTo>
                <a:cubicBezTo>
                  <a:pt x="14657" y="6360"/>
                  <a:pt x="14606" y="6352"/>
                  <a:pt x="14593" y="6338"/>
                </a:cubicBezTo>
                <a:cubicBezTo>
                  <a:pt x="14578" y="6321"/>
                  <a:pt x="14550" y="6321"/>
                  <a:pt x="14504" y="6338"/>
                </a:cubicBezTo>
                <a:cubicBezTo>
                  <a:pt x="14384" y="6384"/>
                  <a:pt x="14367" y="6266"/>
                  <a:pt x="14485" y="6205"/>
                </a:cubicBezTo>
                <a:cubicBezTo>
                  <a:pt x="14546" y="6173"/>
                  <a:pt x="14545" y="6168"/>
                  <a:pt x="14465" y="6131"/>
                </a:cubicBezTo>
                <a:cubicBezTo>
                  <a:pt x="14418" y="6110"/>
                  <a:pt x="14349" y="6085"/>
                  <a:pt x="14312" y="6075"/>
                </a:cubicBezTo>
                <a:cubicBezTo>
                  <a:pt x="14274" y="6066"/>
                  <a:pt x="14254" y="6049"/>
                  <a:pt x="14267" y="6040"/>
                </a:cubicBezTo>
                <a:cubicBezTo>
                  <a:pt x="14280" y="6031"/>
                  <a:pt x="14269" y="6010"/>
                  <a:pt x="14247" y="5991"/>
                </a:cubicBezTo>
                <a:cubicBezTo>
                  <a:pt x="14225" y="5972"/>
                  <a:pt x="14215" y="5954"/>
                  <a:pt x="14223" y="5953"/>
                </a:cubicBezTo>
                <a:cubicBezTo>
                  <a:pt x="14287" y="5940"/>
                  <a:pt x="14652" y="5940"/>
                  <a:pt x="14663" y="5953"/>
                </a:cubicBezTo>
                <a:cubicBezTo>
                  <a:pt x="14680" y="5973"/>
                  <a:pt x="15509" y="5966"/>
                  <a:pt x="15538" y="5946"/>
                </a:cubicBezTo>
                <a:cubicBezTo>
                  <a:pt x="15550" y="5937"/>
                  <a:pt x="15600" y="5932"/>
                  <a:pt x="15647" y="5932"/>
                </a:cubicBezTo>
                <a:cubicBezTo>
                  <a:pt x="15731" y="5932"/>
                  <a:pt x="15752" y="5905"/>
                  <a:pt x="15701" y="5869"/>
                </a:cubicBezTo>
                <a:cubicBezTo>
                  <a:pt x="15686" y="5858"/>
                  <a:pt x="15676" y="5836"/>
                  <a:pt x="15676" y="5820"/>
                </a:cubicBezTo>
                <a:cubicBezTo>
                  <a:pt x="15676" y="5803"/>
                  <a:pt x="15646" y="5792"/>
                  <a:pt x="15612" y="5791"/>
                </a:cubicBezTo>
                <a:cubicBezTo>
                  <a:pt x="15578" y="5791"/>
                  <a:pt x="15533" y="5777"/>
                  <a:pt x="15508" y="5760"/>
                </a:cubicBezTo>
                <a:cubicBezTo>
                  <a:pt x="15455" y="5722"/>
                  <a:pt x="15392" y="5717"/>
                  <a:pt x="15424" y="5753"/>
                </a:cubicBezTo>
                <a:cubicBezTo>
                  <a:pt x="15459" y="5793"/>
                  <a:pt x="15341" y="5813"/>
                  <a:pt x="15281" y="5777"/>
                </a:cubicBezTo>
                <a:cubicBezTo>
                  <a:pt x="15240" y="5753"/>
                  <a:pt x="15235" y="5737"/>
                  <a:pt x="15266" y="5711"/>
                </a:cubicBezTo>
                <a:cubicBezTo>
                  <a:pt x="15311" y="5672"/>
                  <a:pt x="15265" y="5651"/>
                  <a:pt x="15113" y="5641"/>
                </a:cubicBezTo>
                <a:cubicBezTo>
                  <a:pt x="14975" y="5632"/>
                  <a:pt x="14848" y="5576"/>
                  <a:pt x="14895" y="5543"/>
                </a:cubicBezTo>
                <a:cubicBezTo>
                  <a:pt x="14924" y="5522"/>
                  <a:pt x="14921" y="5501"/>
                  <a:pt x="14885" y="5473"/>
                </a:cubicBezTo>
                <a:cubicBezTo>
                  <a:pt x="14858" y="5451"/>
                  <a:pt x="14833" y="5413"/>
                  <a:pt x="14826" y="5385"/>
                </a:cubicBezTo>
                <a:cubicBezTo>
                  <a:pt x="14816" y="5349"/>
                  <a:pt x="14780" y="5333"/>
                  <a:pt x="14702" y="5332"/>
                </a:cubicBezTo>
                <a:cubicBezTo>
                  <a:pt x="14630" y="5332"/>
                  <a:pt x="14596" y="5321"/>
                  <a:pt x="14603" y="5297"/>
                </a:cubicBezTo>
                <a:cubicBezTo>
                  <a:pt x="14609" y="5278"/>
                  <a:pt x="14587" y="5246"/>
                  <a:pt x="14549" y="5227"/>
                </a:cubicBezTo>
                <a:cubicBezTo>
                  <a:pt x="14492" y="5199"/>
                  <a:pt x="14442" y="5108"/>
                  <a:pt x="14435" y="5021"/>
                </a:cubicBezTo>
                <a:cubicBezTo>
                  <a:pt x="14434" y="5011"/>
                  <a:pt x="14492" y="4999"/>
                  <a:pt x="14564" y="4996"/>
                </a:cubicBezTo>
                <a:cubicBezTo>
                  <a:pt x="14636" y="4993"/>
                  <a:pt x="14703" y="4985"/>
                  <a:pt x="14712" y="4978"/>
                </a:cubicBezTo>
                <a:cubicBezTo>
                  <a:pt x="14722" y="4972"/>
                  <a:pt x="14789" y="4989"/>
                  <a:pt x="14865" y="5017"/>
                </a:cubicBezTo>
                <a:cubicBezTo>
                  <a:pt x="14960" y="5052"/>
                  <a:pt x="15032" y="5062"/>
                  <a:pt x="15088" y="5049"/>
                </a:cubicBezTo>
                <a:cubicBezTo>
                  <a:pt x="15133" y="5038"/>
                  <a:pt x="15227" y="5031"/>
                  <a:pt x="15296" y="5035"/>
                </a:cubicBezTo>
                <a:cubicBezTo>
                  <a:pt x="15396" y="5040"/>
                  <a:pt x="15412" y="5034"/>
                  <a:pt x="15380" y="5007"/>
                </a:cubicBezTo>
                <a:cubicBezTo>
                  <a:pt x="15329" y="4963"/>
                  <a:pt x="15412" y="4874"/>
                  <a:pt x="15503" y="4873"/>
                </a:cubicBezTo>
                <a:cubicBezTo>
                  <a:pt x="15537" y="4873"/>
                  <a:pt x="15567" y="4856"/>
                  <a:pt x="15568" y="4835"/>
                </a:cubicBezTo>
                <a:cubicBezTo>
                  <a:pt x="15569" y="4785"/>
                  <a:pt x="15697" y="4678"/>
                  <a:pt x="15736" y="4695"/>
                </a:cubicBezTo>
                <a:cubicBezTo>
                  <a:pt x="15799" y="4722"/>
                  <a:pt x="15759" y="4575"/>
                  <a:pt x="15691" y="4526"/>
                </a:cubicBezTo>
                <a:cubicBezTo>
                  <a:pt x="15606" y="4466"/>
                  <a:pt x="15587" y="4463"/>
                  <a:pt x="15587" y="4512"/>
                </a:cubicBezTo>
                <a:cubicBezTo>
                  <a:pt x="15587" y="4574"/>
                  <a:pt x="15510" y="4587"/>
                  <a:pt x="15488" y="4530"/>
                </a:cubicBezTo>
                <a:cubicBezTo>
                  <a:pt x="15478" y="4500"/>
                  <a:pt x="15448" y="4477"/>
                  <a:pt x="15419" y="4477"/>
                </a:cubicBezTo>
                <a:cubicBezTo>
                  <a:pt x="15391" y="4477"/>
                  <a:pt x="15373" y="4485"/>
                  <a:pt x="15385" y="4498"/>
                </a:cubicBezTo>
                <a:cubicBezTo>
                  <a:pt x="15396" y="4512"/>
                  <a:pt x="15380" y="4534"/>
                  <a:pt x="15345" y="4547"/>
                </a:cubicBezTo>
                <a:cubicBezTo>
                  <a:pt x="15261" y="4581"/>
                  <a:pt x="15074" y="4516"/>
                  <a:pt x="15103" y="4463"/>
                </a:cubicBezTo>
                <a:cubicBezTo>
                  <a:pt x="15116" y="4439"/>
                  <a:pt x="15090" y="4417"/>
                  <a:pt x="15029" y="4400"/>
                </a:cubicBezTo>
                <a:cubicBezTo>
                  <a:pt x="14977" y="4386"/>
                  <a:pt x="14940" y="4366"/>
                  <a:pt x="14945" y="4355"/>
                </a:cubicBezTo>
                <a:cubicBezTo>
                  <a:pt x="14949" y="4344"/>
                  <a:pt x="14898" y="4292"/>
                  <a:pt x="14831" y="4239"/>
                </a:cubicBezTo>
                <a:cubicBezTo>
                  <a:pt x="14739" y="4167"/>
                  <a:pt x="14698" y="4152"/>
                  <a:pt x="14663" y="4173"/>
                </a:cubicBezTo>
                <a:cubicBezTo>
                  <a:pt x="14637" y="4188"/>
                  <a:pt x="14602" y="4191"/>
                  <a:pt x="14584" y="4183"/>
                </a:cubicBezTo>
                <a:cubicBezTo>
                  <a:pt x="14546" y="4167"/>
                  <a:pt x="14547" y="4141"/>
                  <a:pt x="14598" y="4043"/>
                </a:cubicBezTo>
                <a:cubicBezTo>
                  <a:pt x="14617" y="4008"/>
                  <a:pt x="14628" y="3920"/>
                  <a:pt x="14623" y="3850"/>
                </a:cubicBezTo>
                <a:cubicBezTo>
                  <a:pt x="14618" y="3780"/>
                  <a:pt x="14607" y="3563"/>
                  <a:pt x="14598" y="3367"/>
                </a:cubicBezTo>
                <a:cubicBezTo>
                  <a:pt x="14590" y="3170"/>
                  <a:pt x="14574" y="2992"/>
                  <a:pt x="14564" y="2971"/>
                </a:cubicBezTo>
                <a:cubicBezTo>
                  <a:pt x="14527" y="2896"/>
                  <a:pt x="14510" y="2358"/>
                  <a:pt x="14544" y="2343"/>
                </a:cubicBezTo>
                <a:cubicBezTo>
                  <a:pt x="14562" y="2335"/>
                  <a:pt x="14579" y="2305"/>
                  <a:pt x="14579" y="2277"/>
                </a:cubicBezTo>
                <a:cubicBezTo>
                  <a:pt x="14579" y="2249"/>
                  <a:pt x="14559" y="2233"/>
                  <a:pt x="14539" y="2242"/>
                </a:cubicBezTo>
                <a:cubicBezTo>
                  <a:pt x="14506" y="2256"/>
                  <a:pt x="14423" y="2154"/>
                  <a:pt x="14415" y="2091"/>
                </a:cubicBezTo>
                <a:cubicBezTo>
                  <a:pt x="14414" y="2077"/>
                  <a:pt x="14401" y="2049"/>
                  <a:pt x="14386" y="2031"/>
                </a:cubicBezTo>
                <a:cubicBezTo>
                  <a:pt x="14370" y="2014"/>
                  <a:pt x="14368" y="1986"/>
                  <a:pt x="14381" y="1972"/>
                </a:cubicBezTo>
                <a:cubicBezTo>
                  <a:pt x="14394" y="1957"/>
                  <a:pt x="14385" y="1930"/>
                  <a:pt x="14361" y="1909"/>
                </a:cubicBezTo>
                <a:cubicBezTo>
                  <a:pt x="14337" y="1888"/>
                  <a:pt x="14325" y="1864"/>
                  <a:pt x="14336" y="1856"/>
                </a:cubicBezTo>
                <a:cubicBezTo>
                  <a:pt x="14348" y="1848"/>
                  <a:pt x="14311" y="1814"/>
                  <a:pt x="14252" y="1779"/>
                </a:cubicBezTo>
                <a:cubicBezTo>
                  <a:pt x="14194" y="1744"/>
                  <a:pt x="14153" y="1703"/>
                  <a:pt x="14163" y="1691"/>
                </a:cubicBezTo>
                <a:cubicBezTo>
                  <a:pt x="14173" y="1680"/>
                  <a:pt x="14164" y="1665"/>
                  <a:pt x="14143" y="1656"/>
                </a:cubicBezTo>
                <a:cubicBezTo>
                  <a:pt x="14092" y="1634"/>
                  <a:pt x="14140" y="1585"/>
                  <a:pt x="14198" y="1600"/>
                </a:cubicBezTo>
                <a:cubicBezTo>
                  <a:pt x="14231" y="1609"/>
                  <a:pt x="14246" y="1589"/>
                  <a:pt x="14242" y="1534"/>
                </a:cubicBezTo>
                <a:cubicBezTo>
                  <a:pt x="14236" y="1454"/>
                  <a:pt x="14200" y="1433"/>
                  <a:pt x="14030" y="1390"/>
                </a:cubicBezTo>
                <a:cubicBezTo>
                  <a:pt x="13955" y="1371"/>
                  <a:pt x="13938" y="1350"/>
                  <a:pt x="13946" y="1299"/>
                </a:cubicBezTo>
                <a:cubicBezTo>
                  <a:pt x="13954" y="1248"/>
                  <a:pt x="13943" y="1239"/>
                  <a:pt x="13906" y="1260"/>
                </a:cubicBezTo>
                <a:cubicBezTo>
                  <a:pt x="13872" y="1281"/>
                  <a:pt x="13835" y="1278"/>
                  <a:pt x="13768" y="1246"/>
                </a:cubicBezTo>
                <a:cubicBezTo>
                  <a:pt x="13717" y="1223"/>
                  <a:pt x="13679" y="1212"/>
                  <a:pt x="13679" y="1222"/>
                </a:cubicBezTo>
                <a:cubicBezTo>
                  <a:pt x="13679" y="1232"/>
                  <a:pt x="13649" y="1226"/>
                  <a:pt x="13619" y="1208"/>
                </a:cubicBezTo>
                <a:cubicBezTo>
                  <a:pt x="13578" y="1184"/>
                  <a:pt x="13578" y="1168"/>
                  <a:pt x="13609" y="1141"/>
                </a:cubicBezTo>
                <a:cubicBezTo>
                  <a:pt x="13632" y="1122"/>
                  <a:pt x="13637" y="1104"/>
                  <a:pt x="13619" y="1103"/>
                </a:cubicBezTo>
                <a:cubicBezTo>
                  <a:pt x="13543" y="1096"/>
                  <a:pt x="13508" y="1090"/>
                  <a:pt x="13407" y="1057"/>
                </a:cubicBezTo>
                <a:cubicBezTo>
                  <a:pt x="13347" y="1038"/>
                  <a:pt x="13257" y="1017"/>
                  <a:pt x="13209" y="1012"/>
                </a:cubicBezTo>
                <a:cubicBezTo>
                  <a:pt x="13161" y="1006"/>
                  <a:pt x="13075" y="973"/>
                  <a:pt x="13016" y="938"/>
                </a:cubicBezTo>
                <a:cubicBezTo>
                  <a:pt x="12942" y="894"/>
                  <a:pt x="12876" y="877"/>
                  <a:pt x="12798" y="882"/>
                </a:cubicBezTo>
                <a:cubicBezTo>
                  <a:pt x="12718" y="887"/>
                  <a:pt x="12687" y="879"/>
                  <a:pt x="12695" y="854"/>
                </a:cubicBezTo>
                <a:cubicBezTo>
                  <a:pt x="12701" y="832"/>
                  <a:pt x="12685" y="823"/>
                  <a:pt x="12650" y="833"/>
                </a:cubicBezTo>
                <a:cubicBezTo>
                  <a:pt x="12585" y="851"/>
                  <a:pt x="12497" y="741"/>
                  <a:pt x="12507" y="654"/>
                </a:cubicBezTo>
                <a:lnTo>
                  <a:pt x="12512" y="598"/>
                </a:lnTo>
                <a:lnTo>
                  <a:pt x="12408" y="651"/>
                </a:lnTo>
                <a:lnTo>
                  <a:pt x="12299" y="707"/>
                </a:lnTo>
                <a:lnTo>
                  <a:pt x="12240" y="651"/>
                </a:lnTo>
                <a:cubicBezTo>
                  <a:pt x="12207" y="620"/>
                  <a:pt x="12145" y="594"/>
                  <a:pt x="12106" y="595"/>
                </a:cubicBezTo>
                <a:cubicBezTo>
                  <a:pt x="12067" y="595"/>
                  <a:pt x="11949" y="594"/>
                  <a:pt x="11844" y="595"/>
                </a:cubicBezTo>
                <a:cubicBezTo>
                  <a:pt x="11611" y="596"/>
                  <a:pt x="11577" y="583"/>
                  <a:pt x="11626" y="518"/>
                </a:cubicBezTo>
                <a:cubicBezTo>
                  <a:pt x="11671" y="458"/>
                  <a:pt x="11629" y="454"/>
                  <a:pt x="11523" y="507"/>
                </a:cubicBezTo>
                <a:cubicBezTo>
                  <a:pt x="11451" y="543"/>
                  <a:pt x="11442" y="540"/>
                  <a:pt x="11409" y="497"/>
                </a:cubicBezTo>
                <a:cubicBezTo>
                  <a:pt x="11384" y="463"/>
                  <a:pt x="11385" y="440"/>
                  <a:pt x="11414" y="419"/>
                </a:cubicBezTo>
                <a:cubicBezTo>
                  <a:pt x="11442" y="399"/>
                  <a:pt x="11446" y="391"/>
                  <a:pt x="11419" y="391"/>
                </a:cubicBezTo>
                <a:cubicBezTo>
                  <a:pt x="11397" y="391"/>
                  <a:pt x="11370" y="407"/>
                  <a:pt x="11359" y="426"/>
                </a:cubicBezTo>
                <a:cubicBezTo>
                  <a:pt x="11333" y="475"/>
                  <a:pt x="10879" y="468"/>
                  <a:pt x="10894" y="419"/>
                </a:cubicBezTo>
                <a:cubicBezTo>
                  <a:pt x="10902" y="396"/>
                  <a:pt x="10879" y="388"/>
                  <a:pt x="10825" y="398"/>
                </a:cubicBezTo>
                <a:cubicBezTo>
                  <a:pt x="10727" y="417"/>
                  <a:pt x="10578" y="352"/>
                  <a:pt x="10578" y="290"/>
                </a:cubicBezTo>
                <a:cubicBezTo>
                  <a:pt x="10578" y="264"/>
                  <a:pt x="10564" y="236"/>
                  <a:pt x="10543" y="227"/>
                </a:cubicBezTo>
                <a:cubicBezTo>
                  <a:pt x="10523" y="218"/>
                  <a:pt x="10515" y="196"/>
                  <a:pt x="10529" y="181"/>
                </a:cubicBezTo>
                <a:cubicBezTo>
                  <a:pt x="10542" y="165"/>
                  <a:pt x="10536" y="161"/>
                  <a:pt x="10514" y="171"/>
                </a:cubicBezTo>
                <a:cubicBezTo>
                  <a:pt x="10454" y="197"/>
                  <a:pt x="10427" y="143"/>
                  <a:pt x="10469" y="87"/>
                </a:cubicBezTo>
                <a:cubicBezTo>
                  <a:pt x="10493" y="55"/>
                  <a:pt x="10496" y="33"/>
                  <a:pt x="10474" y="23"/>
                </a:cubicBezTo>
                <a:cubicBezTo>
                  <a:pt x="10455" y="15"/>
                  <a:pt x="10417" y="33"/>
                  <a:pt x="10395" y="62"/>
                </a:cubicBezTo>
                <a:cubicBezTo>
                  <a:pt x="10356" y="114"/>
                  <a:pt x="10266" y="117"/>
                  <a:pt x="10281" y="65"/>
                </a:cubicBezTo>
                <a:cubicBezTo>
                  <a:pt x="10286" y="50"/>
                  <a:pt x="10237" y="44"/>
                  <a:pt x="10163" y="51"/>
                </a:cubicBezTo>
                <a:cubicBezTo>
                  <a:pt x="10084" y="59"/>
                  <a:pt x="10002" y="51"/>
                  <a:pt x="9950" y="27"/>
                </a:cubicBezTo>
                <a:cubicBezTo>
                  <a:pt x="9879" y="-6"/>
                  <a:pt x="9856" y="-9"/>
                  <a:pt x="9777" y="20"/>
                </a:cubicBezTo>
                <a:close/>
                <a:moveTo>
                  <a:pt x="6617" y="850"/>
                </a:moveTo>
                <a:cubicBezTo>
                  <a:pt x="6597" y="850"/>
                  <a:pt x="6577" y="861"/>
                  <a:pt x="6577" y="875"/>
                </a:cubicBezTo>
                <a:cubicBezTo>
                  <a:pt x="6577" y="889"/>
                  <a:pt x="6597" y="903"/>
                  <a:pt x="6617" y="903"/>
                </a:cubicBezTo>
                <a:cubicBezTo>
                  <a:pt x="6637" y="903"/>
                  <a:pt x="6652" y="889"/>
                  <a:pt x="6652" y="875"/>
                </a:cubicBezTo>
                <a:cubicBezTo>
                  <a:pt x="6652" y="861"/>
                  <a:pt x="6637" y="850"/>
                  <a:pt x="6617" y="850"/>
                </a:cubicBezTo>
                <a:close/>
                <a:moveTo>
                  <a:pt x="7230" y="16360"/>
                </a:moveTo>
                <a:cubicBezTo>
                  <a:pt x="7210" y="16352"/>
                  <a:pt x="7191" y="16356"/>
                  <a:pt x="7191" y="16371"/>
                </a:cubicBezTo>
                <a:cubicBezTo>
                  <a:pt x="7191" y="16386"/>
                  <a:pt x="7210" y="16399"/>
                  <a:pt x="7230" y="16399"/>
                </a:cubicBezTo>
                <a:cubicBezTo>
                  <a:pt x="7250" y="16399"/>
                  <a:pt x="7265" y="16395"/>
                  <a:pt x="7265" y="16388"/>
                </a:cubicBezTo>
                <a:cubicBezTo>
                  <a:pt x="7265" y="16382"/>
                  <a:pt x="7250" y="16369"/>
                  <a:pt x="7230" y="16360"/>
                </a:cubicBezTo>
                <a:close/>
                <a:moveTo>
                  <a:pt x="1425" y="20636"/>
                </a:moveTo>
                <a:cubicBezTo>
                  <a:pt x="1404" y="20636"/>
                  <a:pt x="1398" y="20646"/>
                  <a:pt x="1410" y="20660"/>
                </a:cubicBezTo>
                <a:cubicBezTo>
                  <a:pt x="1422" y="20674"/>
                  <a:pt x="1441" y="20688"/>
                  <a:pt x="1449" y="20688"/>
                </a:cubicBezTo>
                <a:cubicBezTo>
                  <a:pt x="1458" y="20688"/>
                  <a:pt x="1464" y="20674"/>
                  <a:pt x="1464" y="20660"/>
                </a:cubicBezTo>
                <a:cubicBezTo>
                  <a:pt x="1464" y="20646"/>
                  <a:pt x="1446" y="20636"/>
                  <a:pt x="1425" y="20636"/>
                </a:cubicBezTo>
                <a:close/>
                <a:moveTo>
                  <a:pt x="21487" y="20664"/>
                </a:moveTo>
                <a:cubicBezTo>
                  <a:pt x="21388" y="20665"/>
                  <a:pt x="21377" y="20670"/>
                  <a:pt x="21437" y="20688"/>
                </a:cubicBezTo>
                <a:cubicBezTo>
                  <a:pt x="21535" y="20718"/>
                  <a:pt x="21560" y="20718"/>
                  <a:pt x="21586" y="20688"/>
                </a:cubicBezTo>
                <a:cubicBezTo>
                  <a:pt x="21599" y="20673"/>
                  <a:pt x="21558" y="20663"/>
                  <a:pt x="21487" y="20664"/>
                </a:cubicBezTo>
                <a:close/>
                <a:moveTo>
                  <a:pt x="17803" y="20916"/>
                </a:moveTo>
                <a:cubicBezTo>
                  <a:pt x="17783" y="20916"/>
                  <a:pt x="17788" y="20927"/>
                  <a:pt x="17818" y="20940"/>
                </a:cubicBezTo>
                <a:cubicBezTo>
                  <a:pt x="17847" y="20954"/>
                  <a:pt x="17887" y="20969"/>
                  <a:pt x="17907" y="20969"/>
                </a:cubicBezTo>
                <a:cubicBezTo>
                  <a:pt x="17926" y="20969"/>
                  <a:pt x="17922" y="20954"/>
                  <a:pt x="17892" y="20940"/>
                </a:cubicBezTo>
                <a:cubicBezTo>
                  <a:pt x="17862" y="20927"/>
                  <a:pt x="17823" y="20916"/>
                  <a:pt x="17803" y="2091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  <p:bldP spid="291" grpId="2" animBg="1" advAuto="0"/>
      <p:bldP spid="292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2</a:t>
            </a:r>
          </a:p>
        </p:txBody>
      </p:sp>
      <p:sp>
        <p:nvSpPr>
          <p:cNvPr id="145" name="Shape 145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pic>
        <p:nvPicPr>
          <p:cNvPr id="146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9" t="3326" r="2972" b="1694"/>
          <a:stretch>
            <a:fillRect/>
          </a:stretch>
        </p:blipFill>
        <p:spPr>
          <a:xfrm>
            <a:off x="9342575" y="5272298"/>
            <a:ext cx="2259507" cy="3194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3" y="0"/>
                </a:moveTo>
                <a:cubicBezTo>
                  <a:pt x="9890" y="-2"/>
                  <a:pt x="9794" y="18"/>
                  <a:pt x="9680" y="59"/>
                </a:cubicBezTo>
                <a:cubicBezTo>
                  <a:pt x="9531" y="114"/>
                  <a:pt x="9407" y="234"/>
                  <a:pt x="9407" y="328"/>
                </a:cubicBezTo>
                <a:cubicBezTo>
                  <a:pt x="9407" y="390"/>
                  <a:pt x="9383" y="398"/>
                  <a:pt x="9043" y="448"/>
                </a:cubicBezTo>
                <a:cubicBezTo>
                  <a:pt x="8282" y="562"/>
                  <a:pt x="6862" y="879"/>
                  <a:pt x="6494" y="1017"/>
                </a:cubicBezTo>
                <a:cubicBezTo>
                  <a:pt x="6110" y="1162"/>
                  <a:pt x="5897" y="1369"/>
                  <a:pt x="5770" y="1725"/>
                </a:cubicBezTo>
                <a:cubicBezTo>
                  <a:pt x="5698" y="1928"/>
                  <a:pt x="5681" y="2029"/>
                  <a:pt x="5542" y="2935"/>
                </a:cubicBezTo>
                <a:cubicBezTo>
                  <a:pt x="5491" y="3274"/>
                  <a:pt x="5440" y="3554"/>
                  <a:pt x="5432" y="3560"/>
                </a:cubicBezTo>
                <a:cubicBezTo>
                  <a:pt x="5425" y="3566"/>
                  <a:pt x="5333" y="3576"/>
                  <a:pt x="5228" y="3582"/>
                </a:cubicBezTo>
                <a:cubicBezTo>
                  <a:pt x="4201" y="3635"/>
                  <a:pt x="2902" y="3777"/>
                  <a:pt x="2641" y="3864"/>
                </a:cubicBezTo>
                <a:cubicBezTo>
                  <a:pt x="2510" y="3907"/>
                  <a:pt x="2443" y="3977"/>
                  <a:pt x="2459" y="4051"/>
                </a:cubicBezTo>
                <a:cubicBezTo>
                  <a:pt x="2474" y="4124"/>
                  <a:pt x="2506" y="4145"/>
                  <a:pt x="2664" y="4196"/>
                </a:cubicBezTo>
                <a:cubicBezTo>
                  <a:pt x="3186" y="4366"/>
                  <a:pt x="3831" y="4518"/>
                  <a:pt x="4325" y="4588"/>
                </a:cubicBezTo>
                <a:cubicBezTo>
                  <a:pt x="4607" y="4628"/>
                  <a:pt x="4597" y="4624"/>
                  <a:pt x="4488" y="4693"/>
                </a:cubicBezTo>
                <a:cubicBezTo>
                  <a:pt x="4365" y="4770"/>
                  <a:pt x="4087" y="4872"/>
                  <a:pt x="3873" y="4918"/>
                </a:cubicBezTo>
                <a:cubicBezTo>
                  <a:pt x="3714" y="4952"/>
                  <a:pt x="3712" y="4954"/>
                  <a:pt x="3763" y="4974"/>
                </a:cubicBezTo>
                <a:cubicBezTo>
                  <a:pt x="3866" y="5015"/>
                  <a:pt x="4224" y="5087"/>
                  <a:pt x="4370" y="5098"/>
                </a:cubicBezTo>
                <a:cubicBezTo>
                  <a:pt x="4391" y="5099"/>
                  <a:pt x="4413" y="5100"/>
                  <a:pt x="4435" y="5100"/>
                </a:cubicBezTo>
                <a:cubicBezTo>
                  <a:pt x="4484" y="5100"/>
                  <a:pt x="4527" y="5098"/>
                  <a:pt x="4571" y="5098"/>
                </a:cubicBezTo>
                <a:cubicBezTo>
                  <a:pt x="4719" y="5090"/>
                  <a:pt x="4876" y="5067"/>
                  <a:pt x="5019" y="5028"/>
                </a:cubicBezTo>
                <a:cubicBezTo>
                  <a:pt x="5113" y="5002"/>
                  <a:pt x="5198" y="4983"/>
                  <a:pt x="5209" y="4988"/>
                </a:cubicBezTo>
                <a:cubicBezTo>
                  <a:pt x="5228" y="4996"/>
                  <a:pt x="5062" y="5196"/>
                  <a:pt x="4901" y="5355"/>
                </a:cubicBezTo>
                <a:cubicBezTo>
                  <a:pt x="4748" y="5507"/>
                  <a:pt x="4532" y="5665"/>
                  <a:pt x="4336" y="5768"/>
                </a:cubicBezTo>
                <a:cubicBezTo>
                  <a:pt x="4300" y="5787"/>
                  <a:pt x="4265" y="5803"/>
                  <a:pt x="4230" y="5819"/>
                </a:cubicBezTo>
                <a:cubicBezTo>
                  <a:pt x="4229" y="5820"/>
                  <a:pt x="4227" y="5822"/>
                  <a:pt x="4226" y="5822"/>
                </a:cubicBezTo>
                <a:cubicBezTo>
                  <a:pt x="4109" y="5876"/>
                  <a:pt x="3980" y="5922"/>
                  <a:pt x="3714" y="6007"/>
                </a:cubicBezTo>
                <a:cubicBezTo>
                  <a:pt x="3636" y="6032"/>
                  <a:pt x="3637" y="6033"/>
                  <a:pt x="3889" y="6034"/>
                </a:cubicBezTo>
                <a:cubicBezTo>
                  <a:pt x="4379" y="6036"/>
                  <a:pt x="4957" y="5959"/>
                  <a:pt x="5216" y="5860"/>
                </a:cubicBezTo>
                <a:cubicBezTo>
                  <a:pt x="5284" y="5834"/>
                  <a:pt x="5346" y="5820"/>
                  <a:pt x="5353" y="5827"/>
                </a:cubicBezTo>
                <a:cubicBezTo>
                  <a:pt x="5371" y="5849"/>
                  <a:pt x="5277" y="6043"/>
                  <a:pt x="5174" y="6198"/>
                </a:cubicBezTo>
                <a:lnTo>
                  <a:pt x="5083" y="6337"/>
                </a:lnTo>
                <a:lnTo>
                  <a:pt x="5137" y="6407"/>
                </a:lnTo>
                <a:cubicBezTo>
                  <a:pt x="5427" y="6776"/>
                  <a:pt x="5927" y="7158"/>
                  <a:pt x="6464" y="7424"/>
                </a:cubicBezTo>
                <a:cubicBezTo>
                  <a:pt x="6704" y="7542"/>
                  <a:pt x="7226" y="7741"/>
                  <a:pt x="7481" y="7810"/>
                </a:cubicBezTo>
                <a:lnTo>
                  <a:pt x="7579" y="7837"/>
                </a:lnTo>
                <a:lnTo>
                  <a:pt x="7496" y="7917"/>
                </a:lnTo>
                <a:cubicBezTo>
                  <a:pt x="7451" y="7961"/>
                  <a:pt x="7401" y="8028"/>
                  <a:pt x="7382" y="8068"/>
                </a:cubicBezTo>
                <a:cubicBezTo>
                  <a:pt x="7352" y="8130"/>
                  <a:pt x="7327" y="8149"/>
                  <a:pt x="7196" y="8204"/>
                </a:cubicBezTo>
                <a:cubicBezTo>
                  <a:pt x="6964" y="8302"/>
                  <a:pt x="6823" y="8388"/>
                  <a:pt x="6684" y="8518"/>
                </a:cubicBezTo>
                <a:cubicBezTo>
                  <a:pt x="6386" y="8799"/>
                  <a:pt x="6212" y="9136"/>
                  <a:pt x="6028" y="9790"/>
                </a:cubicBezTo>
                <a:cubicBezTo>
                  <a:pt x="5967" y="10006"/>
                  <a:pt x="5925" y="10088"/>
                  <a:pt x="5823" y="10184"/>
                </a:cubicBezTo>
                <a:cubicBezTo>
                  <a:pt x="5714" y="10287"/>
                  <a:pt x="5699" y="10284"/>
                  <a:pt x="5485" y="10133"/>
                </a:cubicBezTo>
                <a:cubicBezTo>
                  <a:pt x="5204" y="9935"/>
                  <a:pt x="4993" y="9876"/>
                  <a:pt x="4598" y="9887"/>
                </a:cubicBezTo>
                <a:lnTo>
                  <a:pt x="4401" y="9892"/>
                </a:lnTo>
                <a:lnTo>
                  <a:pt x="4245" y="9793"/>
                </a:lnTo>
                <a:lnTo>
                  <a:pt x="4090" y="9693"/>
                </a:lnTo>
                <a:lnTo>
                  <a:pt x="4075" y="9170"/>
                </a:lnTo>
                <a:cubicBezTo>
                  <a:pt x="4065" y="8882"/>
                  <a:pt x="4056" y="8618"/>
                  <a:pt x="4056" y="8583"/>
                </a:cubicBezTo>
                <a:lnTo>
                  <a:pt x="4052" y="8518"/>
                </a:lnTo>
                <a:lnTo>
                  <a:pt x="3631" y="8465"/>
                </a:lnTo>
                <a:lnTo>
                  <a:pt x="3210" y="8411"/>
                </a:lnTo>
                <a:lnTo>
                  <a:pt x="3157" y="8457"/>
                </a:lnTo>
                <a:cubicBezTo>
                  <a:pt x="3069" y="8533"/>
                  <a:pt x="2839" y="8881"/>
                  <a:pt x="2811" y="8977"/>
                </a:cubicBezTo>
                <a:cubicBezTo>
                  <a:pt x="2793" y="9042"/>
                  <a:pt x="2794" y="9103"/>
                  <a:pt x="2811" y="9203"/>
                </a:cubicBezTo>
                <a:cubicBezTo>
                  <a:pt x="2835" y="9336"/>
                  <a:pt x="2923" y="9585"/>
                  <a:pt x="2971" y="9648"/>
                </a:cubicBezTo>
                <a:cubicBezTo>
                  <a:pt x="2988" y="9670"/>
                  <a:pt x="2983" y="9719"/>
                  <a:pt x="2956" y="9825"/>
                </a:cubicBezTo>
                <a:cubicBezTo>
                  <a:pt x="2935" y="9906"/>
                  <a:pt x="2911" y="9982"/>
                  <a:pt x="2903" y="9994"/>
                </a:cubicBezTo>
                <a:cubicBezTo>
                  <a:pt x="2894" y="10006"/>
                  <a:pt x="2767" y="10061"/>
                  <a:pt x="2618" y="10115"/>
                </a:cubicBezTo>
                <a:cubicBezTo>
                  <a:pt x="2231" y="10256"/>
                  <a:pt x="2105" y="10309"/>
                  <a:pt x="1901" y="10410"/>
                </a:cubicBezTo>
                <a:cubicBezTo>
                  <a:pt x="1737" y="10491"/>
                  <a:pt x="1717" y="10507"/>
                  <a:pt x="1677" y="10587"/>
                </a:cubicBezTo>
                <a:cubicBezTo>
                  <a:pt x="1651" y="10640"/>
                  <a:pt x="1629" y="10720"/>
                  <a:pt x="1628" y="10788"/>
                </a:cubicBezTo>
                <a:cubicBezTo>
                  <a:pt x="1626" y="10969"/>
                  <a:pt x="1740" y="11094"/>
                  <a:pt x="1969" y="11166"/>
                </a:cubicBezTo>
                <a:lnTo>
                  <a:pt x="2060" y="11196"/>
                </a:lnTo>
                <a:lnTo>
                  <a:pt x="2049" y="11303"/>
                </a:lnTo>
                <a:cubicBezTo>
                  <a:pt x="2041" y="11371"/>
                  <a:pt x="2047" y="11436"/>
                  <a:pt x="2064" y="11475"/>
                </a:cubicBezTo>
                <a:cubicBezTo>
                  <a:pt x="2087" y="11525"/>
                  <a:pt x="2246" y="11736"/>
                  <a:pt x="2360" y="11867"/>
                </a:cubicBezTo>
                <a:cubicBezTo>
                  <a:pt x="2372" y="11880"/>
                  <a:pt x="2422" y="11972"/>
                  <a:pt x="2474" y="12073"/>
                </a:cubicBezTo>
                <a:cubicBezTo>
                  <a:pt x="2526" y="12174"/>
                  <a:pt x="2578" y="12267"/>
                  <a:pt x="2591" y="12277"/>
                </a:cubicBezTo>
                <a:cubicBezTo>
                  <a:pt x="2605" y="12288"/>
                  <a:pt x="2701" y="12299"/>
                  <a:pt x="2800" y="12304"/>
                </a:cubicBezTo>
                <a:cubicBezTo>
                  <a:pt x="3132" y="12322"/>
                  <a:pt x="3104" y="12314"/>
                  <a:pt x="3255" y="12478"/>
                </a:cubicBezTo>
                <a:cubicBezTo>
                  <a:pt x="3495" y="12738"/>
                  <a:pt x="3802" y="12913"/>
                  <a:pt x="4166" y="13001"/>
                </a:cubicBezTo>
                <a:cubicBezTo>
                  <a:pt x="4359" y="13049"/>
                  <a:pt x="4744" y="13052"/>
                  <a:pt x="4947" y="13009"/>
                </a:cubicBezTo>
                <a:cubicBezTo>
                  <a:pt x="5172" y="12962"/>
                  <a:pt x="5404" y="12863"/>
                  <a:pt x="5577" y="12744"/>
                </a:cubicBezTo>
                <a:cubicBezTo>
                  <a:pt x="5671" y="12678"/>
                  <a:pt x="5764" y="12630"/>
                  <a:pt x="5804" y="12623"/>
                </a:cubicBezTo>
                <a:cubicBezTo>
                  <a:pt x="5960" y="12598"/>
                  <a:pt x="6585" y="12332"/>
                  <a:pt x="6836" y="12183"/>
                </a:cubicBezTo>
                <a:cubicBezTo>
                  <a:pt x="6956" y="12112"/>
                  <a:pt x="6983" y="12137"/>
                  <a:pt x="6908" y="12253"/>
                </a:cubicBezTo>
                <a:cubicBezTo>
                  <a:pt x="6751" y="12495"/>
                  <a:pt x="6708" y="12764"/>
                  <a:pt x="6775" y="13050"/>
                </a:cubicBezTo>
                <a:cubicBezTo>
                  <a:pt x="6827" y="13274"/>
                  <a:pt x="6992" y="13570"/>
                  <a:pt x="7181" y="13774"/>
                </a:cubicBezTo>
                <a:cubicBezTo>
                  <a:pt x="7257" y="13857"/>
                  <a:pt x="7290" y="13956"/>
                  <a:pt x="7352" y="14327"/>
                </a:cubicBezTo>
                <a:cubicBezTo>
                  <a:pt x="7364" y="14401"/>
                  <a:pt x="7430" y="14726"/>
                  <a:pt x="7500" y="15048"/>
                </a:cubicBezTo>
                <a:lnTo>
                  <a:pt x="7628" y="15636"/>
                </a:lnTo>
                <a:lnTo>
                  <a:pt x="7500" y="15776"/>
                </a:lnTo>
                <a:cubicBezTo>
                  <a:pt x="7431" y="15853"/>
                  <a:pt x="7371" y="15928"/>
                  <a:pt x="7363" y="15942"/>
                </a:cubicBezTo>
                <a:cubicBezTo>
                  <a:pt x="7353" y="15960"/>
                  <a:pt x="7387" y="15994"/>
                  <a:pt x="7473" y="16052"/>
                </a:cubicBezTo>
                <a:cubicBezTo>
                  <a:pt x="7542" y="16098"/>
                  <a:pt x="7614" y="16144"/>
                  <a:pt x="7632" y="16154"/>
                </a:cubicBezTo>
                <a:cubicBezTo>
                  <a:pt x="7661" y="16169"/>
                  <a:pt x="7638" y="16195"/>
                  <a:pt x="7484" y="16323"/>
                </a:cubicBezTo>
                <a:cubicBezTo>
                  <a:pt x="7384" y="16406"/>
                  <a:pt x="7219" y="16545"/>
                  <a:pt x="7120" y="16631"/>
                </a:cubicBezTo>
                <a:lnTo>
                  <a:pt x="6942" y="16790"/>
                </a:lnTo>
                <a:lnTo>
                  <a:pt x="7170" y="16959"/>
                </a:lnTo>
                <a:cubicBezTo>
                  <a:pt x="7339" y="17084"/>
                  <a:pt x="7392" y="17131"/>
                  <a:pt x="7374" y="17146"/>
                </a:cubicBezTo>
                <a:cubicBezTo>
                  <a:pt x="7361" y="17158"/>
                  <a:pt x="7269" y="17170"/>
                  <a:pt x="7170" y="17176"/>
                </a:cubicBezTo>
                <a:lnTo>
                  <a:pt x="6987" y="17189"/>
                </a:lnTo>
                <a:lnTo>
                  <a:pt x="6995" y="17600"/>
                </a:lnTo>
                <a:lnTo>
                  <a:pt x="6999" y="18010"/>
                </a:lnTo>
                <a:lnTo>
                  <a:pt x="6904" y="18043"/>
                </a:lnTo>
                <a:cubicBezTo>
                  <a:pt x="6851" y="18060"/>
                  <a:pt x="6715" y="18099"/>
                  <a:pt x="6601" y="18128"/>
                </a:cubicBezTo>
                <a:cubicBezTo>
                  <a:pt x="6132" y="18247"/>
                  <a:pt x="6150" y="18239"/>
                  <a:pt x="6104" y="18346"/>
                </a:cubicBezTo>
                <a:cubicBezTo>
                  <a:pt x="6081" y="18398"/>
                  <a:pt x="6041" y="18495"/>
                  <a:pt x="6016" y="18560"/>
                </a:cubicBezTo>
                <a:cubicBezTo>
                  <a:pt x="5992" y="18626"/>
                  <a:pt x="5962" y="18684"/>
                  <a:pt x="5952" y="18692"/>
                </a:cubicBezTo>
                <a:cubicBezTo>
                  <a:pt x="5942" y="18699"/>
                  <a:pt x="5826" y="18724"/>
                  <a:pt x="5690" y="18745"/>
                </a:cubicBezTo>
                <a:cubicBezTo>
                  <a:pt x="5125" y="18835"/>
                  <a:pt x="4777" y="18933"/>
                  <a:pt x="4397" y="19110"/>
                </a:cubicBezTo>
                <a:cubicBezTo>
                  <a:pt x="3966" y="19311"/>
                  <a:pt x="3734" y="19629"/>
                  <a:pt x="3733" y="20014"/>
                </a:cubicBezTo>
                <a:cubicBezTo>
                  <a:pt x="3733" y="20211"/>
                  <a:pt x="3765" y="20294"/>
                  <a:pt x="3870" y="20366"/>
                </a:cubicBezTo>
                <a:cubicBezTo>
                  <a:pt x="3915" y="20397"/>
                  <a:pt x="3970" y="20431"/>
                  <a:pt x="3995" y="20441"/>
                </a:cubicBezTo>
                <a:cubicBezTo>
                  <a:pt x="4071" y="20472"/>
                  <a:pt x="4013" y="20489"/>
                  <a:pt x="3646" y="20540"/>
                </a:cubicBezTo>
                <a:cubicBezTo>
                  <a:pt x="3453" y="20567"/>
                  <a:pt x="3053" y="20627"/>
                  <a:pt x="2755" y="20674"/>
                </a:cubicBezTo>
                <a:cubicBezTo>
                  <a:pt x="2635" y="20693"/>
                  <a:pt x="2548" y="20704"/>
                  <a:pt x="2425" y="20723"/>
                </a:cubicBezTo>
                <a:cubicBezTo>
                  <a:pt x="2417" y="20725"/>
                  <a:pt x="2412" y="20725"/>
                  <a:pt x="2402" y="20725"/>
                </a:cubicBezTo>
                <a:cubicBezTo>
                  <a:pt x="2227" y="20751"/>
                  <a:pt x="2019" y="20784"/>
                  <a:pt x="1932" y="20795"/>
                </a:cubicBezTo>
                <a:cubicBezTo>
                  <a:pt x="1366" y="20865"/>
                  <a:pt x="659" y="21007"/>
                  <a:pt x="388" y="21104"/>
                </a:cubicBezTo>
                <a:cubicBezTo>
                  <a:pt x="237" y="21157"/>
                  <a:pt x="19" y="21254"/>
                  <a:pt x="1" y="21275"/>
                </a:cubicBezTo>
                <a:cubicBezTo>
                  <a:pt x="-6" y="21283"/>
                  <a:pt x="27" y="21302"/>
                  <a:pt x="73" y="21318"/>
                </a:cubicBezTo>
                <a:cubicBezTo>
                  <a:pt x="139" y="21342"/>
                  <a:pt x="209" y="21348"/>
                  <a:pt x="395" y="21348"/>
                </a:cubicBezTo>
                <a:cubicBezTo>
                  <a:pt x="476" y="21348"/>
                  <a:pt x="530" y="21346"/>
                  <a:pt x="581" y="21342"/>
                </a:cubicBezTo>
                <a:cubicBezTo>
                  <a:pt x="613" y="21339"/>
                  <a:pt x="643" y="21335"/>
                  <a:pt x="665" y="21332"/>
                </a:cubicBezTo>
                <a:cubicBezTo>
                  <a:pt x="724" y="21323"/>
                  <a:pt x="784" y="21310"/>
                  <a:pt x="885" y="21286"/>
                </a:cubicBezTo>
                <a:lnTo>
                  <a:pt x="1139" y="21227"/>
                </a:lnTo>
                <a:lnTo>
                  <a:pt x="1256" y="21302"/>
                </a:lnTo>
                <a:cubicBezTo>
                  <a:pt x="1461" y="21433"/>
                  <a:pt x="1420" y="21430"/>
                  <a:pt x="2246" y="21340"/>
                </a:cubicBezTo>
                <a:cubicBezTo>
                  <a:pt x="2646" y="21296"/>
                  <a:pt x="3096" y="21249"/>
                  <a:pt x="3248" y="21235"/>
                </a:cubicBezTo>
                <a:cubicBezTo>
                  <a:pt x="3399" y="21221"/>
                  <a:pt x="3739" y="21187"/>
                  <a:pt x="4006" y="21157"/>
                </a:cubicBezTo>
                <a:cubicBezTo>
                  <a:pt x="4658" y="21085"/>
                  <a:pt x="5385" y="21009"/>
                  <a:pt x="5565" y="20996"/>
                </a:cubicBezTo>
                <a:cubicBezTo>
                  <a:pt x="5646" y="20991"/>
                  <a:pt x="5952" y="20965"/>
                  <a:pt x="6244" y="20940"/>
                </a:cubicBezTo>
                <a:cubicBezTo>
                  <a:pt x="7517" y="20829"/>
                  <a:pt x="9244" y="20738"/>
                  <a:pt x="9301" y="20779"/>
                </a:cubicBezTo>
                <a:cubicBezTo>
                  <a:pt x="9332" y="20801"/>
                  <a:pt x="9321" y="20803"/>
                  <a:pt x="8808" y="20851"/>
                </a:cubicBezTo>
                <a:cubicBezTo>
                  <a:pt x="8560" y="20875"/>
                  <a:pt x="8087" y="20926"/>
                  <a:pt x="7757" y="20964"/>
                </a:cubicBezTo>
                <a:cubicBezTo>
                  <a:pt x="7428" y="21003"/>
                  <a:pt x="6883" y="21065"/>
                  <a:pt x="6547" y="21101"/>
                </a:cubicBezTo>
                <a:cubicBezTo>
                  <a:pt x="5390" y="21226"/>
                  <a:pt x="4974" y="21308"/>
                  <a:pt x="4628" y="21474"/>
                </a:cubicBezTo>
                <a:lnTo>
                  <a:pt x="4549" y="21511"/>
                </a:lnTo>
                <a:cubicBezTo>
                  <a:pt x="4555" y="21515"/>
                  <a:pt x="4559" y="21519"/>
                  <a:pt x="4564" y="21522"/>
                </a:cubicBezTo>
                <a:lnTo>
                  <a:pt x="4662" y="21557"/>
                </a:lnTo>
                <a:cubicBezTo>
                  <a:pt x="4772" y="21594"/>
                  <a:pt x="4806" y="21598"/>
                  <a:pt x="4977" y="21592"/>
                </a:cubicBezTo>
                <a:cubicBezTo>
                  <a:pt x="5109" y="21587"/>
                  <a:pt x="5243" y="21568"/>
                  <a:pt x="5398" y="21533"/>
                </a:cubicBezTo>
                <a:cubicBezTo>
                  <a:pt x="5618" y="21483"/>
                  <a:pt x="6628" y="21356"/>
                  <a:pt x="7408" y="21278"/>
                </a:cubicBezTo>
                <a:cubicBezTo>
                  <a:pt x="8364" y="21183"/>
                  <a:pt x="9918" y="21049"/>
                  <a:pt x="10496" y="21012"/>
                </a:cubicBezTo>
                <a:cubicBezTo>
                  <a:pt x="12782" y="20869"/>
                  <a:pt x="13817" y="20822"/>
                  <a:pt x="13826" y="20854"/>
                </a:cubicBezTo>
                <a:cubicBezTo>
                  <a:pt x="13829" y="20863"/>
                  <a:pt x="13756" y="20878"/>
                  <a:pt x="13667" y="20889"/>
                </a:cubicBezTo>
                <a:cubicBezTo>
                  <a:pt x="13577" y="20900"/>
                  <a:pt x="13337" y="20934"/>
                  <a:pt x="13132" y="20964"/>
                </a:cubicBezTo>
                <a:cubicBezTo>
                  <a:pt x="12174" y="21104"/>
                  <a:pt x="11790" y="21151"/>
                  <a:pt x="11478" y="21165"/>
                </a:cubicBezTo>
                <a:cubicBezTo>
                  <a:pt x="11132" y="21181"/>
                  <a:pt x="11073" y="21190"/>
                  <a:pt x="10925" y="21243"/>
                </a:cubicBezTo>
                <a:cubicBezTo>
                  <a:pt x="10829" y="21278"/>
                  <a:pt x="10741" y="21347"/>
                  <a:pt x="10769" y="21367"/>
                </a:cubicBezTo>
                <a:cubicBezTo>
                  <a:pt x="10775" y="21371"/>
                  <a:pt x="10821" y="21375"/>
                  <a:pt x="10868" y="21377"/>
                </a:cubicBezTo>
                <a:cubicBezTo>
                  <a:pt x="10876" y="21375"/>
                  <a:pt x="10887" y="21374"/>
                  <a:pt x="10894" y="21380"/>
                </a:cubicBezTo>
                <a:cubicBezTo>
                  <a:pt x="11105" y="21389"/>
                  <a:pt x="11535" y="21389"/>
                  <a:pt x="11751" y="21375"/>
                </a:cubicBezTo>
                <a:cubicBezTo>
                  <a:pt x="11909" y="21364"/>
                  <a:pt x="12232" y="21334"/>
                  <a:pt x="12468" y="21308"/>
                </a:cubicBezTo>
                <a:cubicBezTo>
                  <a:pt x="13026" y="21246"/>
                  <a:pt x="13549" y="21204"/>
                  <a:pt x="14137" y="21173"/>
                </a:cubicBezTo>
                <a:cubicBezTo>
                  <a:pt x="14827" y="21138"/>
                  <a:pt x="15343" y="21105"/>
                  <a:pt x="16083" y="21053"/>
                </a:cubicBezTo>
                <a:cubicBezTo>
                  <a:pt x="16443" y="21027"/>
                  <a:pt x="16818" y="21002"/>
                  <a:pt x="16917" y="20996"/>
                </a:cubicBezTo>
                <a:cubicBezTo>
                  <a:pt x="17017" y="20991"/>
                  <a:pt x="17287" y="20973"/>
                  <a:pt x="17517" y="20956"/>
                </a:cubicBezTo>
                <a:cubicBezTo>
                  <a:pt x="17759" y="20938"/>
                  <a:pt x="17896" y="20929"/>
                  <a:pt x="18112" y="20913"/>
                </a:cubicBezTo>
                <a:cubicBezTo>
                  <a:pt x="18121" y="20912"/>
                  <a:pt x="18132" y="20913"/>
                  <a:pt x="18142" y="20913"/>
                </a:cubicBezTo>
                <a:cubicBezTo>
                  <a:pt x="18202" y="20909"/>
                  <a:pt x="18248" y="20906"/>
                  <a:pt x="18306" y="20902"/>
                </a:cubicBezTo>
                <a:cubicBezTo>
                  <a:pt x="18306" y="20902"/>
                  <a:pt x="18309" y="20900"/>
                  <a:pt x="18309" y="20900"/>
                </a:cubicBezTo>
                <a:cubicBezTo>
                  <a:pt x="18311" y="20900"/>
                  <a:pt x="18312" y="20900"/>
                  <a:pt x="18313" y="20900"/>
                </a:cubicBezTo>
                <a:cubicBezTo>
                  <a:pt x="18395" y="20894"/>
                  <a:pt x="18471" y="20889"/>
                  <a:pt x="18548" y="20884"/>
                </a:cubicBezTo>
                <a:cubicBezTo>
                  <a:pt x="18554" y="20883"/>
                  <a:pt x="18558" y="20884"/>
                  <a:pt x="18563" y="20884"/>
                </a:cubicBezTo>
                <a:cubicBezTo>
                  <a:pt x="19010" y="20853"/>
                  <a:pt x="19475" y="20822"/>
                  <a:pt x="19800" y="20803"/>
                </a:cubicBezTo>
                <a:cubicBezTo>
                  <a:pt x="19820" y="20801"/>
                  <a:pt x="19843" y="20798"/>
                  <a:pt x="19876" y="20798"/>
                </a:cubicBezTo>
                <a:cubicBezTo>
                  <a:pt x="20217" y="20778"/>
                  <a:pt x="20514" y="20762"/>
                  <a:pt x="20733" y="20755"/>
                </a:cubicBezTo>
                <a:cubicBezTo>
                  <a:pt x="20919" y="20749"/>
                  <a:pt x="21189" y="20739"/>
                  <a:pt x="21332" y="20733"/>
                </a:cubicBezTo>
                <a:lnTo>
                  <a:pt x="21594" y="20723"/>
                </a:lnTo>
                <a:lnTo>
                  <a:pt x="21097" y="20709"/>
                </a:lnTo>
                <a:cubicBezTo>
                  <a:pt x="20658" y="20697"/>
                  <a:pt x="20209" y="20705"/>
                  <a:pt x="19288" y="20731"/>
                </a:cubicBezTo>
                <a:cubicBezTo>
                  <a:pt x="19286" y="20731"/>
                  <a:pt x="19286" y="20731"/>
                  <a:pt x="19284" y="20731"/>
                </a:cubicBezTo>
                <a:cubicBezTo>
                  <a:pt x="19282" y="20731"/>
                  <a:pt x="19279" y="20731"/>
                  <a:pt x="19277" y="20731"/>
                </a:cubicBezTo>
                <a:cubicBezTo>
                  <a:pt x="19133" y="20735"/>
                  <a:pt x="19079" y="20736"/>
                  <a:pt x="18905" y="20741"/>
                </a:cubicBezTo>
                <a:cubicBezTo>
                  <a:pt x="17174" y="20793"/>
                  <a:pt x="17211" y="20795"/>
                  <a:pt x="17369" y="20709"/>
                </a:cubicBezTo>
                <a:cubicBezTo>
                  <a:pt x="17452" y="20664"/>
                  <a:pt x="17475" y="20594"/>
                  <a:pt x="17418" y="20562"/>
                </a:cubicBezTo>
                <a:cubicBezTo>
                  <a:pt x="17314" y="20502"/>
                  <a:pt x="16362" y="20481"/>
                  <a:pt x="15438" y="20516"/>
                </a:cubicBezTo>
                <a:cubicBezTo>
                  <a:pt x="14587" y="20549"/>
                  <a:pt x="14425" y="20551"/>
                  <a:pt x="14406" y="20538"/>
                </a:cubicBezTo>
                <a:cubicBezTo>
                  <a:pt x="14398" y="20532"/>
                  <a:pt x="14450" y="20489"/>
                  <a:pt x="14520" y="20444"/>
                </a:cubicBezTo>
                <a:cubicBezTo>
                  <a:pt x="14715" y="20318"/>
                  <a:pt x="14714" y="20322"/>
                  <a:pt x="14714" y="19921"/>
                </a:cubicBezTo>
                <a:cubicBezTo>
                  <a:pt x="14714" y="19917"/>
                  <a:pt x="14714" y="19913"/>
                  <a:pt x="14714" y="19910"/>
                </a:cubicBezTo>
                <a:lnTo>
                  <a:pt x="14714" y="19550"/>
                </a:lnTo>
                <a:lnTo>
                  <a:pt x="14649" y="19451"/>
                </a:lnTo>
                <a:cubicBezTo>
                  <a:pt x="14613" y="19396"/>
                  <a:pt x="14531" y="19305"/>
                  <a:pt x="14467" y="19250"/>
                </a:cubicBezTo>
                <a:cubicBezTo>
                  <a:pt x="14355" y="19153"/>
                  <a:pt x="14354" y="19149"/>
                  <a:pt x="14376" y="19092"/>
                </a:cubicBezTo>
                <a:cubicBezTo>
                  <a:pt x="14389" y="19059"/>
                  <a:pt x="14399" y="18936"/>
                  <a:pt x="14399" y="18821"/>
                </a:cubicBezTo>
                <a:cubicBezTo>
                  <a:pt x="14399" y="18575"/>
                  <a:pt x="14421" y="18611"/>
                  <a:pt x="14057" y="18346"/>
                </a:cubicBezTo>
                <a:lnTo>
                  <a:pt x="13837" y="18185"/>
                </a:lnTo>
                <a:lnTo>
                  <a:pt x="13803" y="18018"/>
                </a:lnTo>
                <a:cubicBezTo>
                  <a:pt x="13784" y="17926"/>
                  <a:pt x="13745" y="17746"/>
                  <a:pt x="13720" y="17619"/>
                </a:cubicBezTo>
                <a:cubicBezTo>
                  <a:pt x="13694" y="17491"/>
                  <a:pt x="13655" y="17308"/>
                  <a:pt x="13633" y="17214"/>
                </a:cubicBezTo>
                <a:cubicBezTo>
                  <a:pt x="13610" y="17119"/>
                  <a:pt x="13601" y="17038"/>
                  <a:pt x="13610" y="17031"/>
                </a:cubicBezTo>
                <a:cubicBezTo>
                  <a:pt x="13619" y="17024"/>
                  <a:pt x="13683" y="16944"/>
                  <a:pt x="13754" y="16851"/>
                </a:cubicBezTo>
                <a:cubicBezTo>
                  <a:pt x="13826" y="16759"/>
                  <a:pt x="13918" y="16644"/>
                  <a:pt x="13955" y="16596"/>
                </a:cubicBezTo>
                <a:lnTo>
                  <a:pt x="14020" y="16511"/>
                </a:lnTo>
                <a:lnTo>
                  <a:pt x="13955" y="16470"/>
                </a:lnTo>
                <a:cubicBezTo>
                  <a:pt x="13693" y="16311"/>
                  <a:pt x="13382" y="16111"/>
                  <a:pt x="13382" y="16103"/>
                </a:cubicBezTo>
                <a:cubicBezTo>
                  <a:pt x="13383" y="16076"/>
                  <a:pt x="13477" y="15820"/>
                  <a:pt x="13538" y="15682"/>
                </a:cubicBezTo>
                <a:cubicBezTo>
                  <a:pt x="13601" y="15537"/>
                  <a:pt x="13620" y="15516"/>
                  <a:pt x="13807" y="15357"/>
                </a:cubicBezTo>
                <a:cubicBezTo>
                  <a:pt x="13995" y="15197"/>
                  <a:pt x="14008" y="15179"/>
                  <a:pt x="14046" y="15065"/>
                </a:cubicBezTo>
                <a:cubicBezTo>
                  <a:pt x="14069" y="14997"/>
                  <a:pt x="14166" y="14739"/>
                  <a:pt x="14258" y="14493"/>
                </a:cubicBezTo>
                <a:cubicBezTo>
                  <a:pt x="14351" y="14247"/>
                  <a:pt x="14427" y="14038"/>
                  <a:pt x="14429" y="14029"/>
                </a:cubicBezTo>
                <a:cubicBezTo>
                  <a:pt x="14431" y="14020"/>
                  <a:pt x="14567" y="13920"/>
                  <a:pt x="14729" y="13806"/>
                </a:cubicBezTo>
                <a:cubicBezTo>
                  <a:pt x="15309" y="13397"/>
                  <a:pt x="15875" y="12844"/>
                  <a:pt x="16075" y="12489"/>
                </a:cubicBezTo>
                <a:cubicBezTo>
                  <a:pt x="16159" y="12341"/>
                  <a:pt x="16248" y="12045"/>
                  <a:pt x="16265" y="11859"/>
                </a:cubicBezTo>
                <a:cubicBezTo>
                  <a:pt x="16283" y="11660"/>
                  <a:pt x="16244" y="11378"/>
                  <a:pt x="16155" y="11043"/>
                </a:cubicBezTo>
                <a:cubicBezTo>
                  <a:pt x="16095" y="10814"/>
                  <a:pt x="15962" y="10459"/>
                  <a:pt x="15802" y="10085"/>
                </a:cubicBezTo>
                <a:lnTo>
                  <a:pt x="15787" y="10077"/>
                </a:lnTo>
                <a:lnTo>
                  <a:pt x="15798" y="10074"/>
                </a:lnTo>
                <a:cubicBezTo>
                  <a:pt x="15727" y="9908"/>
                  <a:pt x="15654" y="9738"/>
                  <a:pt x="15575" y="9573"/>
                </a:cubicBezTo>
                <a:cubicBezTo>
                  <a:pt x="15441" y="9294"/>
                  <a:pt x="15184" y="8896"/>
                  <a:pt x="15013" y="8698"/>
                </a:cubicBezTo>
                <a:lnTo>
                  <a:pt x="14934" y="8602"/>
                </a:lnTo>
                <a:lnTo>
                  <a:pt x="14983" y="8465"/>
                </a:lnTo>
                <a:cubicBezTo>
                  <a:pt x="15051" y="8270"/>
                  <a:pt x="15059" y="8182"/>
                  <a:pt x="15032" y="8046"/>
                </a:cubicBezTo>
                <a:cubicBezTo>
                  <a:pt x="14944" y="7600"/>
                  <a:pt x="14582" y="7294"/>
                  <a:pt x="13811" y="7019"/>
                </a:cubicBezTo>
                <a:cubicBezTo>
                  <a:pt x="13680" y="6972"/>
                  <a:pt x="13478" y="6911"/>
                  <a:pt x="13360" y="6882"/>
                </a:cubicBezTo>
                <a:cubicBezTo>
                  <a:pt x="13242" y="6853"/>
                  <a:pt x="13136" y="6822"/>
                  <a:pt x="13124" y="6815"/>
                </a:cubicBezTo>
                <a:cubicBezTo>
                  <a:pt x="13112" y="6807"/>
                  <a:pt x="13145" y="6764"/>
                  <a:pt x="13204" y="6710"/>
                </a:cubicBezTo>
                <a:cubicBezTo>
                  <a:pt x="13260" y="6659"/>
                  <a:pt x="13360" y="6561"/>
                  <a:pt x="13424" y="6493"/>
                </a:cubicBezTo>
                <a:lnTo>
                  <a:pt x="13542" y="6369"/>
                </a:lnTo>
                <a:lnTo>
                  <a:pt x="13693" y="6479"/>
                </a:lnTo>
                <a:cubicBezTo>
                  <a:pt x="13848" y="6590"/>
                  <a:pt x="14216" y="6792"/>
                  <a:pt x="14346" y="6839"/>
                </a:cubicBezTo>
                <a:cubicBezTo>
                  <a:pt x="14497" y="6893"/>
                  <a:pt x="15099" y="6959"/>
                  <a:pt x="15438" y="6960"/>
                </a:cubicBezTo>
                <a:cubicBezTo>
                  <a:pt x="15513" y="6960"/>
                  <a:pt x="15507" y="6956"/>
                  <a:pt x="15324" y="6879"/>
                </a:cubicBezTo>
                <a:cubicBezTo>
                  <a:pt x="15037" y="6758"/>
                  <a:pt x="14833" y="6641"/>
                  <a:pt x="14661" y="6498"/>
                </a:cubicBezTo>
                <a:cubicBezTo>
                  <a:pt x="14467" y="6338"/>
                  <a:pt x="14432" y="6303"/>
                  <a:pt x="14266" y="6088"/>
                </a:cubicBezTo>
                <a:cubicBezTo>
                  <a:pt x="14110" y="5886"/>
                  <a:pt x="14043" y="5767"/>
                  <a:pt x="14073" y="5747"/>
                </a:cubicBezTo>
                <a:cubicBezTo>
                  <a:pt x="14084" y="5739"/>
                  <a:pt x="14154" y="5760"/>
                  <a:pt x="14236" y="5795"/>
                </a:cubicBezTo>
                <a:cubicBezTo>
                  <a:pt x="14314" y="5829"/>
                  <a:pt x="14440" y="5871"/>
                  <a:pt x="14516" y="5889"/>
                </a:cubicBezTo>
                <a:cubicBezTo>
                  <a:pt x="14687" y="5930"/>
                  <a:pt x="15061" y="5959"/>
                  <a:pt x="15245" y="5946"/>
                </a:cubicBezTo>
                <a:cubicBezTo>
                  <a:pt x="15469" y="5929"/>
                  <a:pt x="15685" y="5903"/>
                  <a:pt x="15685" y="5892"/>
                </a:cubicBezTo>
                <a:cubicBezTo>
                  <a:pt x="15685" y="5886"/>
                  <a:pt x="15604" y="5854"/>
                  <a:pt x="15503" y="5819"/>
                </a:cubicBezTo>
                <a:cubicBezTo>
                  <a:pt x="15401" y="5785"/>
                  <a:pt x="15261" y="5729"/>
                  <a:pt x="15192" y="5696"/>
                </a:cubicBezTo>
                <a:cubicBezTo>
                  <a:pt x="15045" y="5627"/>
                  <a:pt x="14767" y="5427"/>
                  <a:pt x="14630" y="5291"/>
                </a:cubicBezTo>
                <a:cubicBezTo>
                  <a:pt x="14485" y="5146"/>
                  <a:pt x="14322" y="4916"/>
                  <a:pt x="14350" y="4897"/>
                </a:cubicBezTo>
                <a:cubicBezTo>
                  <a:pt x="14365" y="4886"/>
                  <a:pt x="14424" y="4890"/>
                  <a:pt x="14532" y="4907"/>
                </a:cubicBezTo>
                <a:cubicBezTo>
                  <a:pt x="14726" y="4939"/>
                  <a:pt x="15024" y="4939"/>
                  <a:pt x="15180" y="4910"/>
                </a:cubicBezTo>
                <a:cubicBezTo>
                  <a:pt x="15352" y="4878"/>
                  <a:pt x="15560" y="4793"/>
                  <a:pt x="15662" y="4714"/>
                </a:cubicBezTo>
                <a:cubicBezTo>
                  <a:pt x="15761" y="4638"/>
                  <a:pt x="15774" y="4612"/>
                  <a:pt x="15711" y="4612"/>
                </a:cubicBezTo>
                <a:cubicBezTo>
                  <a:pt x="15646" y="4612"/>
                  <a:pt x="15320" y="4538"/>
                  <a:pt x="15211" y="4499"/>
                </a:cubicBezTo>
                <a:cubicBezTo>
                  <a:pt x="15033" y="4436"/>
                  <a:pt x="14835" y="4327"/>
                  <a:pt x="14672" y="4202"/>
                </a:cubicBezTo>
                <a:cubicBezTo>
                  <a:pt x="14584" y="4134"/>
                  <a:pt x="14518" y="4074"/>
                  <a:pt x="14524" y="4068"/>
                </a:cubicBezTo>
                <a:cubicBezTo>
                  <a:pt x="14530" y="4061"/>
                  <a:pt x="14562" y="4054"/>
                  <a:pt x="14600" y="4049"/>
                </a:cubicBezTo>
                <a:cubicBezTo>
                  <a:pt x="14683" y="4037"/>
                  <a:pt x="14685" y="4129"/>
                  <a:pt x="14615" y="3177"/>
                </a:cubicBezTo>
                <a:cubicBezTo>
                  <a:pt x="14550" y="2299"/>
                  <a:pt x="14551" y="2307"/>
                  <a:pt x="14463" y="2098"/>
                </a:cubicBezTo>
                <a:cubicBezTo>
                  <a:pt x="14296" y="1699"/>
                  <a:pt x="13928" y="1361"/>
                  <a:pt x="13382" y="1108"/>
                </a:cubicBezTo>
                <a:cubicBezTo>
                  <a:pt x="13019" y="940"/>
                  <a:pt x="12471" y="749"/>
                  <a:pt x="12006" y="628"/>
                </a:cubicBezTo>
                <a:cubicBezTo>
                  <a:pt x="11554" y="511"/>
                  <a:pt x="11476" y="496"/>
                  <a:pt x="11042" y="427"/>
                </a:cubicBezTo>
                <a:cubicBezTo>
                  <a:pt x="10631" y="361"/>
                  <a:pt x="10633" y="362"/>
                  <a:pt x="10602" y="279"/>
                </a:cubicBezTo>
                <a:cubicBezTo>
                  <a:pt x="10548" y="134"/>
                  <a:pt x="10386" y="43"/>
                  <a:pt x="10124" y="11"/>
                </a:cubicBezTo>
                <a:cubicBezTo>
                  <a:pt x="10082" y="6"/>
                  <a:pt x="10040" y="1"/>
                  <a:pt x="10003" y="0"/>
                </a:cubicBezTo>
                <a:close/>
                <a:moveTo>
                  <a:pt x="1393" y="10447"/>
                </a:moveTo>
                <a:cubicBezTo>
                  <a:pt x="1388" y="10448"/>
                  <a:pt x="1381" y="10463"/>
                  <a:pt x="1370" y="10485"/>
                </a:cubicBezTo>
                <a:cubicBezTo>
                  <a:pt x="1285" y="10660"/>
                  <a:pt x="1247" y="10912"/>
                  <a:pt x="1275" y="11115"/>
                </a:cubicBezTo>
                <a:cubicBezTo>
                  <a:pt x="1312" y="11377"/>
                  <a:pt x="1460" y="11665"/>
                  <a:pt x="1670" y="11888"/>
                </a:cubicBezTo>
                <a:cubicBezTo>
                  <a:pt x="1716" y="11937"/>
                  <a:pt x="1760" y="11977"/>
                  <a:pt x="1768" y="11977"/>
                </a:cubicBezTo>
                <a:cubicBezTo>
                  <a:pt x="1777" y="11976"/>
                  <a:pt x="1838" y="11941"/>
                  <a:pt x="1905" y="11899"/>
                </a:cubicBezTo>
                <a:lnTo>
                  <a:pt x="2026" y="11824"/>
                </a:lnTo>
                <a:lnTo>
                  <a:pt x="1943" y="11743"/>
                </a:lnTo>
                <a:cubicBezTo>
                  <a:pt x="1821" y="11624"/>
                  <a:pt x="1574" y="11248"/>
                  <a:pt x="1522" y="11105"/>
                </a:cubicBezTo>
                <a:cubicBezTo>
                  <a:pt x="1450" y="10907"/>
                  <a:pt x="1413" y="10729"/>
                  <a:pt x="1408" y="10571"/>
                </a:cubicBezTo>
                <a:cubicBezTo>
                  <a:pt x="1405" y="10481"/>
                  <a:pt x="1401" y="10446"/>
                  <a:pt x="1393" y="10447"/>
                </a:cubicBezTo>
                <a:close/>
                <a:moveTo>
                  <a:pt x="760" y="10751"/>
                </a:moveTo>
                <a:cubicBezTo>
                  <a:pt x="753" y="10758"/>
                  <a:pt x="745" y="10788"/>
                  <a:pt x="725" y="10844"/>
                </a:cubicBezTo>
                <a:cubicBezTo>
                  <a:pt x="671" y="11000"/>
                  <a:pt x="650" y="11255"/>
                  <a:pt x="684" y="11416"/>
                </a:cubicBezTo>
                <a:cubicBezTo>
                  <a:pt x="729" y="11634"/>
                  <a:pt x="891" y="11936"/>
                  <a:pt x="1048" y="12097"/>
                </a:cubicBezTo>
                <a:cubicBezTo>
                  <a:pt x="1087" y="12138"/>
                  <a:pt x="1128" y="12170"/>
                  <a:pt x="1139" y="12170"/>
                </a:cubicBezTo>
                <a:cubicBezTo>
                  <a:pt x="1149" y="12170"/>
                  <a:pt x="1203" y="12140"/>
                  <a:pt x="1260" y="12103"/>
                </a:cubicBezTo>
                <a:lnTo>
                  <a:pt x="1366" y="12033"/>
                </a:lnTo>
                <a:lnTo>
                  <a:pt x="1287" y="11950"/>
                </a:lnTo>
                <a:cubicBezTo>
                  <a:pt x="1178" y="11837"/>
                  <a:pt x="995" y="11561"/>
                  <a:pt x="915" y="11389"/>
                </a:cubicBezTo>
                <a:cubicBezTo>
                  <a:pt x="858" y="11268"/>
                  <a:pt x="789" y="10986"/>
                  <a:pt x="771" y="10788"/>
                </a:cubicBezTo>
                <a:cubicBezTo>
                  <a:pt x="768" y="10758"/>
                  <a:pt x="766" y="10743"/>
                  <a:pt x="760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542603" y="3578225"/>
            <a:ext cx="8211146" cy="208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l" defTabSz="914400">
              <a:spcBef>
                <a:spcPts val="1800"/>
              </a:spcBef>
              <a:buClr>
                <a:srgbClr val="FFFFFF"/>
              </a:buClr>
              <a:buFont typeface="Arial"/>
              <a:defRPr sz="3000" u="sng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Rules Definition</a:t>
            </a:r>
          </a:p>
          <a:p>
            <a:pPr marL="40639" marR="40639" algn="l" defTabSz="914400">
              <a:spcBef>
                <a:spcPts val="1800"/>
              </a:spcBef>
              <a:buClr>
                <a:srgbClr val="FFFFFF"/>
              </a:buClr>
              <a:buFont typeface="Arial"/>
              <a:defRPr sz="3000">
                <a:uFill>
                  <a:solidFill>
                    <a:srgbClr val="011993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800" dirty="0">
                <a:uFill>
                  <a:solidFill>
                    <a:srgbClr val="000000"/>
                  </a:solidFill>
                </a:uFill>
              </a:rPr>
              <a:t>A statement that tells you what is or is not allowed in a game or situation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1453598" y="1079499"/>
            <a:ext cx="1009760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39" marR="40639" defTabSz="914400">
              <a:spcBef>
                <a:spcPts val="1800"/>
              </a:spcBef>
              <a:buClr>
                <a:srgbClr val="FFFFFF"/>
              </a:buClr>
              <a:buFont typeface="Arial"/>
              <a:defRPr sz="4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1" dirty="0"/>
              <a:t> </a:t>
            </a:r>
            <a:r>
              <a:rPr b="1" dirty="0">
                <a:solidFill>
                  <a:srgbClr val="FF2600"/>
                </a:solidFill>
              </a:rPr>
              <a:t>W</a:t>
            </a:r>
            <a:r>
              <a:rPr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inning</a:t>
            </a:r>
            <a:r>
              <a:rPr b="1" dirty="0"/>
              <a:t> your game of life by being </a:t>
            </a:r>
          </a:p>
          <a:p>
            <a:pPr marL="40639" marR="40639" defTabSz="914400">
              <a:buClr>
                <a:srgbClr val="FFFFFF"/>
              </a:buClr>
              <a:buFont typeface="Arial"/>
              <a:defRPr sz="4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AU" b="1" dirty="0" smtClean="0">
                <a:solidFill>
                  <a:srgbClr val="FF2600"/>
                </a:solidFill>
              </a:rPr>
              <a:t>               </a:t>
            </a:r>
            <a:r>
              <a:rPr b="1" dirty="0" smtClean="0">
                <a:solidFill>
                  <a:srgbClr val="FF2600"/>
                </a:solidFill>
              </a:rPr>
              <a:t>BETTER </a:t>
            </a:r>
            <a:r>
              <a:rPr b="1" dirty="0">
                <a:solidFill>
                  <a:srgbClr val="FF2600"/>
                </a:solidFill>
              </a:rPr>
              <a:t>THAN BEFORE  </a:t>
            </a:r>
            <a:r>
              <a:rPr b="1" dirty="0"/>
              <a:t>                       </a:t>
            </a:r>
            <a:r>
              <a:rPr lang="en-AU" b="1" dirty="0" smtClean="0"/>
              <a:t>  </a:t>
            </a:r>
            <a:r>
              <a:rPr b="1" dirty="0" smtClean="0"/>
              <a:t>in </a:t>
            </a:r>
            <a:r>
              <a:rPr b="1" dirty="0"/>
              <a:t>everything you do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3</a:t>
            </a:r>
          </a:p>
        </p:txBody>
      </p:sp>
      <p:sp>
        <p:nvSpPr>
          <p:cNvPr id="152" name="Shape 152"/>
          <p:cNvSpPr/>
          <p:nvPr/>
        </p:nvSpPr>
        <p:spPr>
          <a:xfrm>
            <a:off x="2692400" y="1346200"/>
            <a:ext cx="7835900" cy="156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41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t> Your Game of Life…</a:t>
            </a:r>
          </a:p>
        </p:txBody>
      </p:sp>
      <p:pic>
        <p:nvPicPr>
          <p:cNvPr id="153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6" t="3326" r="2977" b="1702"/>
          <a:stretch>
            <a:fillRect/>
          </a:stretch>
        </p:blipFill>
        <p:spPr>
          <a:xfrm>
            <a:off x="5543873" y="4381522"/>
            <a:ext cx="2533366" cy="3581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5"/>
                </a:moveTo>
                <a:cubicBezTo>
                  <a:pt x="9825" y="12"/>
                  <a:pt x="9755" y="30"/>
                  <a:pt x="9679" y="57"/>
                </a:cubicBezTo>
                <a:cubicBezTo>
                  <a:pt x="9529" y="112"/>
                  <a:pt x="9409" y="234"/>
                  <a:pt x="9409" y="328"/>
                </a:cubicBezTo>
                <a:cubicBezTo>
                  <a:pt x="9409" y="390"/>
                  <a:pt x="9383" y="399"/>
                  <a:pt x="9043" y="450"/>
                </a:cubicBezTo>
                <a:cubicBezTo>
                  <a:pt x="8282" y="563"/>
                  <a:pt x="6860" y="881"/>
                  <a:pt x="6493" y="1019"/>
                </a:cubicBezTo>
                <a:cubicBezTo>
                  <a:pt x="6108" y="1164"/>
                  <a:pt x="5899" y="1369"/>
                  <a:pt x="5772" y="1725"/>
                </a:cubicBezTo>
                <a:cubicBezTo>
                  <a:pt x="5700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0"/>
                </a:cubicBezTo>
                <a:cubicBezTo>
                  <a:pt x="5426" y="3566"/>
                  <a:pt x="5333" y="3577"/>
                  <a:pt x="5228" y="3582"/>
                </a:cubicBezTo>
                <a:cubicBezTo>
                  <a:pt x="4201" y="3635"/>
                  <a:pt x="2904" y="3775"/>
                  <a:pt x="2643" y="3862"/>
                </a:cubicBezTo>
                <a:cubicBezTo>
                  <a:pt x="2512" y="3906"/>
                  <a:pt x="2445" y="3976"/>
                  <a:pt x="2460" y="4051"/>
                </a:cubicBezTo>
                <a:cubicBezTo>
                  <a:pt x="2476" y="4124"/>
                  <a:pt x="2506" y="4146"/>
                  <a:pt x="2663" y="4197"/>
                </a:cubicBezTo>
                <a:cubicBezTo>
                  <a:pt x="3186" y="4366"/>
                  <a:pt x="3830" y="4519"/>
                  <a:pt x="4324" y="4589"/>
                </a:cubicBezTo>
                <a:cubicBezTo>
                  <a:pt x="4606" y="4629"/>
                  <a:pt x="4596" y="4623"/>
                  <a:pt x="4487" y="4692"/>
                </a:cubicBezTo>
                <a:cubicBezTo>
                  <a:pt x="4364" y="4770"/>
                  <a:pt x="4088" y="4872"/>
                  <a:pt x="3874" y="4917"/>
                </a:cubicBezTo>
                <a:cubicBezTo>
                  <a:pt x="3714" y="4951"/>
                  <a:pt x="3711" y="4954"/>
                  <a:pt x="3763" y="4975"/>
                </a:cubicBezTo>
                <a:cubicBezTo>
                  <a:pt x="3865" y="5015"/>
                  <a:pt x="4222" y="5089"/>
                  <a:pt x="4368" y="5099"/>
                </a:cubicBezTo>
                <a:cubicBezTo>
                  <a:pt x="4563" y="5113"/>
                  <a:pt x="4807" y="5085"/>
                  <a:pt x="5018" y="5027"/>
                </a:cubicBezTo>
                <a:cubicBezTo>
                  <a:pt x="5112" y="5001"/>
                  <a:pt x="5197" y="4985"/>
                  <a:pt x="5207" y="4989"/>
                </a:cubicBezTo>
                <a:cubicBezTo>
                  <a:pt x="5227" y="4998"/>
                  <a:pt x="5060" y="5196"/>
                  <a:pt x="4899" y="5355"/>
                </a:cubicBezTo>
                <a:cubicBezTo>
                  <a:pt x="4746" y="5507"/>
                  <a:pt x="4530" y="5666"/>
                  <a:pt x="4334" y="5769"/>
                </a:cubicBezTo>
                <a:cubicBezTo>
                  <a:pt x="4177" y="5852"/>
                  <a:pt x="4063" y="5895"/>
                  <a:pt x="3715" y="6006"/>
                </a:cubicBezTo>
                <a:cubicBezTo>
                  <a:pt x="3637" y="6031"/>
                  <a:pt x="3640" y="6031"/>
                  <a:pt x="3891" y="6032"/>
                </a:cubicBezTo>
                <a:cubicBezTo>
                  <a:pt x="4382" y="6034"/>
                  <a:pt x="4958" y="5959"/>
                  <a:pt x="5217" y="5860"/>
                </a:cubicBezTo>
                <a:cubicBezTo>
                  <a:pt x="5285" y="5834"/>
                  <a:pt x="5346" y="5819"/>
                  <a:pt x="5353" y="5827"/>
                </a:cubicBezTo>
                <a:cubicBezTo>
                  <a:pt x="5371" y="5848"/>
                  <a:pt x="5279" y="6042"/>
                  <a:pt x="5177" y="6197"/>
                </a:cubicBezTo>
                <a:lnTo>
                  <a:pt x="5085" y="6339"/>
                </a:lnTo>
                <a:lnTo>
                  <a:pt x="5140" y="6406"/>
                </a:lnTo>
                <a:cubicBezTo>
                  <a:pt x="5430" y="6775"/>
                  <a:pt x="5929" y="7159"/>
                  <a:pt x="6466" y="7425"/>
                </a:cubicBezTo>
                <a:cubicBezTo>
                  <a:pt x="6705" y="7544"/>
                  <a:pt x="7229" y="7743"/>
                  <a:pt x="7484" y="7813"/>
                </a:cubicBezTo>
                <a:lnTo>
                  <a:pt x="7579" y="7839"/>
                </a:lnTo>
                <a:lnTo>
                  <a:pt x="7497" y="7918"/>
                </a:lnTo>
                <a:cubicBezTo>
                  <a:pt x="7453" y="7962"/>
                  <a:pt x="7402" y="8029"/>
                  <a:pt x="7382" y="8069"/>
                </a:cubicBezTo>
                <a:cubicBezTo>
                  <a:pt x="7352" y="8131"/>
                  <a:pt x="7328" y="8150"/>
                  <a:pt x="7196" y="8205"/>
                </a:cubicBezTo>
                <a:cubicBezTo>
                  <a:pt x="6964" y="8303"/>
                  <a:pt x="6825" y="8390"/>
                  <a:pt x="6686" y="8521"/>
                </a:cubicBezTo>
                <a:cubicBezTo>
                  <a:pt x="6387" y="8802"/>
                  <a:pt x="6213" y="9135"/>
                  <a:pt x="6029" y="9789"/>
                </a:cubicBezTo>
                <a:cubicBezTo>
                  <a:pt x="5968" y="10005"/>
                  <a:pt x="5925" y="10088"/>
                  <a:pt x="5823" y="10184"/>
                </a:cubicBezTo>
                <a:cubicBezTo>
                  <a:pt x="5714" y="10287"/>
                  <a:pt x="5701" y="10284"/>
                  <a:pt x="5488" y="10134"/>
                </a:cubicBezTo>
                <a:cubicBezTo>
                  <a:pt x="5206" y="9935"/>
                  <a:pt x="4993" y="9876"/>
                  <a:pt x="4598" y="9887"/>
                </a:cubicBezTo>
                <a:lnTo>
                  <a:pt x="4402" y="9892"/>
                </a:lnTo>
                <a:lnTo>
                  <a:pt x="4246" y="9794"/>
                </a:lnTo>
                <a:lnTo>
                  <a:pt x="4091" y="9696"/>
                </a:lnTo>
                <a:lnTo>
                  <a:pt x="4074" y="9172"/>
                </a:lnTo>
                <a:cubicBezTo>
                  <a:pt x="4065" y="8884"/>
                  <a:pt x="4055" y="8618"/>
                  <a:pt x="4054" y="8583"/>
                </a:cubicBezTo>
                <a:lnTo>
                  <a:pt x="4054" y="8519"/>
                </a:lnTo>
                <a:lnTo>
                  <a:pt x="3631" y="8464"/>
                </a:lnTo>
                <a:lnTo>
                  <a:pt x="3211" y="8411"/>
                </a:lnTo>
                <a:lnTo>
                  <a:pt x="3157" y="8456"/>
                </a:lnTo>
                <a:cubicBezTo>
                  <a:pt x="3070" y="8532"/>
                  <a:pt x="2839" y="8879"/>
                  <a:pt x="2812" y="8976"/>
                </a:cubicBezTo>
                <a:cubicBezTo>
                  <a:pt x="2794" y="9041"/>
                  <a:pt x="2795" y="9103"/>
                  <a:pt x="2812" y="9203"/>
                </a:cubicBezTo>
                <a:cubicBezTo>
                  <a:pt x="2836" y="9337"/>
                  <a:pt x="2923" y="9585"/>
                  <a:pt x="2971" y="9648"/>
                </a:cubicBezTo>
                <a:cubicBezTo>
                  <a:pt x="2988" y="9671"/>
                  <a:pt x="2985" y="9722"/>
                  <a:pt x="2958" y="9827"/>
                </a:cubicBezTo>
                <a:cubicBezTo>
                  <a:pt x="2937" y="9908"/>
                  <a:pt x="2912" y="9983"/>
                  <a:pt x="2903" y="9995"/>
                </a:cubicBezTo>
                <a:cubicBezTo>
                  <a:pt x="2894" y="10007"/>
                  <a:pt x="2768" y="10063"/>
                  <a:pt x="2619" y="10117"/>
                </a:cubicBezTo>
                <a:cubicBezTo>
                  <a:pt x="2233" y="10258"/>
                  <a:pt x="2103" y="10310"/>
                  <a:pt x="1899" y="10411"/>
                </a:cubicBezTo>
                <a:cubicBezTo>
                  <a:pt x="1734" y="10493"/>
                  <a:pt x="1715" y="10508"/>
                  <a:pt x="1675" y="10588"/>
                </a:cubicBezTo>
                <a:cubicBezTo>
                  <a:pt x="1649" y="10641"/>
                  <a:pt x="1632" y="10721"/>
                  <a:pt x="1631" y="10789"/>
                </a:cubicBezTo>
                <a:cubicBezTo>
                  <a:pt x="1629" y="10971"/>
                  <a:pt x="1740" y="11093"/>
                  <a:pt x="1970" y="11165"/>
                </a:cubicBezTo>
                <a:lnTo>
                  <a:pt x="2064" y="11196"/>
                </a:lnTo>
                <a:lnTo>
                  <a:pt x="2051" y="11304"/>
                </a:lnTo>
                <a:cubicBezTo>
                  <a:pt x="2043" y="11371"/>
                  <a:pt x="2047" y="11437"/>
                  <a:pt x="2064" y="11476"/>
                </a:cubicBezTo>
                <a:cubicBezTo>
                  <a:pt x="2087" y="11526"/>
                  <a:pt x="2245" y="11736"/>
                  <a:pt x="2359" y="11866"/>
                </a:cubicBezTo>
                <a:cubicBezTo>
                  <a:pt x="2370" y="11879"/>
                  <a:pt x="2422" y="11973"/>
                  <a:pt x="2474" y="12074"/>
                </a:cubicBezTo>
                <a:cubicBezTo>
                  <a:pt x="2526" y="12175"/>
                  <a:pt x="2582" y="12267"/>
                  <a:pt x="2596" y="12278"/>
                </a:cubicBezTo>
                <a:cubicBezTo>
                  <a:pt x="2609" y="12288"/>
                  <a:pt x="2699" y="12301"/>
                  <a:pt x="2799" y="12307"/>
                </a:cubicBezTo>
                <a:cubicBezTo>
                  <a:pt x="3130" y="12324"/>
                  <a:pt x="3107" y="12315"/>
                  <a:pt x="3259" y="12479"/>
                </a:cubicBezTo>
                <a:cubicBezTo>
                  <a:pt x="3498" y="12738"/>
                  <a:pt x="3801" y="12914"/>
                  <a:pt x="4165" y="13003"/>
                </a:cubicBezTo>
                <a:cubicBezTo>
                  <a:pt x="4359" y="13050"/>
                  <a:pt x="4744" y="13053"/>
                  <a:pt x="4947" y="13010"/>
                </a:cubicBezTo>
                <a:cubicBezTo>
                  <a:pt x="5172" y="12962"/>
                  <a:pt x="5407" y="12864"/>
                  <a:pt x="5579" y="12744"/>
                </a:cubicBezTo>
                <a:cubicBezTo>
                  <a:pt x="5674" y="12679"/>
                  <a:pt x="5762" y="12631"/>
                  <a:pt x="5803" y="12625"/>
                </a:cubicBezTo>
                <a:cubicBezTo>
                  <a:pt x="5959" y="12600"/>
                  <a:pt x="6587" y="12331"/>
                  <a:pt x="6838" y="12182"/>
                </a:cubicBezTo>
                <a:cubicBezTo>
                  <a:pt x="6958" y="12111"/>
                  <a:pt x="6984" y="12138"/>
                  <a:pt x="6909" y="12254"/>
                </a:cubicBezTo>
                <a:cubicBezTo>
                  <a:pt x="6752" y="12496"/>
                  <a:pt x="6707" y="12765"/>
                  <a:pt x="6773" y="13051"/>
                </a:cubicBezTo>
                <a:cubicBezTo>
                  <a:pt x="6826" y="13275"/>
                  <a:pt x="6994" y="13571"/>
                  <a:pt x="7183" y="13776"/>
                </a:cubicBezTo>
                <a:cubicBezTo>
                  <a:pt x="7259" y="13858"/>
                  <a:pt x="7290" y="13956"/>
                  <a:pt x="7352" y="14326"/>
                </a:cubicBezTo>
                <a:cubicBezTo>
                  <a:pt x="7364" y="14401"/>
                  <a:pt x="7431" y="14726"/>
                  <a:pt x="7501" y="15049"/>
                </a:cubicBezTo>
                <a:lnTo>
                  <a:pt x="7626" y="15637"/>
                </a:lnTo>
                <a:lnTo>
                  <a:pt x="7501" y="15776"/>
                </a:lnTo>
                <a:cubicBezTo>
                  <a:pt x="7432" y="15853"/>
                  <a:pt x="7370" y="15929"/>
                  <a:pt x="7362" y="15944"/>
                </a:cubicBezTo>
                <a:cubicBezTo>
                  <a:pt x="7352" y="15962"/>
                  <a:pt x="7387" y="15996"/>
                  <a:pt x="7474" y="16054"/>
                </a:cubicBezTo>
                <a:cubicBezTo>
                  <a:pt x="7543" y="16100"/>
                  <a:pt x="7614" y="16144"/>
                  <a:pt x="7633" y="16154"/>
                </a:cubicBezTo>
                <a:cubicBezTo>
                  <a:pt x="7661" y="16169"/>
                  <a:pt x="7637" y="16196"/>
                  <a:pt x="7484" y="16324"/>
                </a:cubicBezTo>
                <a:cubicBezTo>
                  <a:pt x="7384" y="16408"/>
                  <a:pt x="7221" y="16547"/>
                  <a:pt x="7122" y="16633"/>
                </a:cubicBezTo>
                <a:lnTo>
                  <a:pt x="6943" y="16791"/>
                </a:lnTo>
                <a:lnTo>
                  <a:pt x="7169" y="16958"/>
                </a:lnTo>
                <a:cubicBezTo>
                  <a:pt x="7339" y="17084"/>
                  <a:pt x="7393" y="17132"/>
                  <a:pt x="7376" y="17147"/>
                </a:cubicBezTo>
                <a:cubicBezTo>
                  <a:pt x="7363" y="17158"/>
                  <a:pt x="7269" y="17172"/>
                  <a:pt x="7169" y="17178"/>
                </a:cubicBezTo>
                <a:lnTo>
                  <a:pt x="6990" y="17190"/>
                </a:lnTo>
                <a:lnTo>
                  <a:pt x="6993" y="17600"/>
                </a:lnTo>
                <a:lnTo>
                  <a:pt x="7000" y="18011"/>
                </a:lnTo>
                <a:lnTo>
                  <a:pt x="6905" y="18042"/>
                </a:lnTo>
                <a:cubicBezTo>
                  <a:pt x="6853" y="18060"/>
                  <a:pt x="6716" y="18099"/>
                  <a:pt x="6601" y="18128"/>
                </a:cubicBezTo>
                <a:cubicBezTo>
                  <a:pt x="6132" y="18247"/>
                  <a:pt x="6150" y="18239"/>
                  <a:pt x="6104" y="18346"/>
                </a:cubicBezTo>
                <a:cubicBezTo>
                  <a:pt x="6081" y="18399"/>
                  <a:pt x="6043" y="18496"/>
                  <a:pt x="6019" y="18562"/>
                </a:cubicBezTo>
                <a:cubicBezTo>
                  <a:pt x="5995" y="18627"/>
                  <a:pt x="5965" y="18686"/>
                  <a:pt x="5955" y="18693"/>
                </a:cubicBezTo>
                <a:cubicBezTo>
                  <a:pt x="5944" y="18700"/>
                  <a:pt x="5823" y="18724"/>
                  <a:pt x="5688" y="18746"/>
                </a:cubicBezTo>
                <a:cubicBezTo>
                  <a:pt x="5122" y="18836"/>
                  <a:pt x="4779" y="18932"/>
                  <a:pt x="4399" y="19110"/>
                </a:cubicBezTo>
                <a:cubicBezTo>
                  <a:pt x="3968" y="19311"/>
                  <a:pt x="3733" y="19631"/>
                  <a:pt x="3732" y="20016"/>
                </a:cubicBezTo>
                <a:cubicBezTo>
                  <a:pt x="3732" y="20213"/>
                  <a:pt x="3766" y="20294"/>
                  <a:pt x="3871" y="20366"/>
                </a:cubicBezTo>
                <a:cubicBezTo>
                  <a:pt x="3917" y="20397"/>
                  <a:pt x="3971" y="20430"/>
                  <a:pt x="3996" y="20440"/>
                </a:cubicBezTo>
                <a:cubicBezTo>
                  <a:pt x="4072" y="20471"/>
                  <a:pt x="4015" y="20489"/>
                  <a:pt x="3648" y="20540"/>
                </a:cubicBezTo>
                <a:cubicBezTo>
                  <a:pt x="3455" y="20567"/>
                  <a:pt x="3053" y="20629"/>
                  <a:pt x="2755" y="20677"/>
                </a:cubicBezTo>
                <a:cubicBezTo>
                  <a:pt x="2456" y="20724"/>
                  <a:pt x="2087" y="20778"/>
                  <a:pt x="1933" y="20796"/>
                </a:cubicBezTo>
                <a:cubicBezTo>
                  <a:pt x="1367" y="20866"/>
                  <a:pt x="661" y="21006"/>
                  <a:pt x="390" y="21103"/>
                </a:cubicBezTo>
                <a:cubicBezTo>
                  <a:pt x="239" y="21157"/>
                  <a:pt x="19" y="21254"/>
                  <a:pt x="1" y="21275"/>
                </a:cubicBezTo>
                <a:cubicBezTo>
                  <a:pt x="-6" y="21283"/>
                  <a:pt x="25" y="21304"/>
                  <a:pt x="72" y="21321"/>
                </a:cubicBezTo>
                <a:cubicBezTo>
                  <a:pt x="138" y="21344"/>
                  <a:pt x="207" y="21349"/>
                  <a:pt x="393" y="21349"/>
                </a:cubicBezTo>
                <a:cubicBezTo>
                  <a:pt x="609" y="21349"/>
                  <a:pt x="656" y="21343"/>
                  <a:pt x="887" y="21287"/>
                </a:cubicBezTo>
                <a:lnTo>
                  <a:pt x="1141" y="21227"/>
                </a:lnTo>
                <a:lnTo>
                  <a:pt x="1259" y="21301"/>
                </a:lnTo>
                <a:cubicBezTo>
                  <a:pt x="1464" y="21432"/>
                  <a:pt x="1420" y="21432"/>
                  <a:pt x="2247" y="21342"/>
                </a:cubicBezTo>
                <a:cubicBezTo>
                  <a:pt x="2647" y="21299"/>
                  <a:pt x="3097" y="21251"/>
                  <a:pt x="3249" y="21237"/>
                </a:cubicBezTo>
                <a:cubicBezTo>
                  <a:pt x="3400" y="21223"/>
                  <a:pt x="3743" y="21188"/>
                  <a:pt x="4010" y="21158"/>
                </a:cubicBezTo>
                <a:cubicBezTo>
                  <a:pt x="4661" y="21085"/>
                  <a:pt x="5386" y="21010"/>
                  <a:pt x="5566" y="20997"/>
                </a:cubicBezTo>
                <a:cubicBezTo>
                  <a:pt x="5647" y="20992"/>
                  <a:pt x="5954" y="20968"/>
                  <a:pt x="6246" y="20942"/>
                </a:cubicBezTo>
                <a:cubicBezTo>
                  <a:pt x="7519" y="20832"/>
                  <a:pt x="9243" y="20741"/>
                  <a:pt x="9301" y="20782"/>
                </a:cubicBezTo>
                <a:cubicBezTo>
                  <a:pt x="9332" y="20804"/>
                  <a:pt x="9323" y="20805"/>
                  <a:pt x="8810" y="20854"/>
                </a:cubicBezTo>
                <a:cubicBezTo>
                  <a:pt x="8562" y="20877"/>
                  <a:pt x="8087" y="20928"/>
                  <a:pt x="7758" y="20966"/>
                </a:cubicBezTo>
                <a:cubicBezTo>
                  <a:pt x="7429" y="21005"/>
                  <a:pt x="6886" y="21067"/>
                  <a:pt x="6550" y="21103"/>
                </a:cubicBezTo>
                <a:cubicBezTo>
                  <a:pt x="5393" y="21228"/>
                  <a:pt x="4974" y="21310"/>
                  <a:pt x="4629" y="21476"/>
                </a:cubicBezTo>
                <a:lnTo>
                  <a:pt x="4541" y="21517"/>
                </a:lnTo>
                <a:lnTo>
                  <a:pt x="4666" y="21557"/>
                </a:lnTo>
                <a:cubicBezTo>
                  <a:pt x="4775" y="21594"/>
                  <a:pt x="4809" y="21597"/>
                  <a:pt x="4981" y="21591"/>
                </a:cubicBezTo>
                <a:cubicBezTo>
                  <a:pt x="5113" y="21586"/>
                  <a:pt x="5241" y="21569"/>
                  <a:pt x="5397" y="21534"/>
                </a:cubicBezTo>
                <a:cubicBezTo>
                  <a:pt x="5617" y="21484"/>
                  <a:pt x="6628" y="21355"/>
                  <a:pt x="7409" y="21277"/>
                </a:cubicBezTo>
                <a:cubicBezTo>
                  <a:pt x="8365" y="21183"/>
                  <a:pt x="9920" y="21050"/>
                  <a:pt x="10498" y="21014"/>
                </a:cubicBezTo>
                <a:cubicBezTo>
                  <a:pt x="12784" y="20871"/>
                  <a:pt x="13818" y="20821"/>
                  <a:pt x="13827" y="20854"/>
                </a:cubicBezTo>
                <a:cubicBezTo>
                  <a:pt x="13829" y="20863"/>
                  <a:pt x="13757" y="20879"/>
                  <a:pt x="13668" y="20890"/>
                </a:cubicBezTo>
                <a:cubicBezTo>
                  <a:pt x="13578" y="20901"/>
                  <a:pt x="13338" y="20934"/>
                  <a:pt x="13133" y="20964"/>
                </a:cubicBezTo>
                <a:cubicBezTo>
                  <a:pt x="12176" y="21103"/>
                  <a:pt x="11794" y="21150"/>
                  <a:pt x="11483" y="21165"/>
                </a:cubicBezTo>
                <a:cubicBezTo>
                  <a:pt x="11137" y="21181"/>
                  <a:pt x="11073" y="21190"/>
                  <a:pt x="10924" y="21244"/>
                </a:cubicBezTo>
                <a:cubicBezTo>
                  <a:pt x="10829" y="21278"/>
                  <a:pt x="10744" y="21348"/>
                  <a:pt x="10772" y="21368"/>
                </a:cubicBezTo>
                <a:cubicBezTo>
                  <a:pt x="10801" y="21389"/>
                  <a:pt x="11464" y="21394"/>
                  <a:pt x="11750" y="21376"/>
                </a:cubicBezTo>
                <a:cubicBezTo>
                  <a:pt x="11908" y="21365"/>
                  <a:pt x="12231" y="21335"/>
                  <a:pt x="12467" y="21309"/>
                </a:cubicBezTo>
                <a:cubicBezTo>
                  <a:pt x="13025" y="21247"/>
                  <a:pt x="13550" y="21205"/>
                  <a:pt x="14138" y="21175"/>
                </a:cubicBezTo>
                <a:cubicBezTo>
                  <a:pt x="14828" y="21139"/>
                  <a:pt x="15344" y="21107"/>
                  <a:pt x="16083" y="21055"/>
                </a:cubicBezTo>
                <a:cubicBezTo>
                  <a:pt x="16444" y="21029"/>
                  <a:pt x="16819" y="21003"/>
                  <a:pt x="16919" y="20997"/>
                </a:cubicBezTo>
                <a:cubicBezTo>
                  <a:pt x="17018" y="20992"/>
                  <a:pt x="17288" y="20974"/>
                  <a:pt x="17518" y="20957"/>
                </a:cubicBezTo>
                <a:cubicBezTo>
                  <a:pt x="19131" y="20838"/>
                  <a:pt x="20139" y="20775"/>
                  <a:pt x="20735" y="20756"/>
                </a:cubicBezTo>
                <a:cubicBezTo>
                  <a:pt x="20921" y="20750"/>
                  <a:pt x="21191" y="20743"/>
                  <a:pt x="21334" y="20737"/>
                </a:cubicBezTo>
                <a:lnTo>
                  <a:pt x="21594" y="20725"/>
                </a:lnTo>
                <a:lnTo>
                  <a:pt x="21097" y="20710"/>
                </a:lnTo>
                <a:cubicBezTo>
                  <a:pt x="20587" y="20697"/>
                  <a:pt x="20205" y="20702"/>
                  <a:pt x="18905" y="20741"/>
                </a:cubicBezTo>
                <a:cubicBezTo>
                  <a:pt x="17174" y="20793"/>
                  <a:pt x="17211" y="20796"/>
                  <a:pt x="17369" y="20710"/>
                </a:cubicBezTo>
                <a:cubicBezTo>
                  <a:pt x="17452" y="20665"/>
                  <a:pt x="17476" y="20594"/>
                  <a:pt x="17419" y="20562"/>
                </a:cubicBezTo>
                <a:cubicBezTo>
                  <a:pt x="17316" y="20503"/>
                  <a:pt x="16362" y="20481"/>
                  <a:pt x="15437" y="20517"/>
                </a:cubicBezTo>
                <a:cubicBezTo>
                  <a:pt x="14586" y="20549"/>
                  <a:pt x="14428" y="20551"/>
                  <a:pt x="14409" y="20538"/>
                </a:cubicBezTo>
                <a:cubicBezTo>
                  <a:pt x="14400" y="20532"/>
                  <a:pt x="14450" y="20490"/>
                  <a:pt x="14520" y="20445"/>
                </a:cubicBezTo>
                <a:cubicBezTo>
                  <a:pt x="14717" y="20318"/>
                  <a:pt x="14717" y="20325"/>
                  <a:pt x="14717" y="19911"/>
                </a:cubicBezTo>
                <a:lnTo>
                  <a:pt x="14717" y="19552"/>
                </a:lnTo>
                <a:lnTo>
                  <a:pt x="14649" y="19452"/>
                </a:lnTo>
                <a:cubicBezTo>
                  <a:pt x="14613" y="19397"/>
                  <a:pt x="14534" y="19306"/>
                  <a:pt x="14470" y="19251"/>
                </a:cubicBezTo>
                <a:cubicBezTo>
                  <a:pt x="14357" y="19154"/>
                  <a:pt x="14352" y="19150"/>
                  <a:pt x="14375" y="19093"/>
                </a:cubicBezTo>
                <a:cubicBezTo>
                  <a:pt x="14388" y="19060"/>
                  <a:pt x="14398" y="18938"/>
                  <a:pt x="14399" y="18822"/>
                </a:cubicBezTo>
                <a:cubicBezTo>
                  <a:pt x="14399" y="18577"/>
                  <a:pt x="14424" y="18611"/>
                  <a:pt x="14060" y="18346"/>
                </a:cubicBezTo>
                <a:lnTo>
                  <a:pt x="13840" y="18186"/>
                </a:lnTo>
                <a:lnTo>
                  <a:pt x="13803" y="18018"/>
                </a:lnTo>
                <a:cubicBezTo>
                  <a:pt x="13783" y="17926"/>
                  <a:pt x="13748" y="17746"/>
                  <a:pt x="13722" y="17619"/>
                </a:cubicBezTo>
                <a:cubicBezTo>
                  <a:pt x="13696" y="17491"/>
                  <a:pt x="13657" y="17311"/>
                  <a:pt x="13634" y="17217"/>
                </a:cubicBezTo>
                <a:cubicBezTo>
                  <a:pt x="13611" y="17123"/>
                  <a:pt x="13601" y="17039"/>
                  <a:pt x="13610" y="17032"/>
                </a:cubicBezTo>
                <a:cubicBezTo>
                  <a:pt x="13619" y="17026"/>
                  <a:pt x="13684" y="16943"/>
                  <a:pt x="13756" y="16851"/>
                </a:cubicBezTo>
                <a:cubicBezTo>
                  <a:pt x="13827" y="16758"/>
                  <a:pt x="13918" y="16645"/>
                  <a:pt x="13955" y="16597"/>
                </a:cubicBezTo>
                <a:lnTo>
                  <a:pt x="14023" y="16511"/>
                </a:lnTo>
                <a:lnTo>
                  <a:pt x="13955" y="16470"/>
                </a:lnTo>
                <a:cubicBezTo>
                  <a:pt x="13694" y="16311"/>
                  <a:pt x="13384" y="16113"/>
                  <a:pt x="13384" y="16104"/>
                </a:cubicBezTo>
                <a:cubicBezTo>
                  <a:pt x="13384" y="16077"/>
                  <a:pt x="13479" y="15821"/>
                  <a:pt x="13539" y="15683"/>
                </a:cubicBezTo>
                <a:cubicBezTo>
                  <a:pt x="13602" y="15539"/>
                  <a:pt x="13619" y="15517"/>
                  <a:pt x="13807" y="15357"/>
                </a:cubicBezTo>
                <a:cubicBezTo>
                  <a:pt x="13995" y="15198"/>
                  <a:pt x="14008" y="15180"/>
                  <a:pt x="14047" y="15066"/>
                </a:cubicBezTo>
                <a:cubicBezTo>
                  <a:pt x="14069" y="14998"/>
                  <a:pt x="14164" y="14742"/>
                  <a:pt x="14256" y="14496"/>
                </a:cubicBezTo>
                <a:cubicBezTo>
                  <a:pt x="14349" y="14250"/>
                  <a:pt x="14427" y="14041"/>
                  <a:pt x="14429" y="14032"/>
                </a:cubicBezTo>
                <a:cubicBezTo>
                  <a:pt x="14431" y="14023"/>
                  <a:pt x="14565" y="13921"/>
                  <a:pt x="14727" y="13807"/>
                </a:cubicBezTo>
                <a:cubicBezTo>
                  <a:pt x="15307" y="13398"/>
                  <a:pt x="15876" y="12843"/>
                  <a:pt x="16076" y="12488"/>
                </a:cubicBezTo>
                <a:cubicBezTo>
                  <a:pt x="16160" y="12341"/>
                  <a:pt x="16249" y="12045"/>
                  <a:pt x="16266" y="11859"/>
                </a:cubicBezTo>
                <a:cubicBezTo>
                  <a:pt x="16284" y="11661"/>
                  <a:pt x="16246" y="11378"/>
                  <a:pt x="16158" y="11043"/>
                </a:cubicBezTo>
                <a:cubicBezTo>
                  <a:pt x="16070" y="10710"/>
                  <a:pt x="15831" y="10114"/>
                  <a:pt x="15572" y="9574"/>
                </a:cubicBezTo>
                <a:cubicBezTo>
                  <a:pt x="15439" y="9295"/>
                  <a:pt x="15188" y="8896"/>
                  <a:pt x="15018" y="8698"/>
                </a:cubicBezTo>
                <a:lnTo>
                  <a:pt x="14933" y="8602"/>
                </a:lnTo>
                <a:lnTo>
                  <a:pt x="14984" y="8466"/>
                </a:lnTo>
                <a:cubicBezTo>
                  <a:pt x="15051" y="8272"/>
                  <a:pt x="15061" y="8183"/>
                  <a:pt x="15035" y="8047"/>
                </a:cubicBezTo>
                <a:cubicBezTo>
                  <a:pt x="14946" y="7601"/>
                  <a:pt x="14584" y="7294"/>
                  <a:pt x="13813" y="7018"/>
                </a:cubicBezTo>
                <a:cubicBezTo>
                  <a:pt x="13683" y="6972"/>
                  <a:pt x="13478" y="6911"/>
                  <a:pt x="13360" y="6882"/>
                </a:cubicBezTo>
                <a:cubicBezTo>
                  <a:pt x="13242" y="6853"/>
                  <a:pt x="13135" y="6822"/>
                  <a:pt x="13123" y="6815"/>
                </a:cubicBezTo>
                <a:cubicBezTo>
                  <a:pt x="13111" y="6807"/>
                  <a:pt x="13145" y="6763"/>
                  <a:pt x="13204" y="6710"/>
                </a:cubicBezTo>
                <a:cubicBezTo>
                  <a:pt x="13260" y="6659"/>
                  <a:pt x="13360" y="6562"/>
                  <a:pt x="13424" y="6494"/>
                </a:cubicBezTo>
                <a:lnTo>
                  <a:pt x="13543" y="6370"/>
                </a:lnTo>
                <a:lnTo>
                  <a:pt x="13695" y="6480"/>
                </a:lnTo>
                <a:cubicBezTo>
                  <a:pt x="13849" y="6590"/>
                  <a:pt x="14218" y="6792"/>
                  <a:pt x="14348" y="6839"/>
                </a:cubicBezTo>
                <a:cubicBezTo>
                  <a:pt x="14499" y="6893"/>
                  <a:pt x="15098" y="6960"/>
                  <a:pt x="15437" y="6961"/>
                </a:cubicBezTo>
                <a:cubicBezTo>
                  <a:pt x="15512" y="6961"/>
                  <a:pt x="15508" y="6956"/>
                  <a:pt x="15325" y="6879"/>
                </a:cubicBezTo>
                <a:cubicBezTo>
                  <a:pt x="15038" y="6758"/>
                  <a:pt x="14835" y="6642"/>
                  <a:pt x="14662" y="6499"/>
                </a:cubicBezTo>
                <a:cubicBezTo>
                  <a:pt x="14469" y="6339"/>
                  <a:pt x="14432" y="6305"/>
                  <a:pt x="14267" y="6090"/>
                </a:cubicBezTo>
                <a:cubicBezTo>
                  <a:pt x="14111" y="5888"/>
                  <a:pt x="14044" y="5768"/>
                  <a:pt x="14074" y="5748"/>
                </a:cubicBezTo>
                <a:cubicBezTo>
                  <a:pt x="14086" y="5740"/>
                  <a:pt x="14154" y="5760"/>
                  <a:pt x="14236" y="5795"/>
                </a:cubicBezTo>
                <a:cubicBezTo>
                  <a:pt x="14315" y="5829"/>
                  <a:pt x="14444" y="5870"/>
                  <a:pt x="14520" y="5889"/>
                </a:cubicBezTo>
                <a:cubicBezTo>
                  <a:pt x="14691" y="5930"/>
                  <a:pt x="15064" y="5959"/>
                  <a:pt x="15248" y="5946"/>
                </a:cubicBezTo>
                <a:cubicBezTo>
                  <a:pt x="15472" y="5930"/>
                  <a:pt x="15687" y="5905"/>
                  <a:pt x="15687" y="5894"/>
                </a:cubicBezTo>
                <a:cubicBezTo>
                  <a:pt x="15687" y="5888"/>
                  <a:pt x="15603" y="5854"/>
                  <a:pt x="15501" y="5819"/>
                </a:cubicBezTo>
                <a:cubicBezTo>
                  <a:pt x="15400" y="5785"/>
                  <a:pt x="15263" y="5730"/>
                  <a:pt x="15194" y="5697"/>
                </a:cubicBezTo>
                <a:cubicBezTo>
                  <a:pt x="15047" y="5628"/>
                  <a:pt x="14768" y="5427"/>
                  <a:pt x="14632" y="5291"/>
                </a:cubicBezTo>
                <a:cubicBezTo>
                  <a:pt x="14487" y="5145"/>
                  <a:pt x="14321" y="4917"/>
                  <a:pt x="14348" y="4898"/>
                </a:cubicBezTo>
                <a:cubicBezTo>
                  <a:pt x="14363" y="4887"/>
                  <a:pt x="14423" y="4888"/>
                  <a:pt x="14530" y="4905"/>
                </a:cubicBezTo>
                <a:cubicBezTo>
                  <a:pt x="14725" y="4937"/>
                  <a:pt x="15024" y="4940"/>
                  <a:pt x="15180" y="4910"/>
                </a:cubicBezTo>
                <a:cubicBezTo>
                  <a:pt x="15352" y="4878"/>
                  <a:pt x="15561" y="4792"/>
                  <a:pt x="15664" y="4714"/>
                </a:cubicBezTo>
                <a:cubicBezTo>
                  <a:pt x="15763" y="4638"/>
                  <a:pt x="15777" y="4613"/>
                  <a:pt x="15715" y="4613"/>
                </a:cubicBezTo>
                <a:cubicBezTo>
                  <a:pt x="15649" y="4613"/>
                  <a:pt x="15320" y="4540"/>
                  <a:pt x="15210" y="4501"/>
                </a:cubicBezTo>
                <a:cubicBezTo>
                  <a:pt x="15033" y="4438"/>
                  <a:pt x="14836" y="4327"/>
                  <a:pt x="14673" y="4202"/>
                </a:cubicBezTo>
                <a:cubicBezTo>
                  <a:pt x="14585" y="4134"/>
                  <a:pt x="14518" y="4074"/>
                  <a:pt x="14524" y="4068"/>
                </a:cubicBezTo>
                <a:cubicBezTo>
                  <a:pt x="14529" y="4061"/>
                  <a:pt x="14564" y="4054"/>
                  <a:pt x="14602" y="4049"/>
                </a:cubicBezTo>
                <a:cubicBezTo>
                  <a:pt x="14685" y="4037"/>
                  <a:pt x="14685" y="4130"/>
                  <a:pt x="14615" y="3178"/>
                </a:cubicBezTo>
                <a:cubicBezTo>
                  <a:pt x="14551" y="2299"/>
                  <a:pt x="14550" y="2307"/>
                  <a:pt x="14463" y="2098"/>
                </a:cubicBezTo>
                <a:cubicBezTo>
                  <a:pt x="14295" y="1699"/>
                  <a:pt x="13929" y="1361"/>
                  <a:pt x="13384" y="1108"/>
                </a:cubicBezTo>
                <a:cubicBezTo>
                  <a:pt x="13020" y="939"/>
                  <a:pt x="12469" y="750"/>
                  <a:pt x="12003" y="629"/>
                </a:cubicBezTo>
                <a:cubicBezTo>
                  <a:pt x="11552" y="512"/>
                  <a:pt x="11480" y="495"/>
                  <a:pt x="11046" y="426"/>
                </a:cubicBezTo>
                <a:cubicBezTo>
                  <a:pt x="10635" y="360"/>
                  <a:pt x="10634" y="362"/>
                  <a:pt x="10603" y="280"/>
                </a:cubicBezTo>
                <a:cubicBezTo>
                  <a:pt x="10548" y="135"/>
                  <a:pt x="10384" y="41"/>
                  <a:pt x="10123" y="9"/>
                </a:cubicBezTo>
                <a:cubicBezTo>
                  <a:pt x="10039" y="-1"/>
                  <a:pt x="9967" y="-3"/>
                  <a:pt x="9896" y="5"/>
                </a:cubicBezTo>
                <a:close/>
                <a:moveTo>
                  <a:pt x="1398" y="10452"/>
                </a:moveTo>
                <a:cubicBezTo>
                  <a:pt x="1394" y="10441"/>
                  <a:pt x="1385" y="10456"/>
                  <a:pt x="1371" y="10486"/>
                </a:cubicBezTo>
                <a:cubicBezTo>
                  <a:pt x="1285" y="10660"/>
                  <a:pt x="1248" y="10911"/>
                  <a:pt x="1276" y="11115"/>
                </a:cubicBezTo>
                <a:cubicBezTo>
                  <a:pt x="1313" y="11376"/>
                  <a:pt x="1463" y="11667"/>
                  <a:pt x="1672" y="11890"/>
                </a:cubicBezTo>
                <a:cubicBezTo>
                  <a:pt x="1718" y="11939"/>
                  <a:pt x="1762" y="11979"/>
                  <a:pt x="1770" y="11979"/>
                </a:cubicBezTo>
                <a:cubicBezTo>
                  <a:pt x="1778" y="11978"/>
                  <a:pt x="1839" y="11942"/>
                  <a:pt x="1905" y="11900"/>
                </a:cubicBezTo>
                <a:lnTo>
                  <a:pt x="2024" y="11823"/>
                </a:lnTo>
                <a:lnTo>
                  <a:pt x="1943" y="11742"/>
                </a:lnTo>
                <a:cubicBezTo>
                  <a:pt x="1821" y="11622"/>
                  <a:pt x="1575" y="11248"/>
                  <a:pt x="1523" y="11105"/>
                </a:cubicBezTo>
                <a:cubicBezTo>
                  <a:pt x="1452" y="10908"/>
                  <a:pt x="1413" y="10728"/>
                  <a:pt x="1408" y="10569"/>
                </a:cubicBezTo>
                <a:cubicBezTo>
                  <a:pt x="1406" y="10498"/>
                  <a:pt x="1402" y="10463"/>
                  <a:pt x="1398" y="10452"/>
                </a:cubicBezTo>
                <a:close/>
                <a:moveTo>
                  <a:pt x="762" y="10751"/>
                </a:moveTo>
                <a:cubicBezTo>
                  <a:pt x="756" y="10759"/>
                  <a:pt x="745" y="10788"/>
                  <a:pt x="725" y="10844"/>
                </a:cubicBezTo>
                <a:cubicBezTo>
                  <a:pt x="670" y="11000"/>
                  <a:pt x="651" y="11255"/>
                  <a:pt x="684" y="11416"/>
                </a:cubicBezTo>
                <a:cubicBezTo>
                  <a:pt x="729" y="11635"/>
                  <a:pt x="893" y="11935"/>
                  <a:pt x="1050" y="12096"/>
                </a:cubicBezTo>
                <a:cubicBezTo>
                  <a:pt x="1089" y="12136"/>
                  <a:pt x="1127" y="12170"/>
                  <a:pt x="1138" y="12170"/>
                </a:cubicBezTo>
                <a:cubicBezTo>
                  <a:pt x="1148" y="12170"/>
                  <a:pt x="1205" y="12140"/>
                  <a:pt x="1263" y="12103"/>
                </a:cubicBezTo>
                <a:lnTo>
                  <a:pt x="1368" y="12034"/>
                </a:lnTo>
                <a:lnTo>
                  <a:pt x="1286" y="11950"/>
                </a:lnTo>
                <a:cubicBezTo>
                  <a:pt x="1178" y="11837"/>
                  <a:pt x="995" y="11562"/>
                  <a:pt x="914" y="11390"/>
                </a:cubicBezTo>
                <a:cubicBezTo>
                  <a:pt x="857" y="11269"/>
                  <a:pt x="791" y="10985"/>
                  <a:pt x="772" y="10787"/>
                </a:cubicBezTo>
                <a:cubicBezTo>
                  <a:pt x="769" y="10757"/>
                  <a:pt x="768" y="10744"/>
                  <a:pt x="762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2578100" y="2489200"/>
            <a:ext cx="78359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100"/>
              </a:spcBef>
              <a:buClr>
                <a:srgbClr val="FF2600"/>
              </a:buClr>
              <a:buFont typeface="Arial"/>
              <a:defRPr sz="37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9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By obeying </a:t>
            </a:r>
            <a:r>
              <a:rPr sz="4900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rules</a:t>
            </a:r>
            <a:r>
              <a:rPr sz="49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and observing </a:t>
            </a:r>
            <a:r>
              <a:rPr sz="4900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boundaries</a:t>
            </a:r>
          </a:p>
        </p:txBody>
      </p:sp>
      <p:sp>
        <p:nvSpPr>
          <p:cNvPr id="155" name="Shape 155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2413000" y="3454400"/>
            <a:ext cx="81661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45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Rules in games help create</a:t>
            </a:r>
          </a:p>
        </p:txBody>
      </p:sp>
      <p:sp>
        <p:nvSpPr>
          <p:cNvPr id="159" name="Shape 159"/>
          <p:cNvSpPr/>
          <p:nvPr/>
        </p:nvSpPr>
        <p:spPr>
          <a:xfrm>
            <a:off x="2755900" y="4800600"/>
            <a:ext cx="7480300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700"/>
              </a:spcBef>
              <a:buClr>
                <a:srgbClr val="FF2600"/>
              </a:buClr>
              <a:buFont typeface="Arial"/>
              <a:defRPr sz="54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Fair Play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0" y="6388100"/>
            <a:ext cx="58801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500"/>
              </a:spcBef>
              <a:buClr>
                <a:srgbClr val="FF2600"/>
              </a:buClr>
              <a:buFont typeface="Arial"/>
              <a:defRPr sz="5600" b="1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Safety</a:t>
            </a:r>
          </a:p>
        </p:txBody>
      </p:sp>
      <p:sp>
        <p:nvSpPr>
          <p:cNvPr id="161" name="Shape 16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4</a:t>
            </a:r>
          </a:p>
        </p:txBody>
      </p:sp>
      <p:pic>
        <p:nvPicPr>
          <p:cNvPr id="162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6" t="3326" r="2977" b="1702"/>
          <a:stretch>
            <a:fillRect/>
          </a:stretch>
        </p:blipFill>
        <p:spPr>
          <a:xfrm>
            <a:off x="9201472" y="4800622"/>
            <a:ext cx="2533366" cy="3581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5"/>
                </a:moveTo>
                <a:cubicBezTo>
                  <a:pt x="9825" y="12"/>
                  <a:pt x="9755" y="30"/>
                  <a:pt x="9679" y="57"/>
                </a:cubicBezTo>
                <a:cubicBezTo>
                  <a:pt x="9529" y="112"/>
                  <a:pt x="9409" y="234"/>
                  <a:pt x="9409" y="328"/>
                </a:cubicBezTo>
                <a:cubicBezTo>
                  <a:pt x="9409" y="390"/>
                  <a:pt x="9383" y="399"/>
                  <a:pt x="9043" y="450"/>
                </a:cubicBezTo>
                <a:cubicBezTo>
                  <a:pt x="8282" y="563"/>
                  <a:pt x="6860" y="881"/>
                  <a:pt x="6493" y="1019"/>
                </a:cubicBezTo>
                <a:cubicBezTo>
                  <a:pt x="6108" y="1164"/>
                  <a:pt x="5899" y="1369"/>
                  <a:pt x="5772" y="1725"/>
                </a:cubicBezTo>
                <a:cubicBezTo>
                  <a:pt x="5700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0"/>
                </a:cubicBezTo>
                <a:cubicBezTo>
                  <a:pt x="5426" y="3566"/>
                  <a:pt x="5333" y="3577"/>
                  <a:pt x="5228" y="3582"/>
                </a:cubicBezTo>
                <a:cubicBezTo>
                  <a:pt x="4201" y="3635"/>
                  <a:pt x="2904" y="3775"/>
                  <a:pt x="2643" y="3862"/>
                </a:cubicBezTo>
                <a:cubicBezTo>
                  <a:pt x="2512" y="3906"/>
                  <a:pt x="2445" y="3976"/>
                  <a:pt x="2460" y="4051"/>
                </a:cubicBezTo>
                <a:cubicBezTo>
                  <a:pt x="2476" y="4124"/>
                  <a:pt x="2506" y="4146"/>
                  <a:pt x="2663" y="4197"/>
                </a:cubicBezTo>
                <a:cubicBezTo>
                  <a:pt x="3186" y="4366"/>
                  <a:pt x="3830" y="4519"/>
                  <a:pt x="4324" y="4589"/>
                </a:cubicBezTo>
                <a:cubicBezTo>
                  <a:pt x="4606" y="4629"/>
                  <a:pt x="4596" y="4623"/>
                  <a:pt x="4487" y="4692"/>
                </a:cubicBezTo>
                <a:cubicBezTo>
                  <a:pt x="4364" y="4770"/>
                  <a:pt x="4088" y="4872"/>
                  <a:pt x="3874" y="4917"/>
                </a:cubicBezTo>
                <a:cubicBezTo>
                  <a:pt x="3714" y="4951"/>
                  <a:pt x="3711" y="4954"/>
                  <a:pt x="3763" y="4975"/>
                </a:cubicBezTo>
                <a:cubicBezTo>
                  <a:pt x="3865" y="5015"/>
                  <a:pt x="4222" y="5089"/>
                  <a:pt x="4368" y="5099"/>
                </a:cubicBezTo>
                <a:cubicBezTo>
                  <a:pt x="4563" y="5113"/>
                  <a:pt x="4807" y="5085"/>
                  <a:pt x="5018" y="5027"/>
                </a:cubicBezTo>
                <a:cubicBezTo>
                  <a:pt x="5112" y="5001"/>
                  <a:pt x="5197" y="4985"/>
                  <a:pt x="5207" y="4989"/>
                </a:cubicBezTo>
                <a:cubicBezTo>
                  <a:pt x="5227" y="4998"/>
                  <a:pt x="5060" y="5196"/>
                  <a:pt x="4899" y="5355"/>
                </a:cubicBezTo>
                <a:cubicBezTo>
                  <a:pt x="4746" y="5507"/>
                  <a:pt x="4530" y="5666"/>
                  <a:pt x="4334" y="5769"/>
                </a:cubicBezTo>
                <a:cubicBezTo>
                  <a:pt x="4177" y="5852"/>
                  <a:pt x="4063" y="5895"/>
                  <a:pt x="3715" y="6006"/>
                </a:cubicBezTo>
                <a:cubicBezTo>
                  <a:pt x="3637" y="6031"/>
                  <a:pt x="3640" y="6031"/>
                  <a:pt x="3891" y="6032"/>
                </a:cubicBezTo>
                <a:cubicBezTo>
                  <a:pt x="4382" y="6034"/>
                  <a:pt x="4958" y="5959"/>
                  <a:pt x="5217" y="5860"/>
                </a:cubicBezTo>
                <a:cubicBezTo>
                  <a:pt x="5285" y="5834"/>
                  <a:pt x="5346" y="5819"/>
                  <a:pt x="5353" y="5827"/>
                </a:cubicBezTo>
                <a:cubicBezTo>
                  <a:pt x="5371" y="5848"/>
                  <a:pt x="5279" y="6042"/>
                  <a:pt x="5177" y="6197"/>
                </a:cubicBezTo>
                <a:lnTo>
                  <a:pt x="5085" y="6339"/>
                </a:lnTo>
                <a:lnTo>
                  <a:pt x="5140" y="6406"/>
                </a:lnTo>
                <a:cubicBezTo>
                  <a:pt x="5430" y="6775"/>
                  <a:pt x="5929" y="7159"/>
                  <a:pt x="6466" y="7425"/>
                </a:cubicBezTo>
                <a:cubicBezTo>
                  <a:pt x="6705" y="7544"/>
                  <a:pt x="7229" y="7743"/>
                  <a:pt x="7484" y="7813"/>
                </a:cubicBezTo>
                <a:lnTo>
                  <a:pt x="7579" y="7839"/>
                </a:lnTo>
                <a:lnTo>
                  <a:pt x="7497" y="7918"/>
                </a:lnTo>
                <a:cubicBezTo>
                  <a:pt x="7453" y="7962"/>
                  <a:pt x="7402" y="8029"/>
                  <a:pt x="7382" y="8069"/>
                </a:cubicBezTo>
                <a:cubicBezTo>
                  <a:pt x="7352" y="8131"/>
                  <a:pt x="7328" y="8150"/>
                  <a:pt x="7196" y="8205"/>
                </a:cubicBezTo>
                <a:cubicBezTo>
                  <a:pt x="6964" y="8303"/>
                  <a:pt x="6825" y="8390"/>
                  <a:pt x="6686" y="8521"/>
                </a:cubicBezTo>
                <a:cubicBezTo>
                  <a:pt x="6387" y="8802"/>
                  <a:pt x="6213" y="9135"/>
                  <a:pt x="6029" y="9789"/>
                </a:cubicBezTo>
                <a:cubicBezTo>
                  <a:pt x="5968" y="10005"/>
                  <a:pt x="5925" y="10088"/>
                  <a:pt x="5823" y="10184"/>
                </a:cubicBezTo>
                <a:cubicBezTo>
                  <a:pt x="5714" y="10287"/>
                  <a:pt x="5701" y="10284"/>
                  <a:pt x="5488" y="10134"/>
                </a:cubicBezTo>
                <a:cubicBezTo>
                  <a:pt x="5206" y="9935"/>
                  <a:pt x="4993" y="9876"/>
                  <a:pt x="4598" y="9887"/>
                </a:cubicBezTo>
                <a:lnTo>
                  <a:pt x="4402" y="9892"/>
                </a:lnTo>
                <a:lnTo>
                  <a:pt x="4246" y="9794"/>
                </a:lnTo>
                <a:lnTo>
                  <a:pt x="4091" y="9696"/>
                </a:lnTo>
                <a:lnTo>
                  <a:pt x="4074" y="9172"/>
                </a:lnTo>
                <a:cubicBezTo>
                  <a:pt x="4065" y="8884"/>
                  <a:pt x="4055" y="8618"/>
                  <a:pt x="4054" y="8583"/>
                </a:cubicBezTo>
                <a:lnTo>
                  <a:pt x="4054" y="8519"/>
                </a:lnTo>
                <a:lnTo>
                  <a:pt x="3631" y="8464"/>
                </a:lnTo>
                <a:lnTo>
                  <a:pt x="3211" y="8411"/>
                </a:lnTo>
                <a:lnTo>
                  <a:pt x="3157" y="8456"/>
                </a:lnTo>
                <a:cubicBezTo>
                  <a:pt x="3070" y="8532"/>
                  <a:pt x="2839" y="8879"/>
                  <a:pt x="2812" y="8976"/>
                </a:cubicBezTo>
                <a:cubicBezTo>
                  <a:pt x="2794" y="9041"/>
                  <a:pt x="2795" y="9103"/>
                  <a:pt x="2812" y="9203"/>
                </a:cubicBezTo>
                <a:cubicBezTo>
                  <a:pt x="2836" y="9337"/>
                  <a:pt x="2923" y="9585"/>
                  <a:pt x="2971" y="9648"/>
                </a:cubicBezTo>
                <a:cubicBezTo>
                  <a:pt x="2988" y="9671"/>
                  <a:pt x="2985" y="9722"/>
                  <a:pt x="2958" y="9827"/>
                </a:cubicBezTo>
                <a:cubicBezTo>
                  <a:pt x="2937" y="9908"/>
                  <a:pt x="2912" y="9983"/>
                  <a:pt x="2903" y="9995"/>
                </a:cubicBezTo>
                <a:cubicBezTo>
                  <a:pt x="2894" y="10007"/>
                  <a:pt x="2768" y="10063"/>
                  <a:pt x="2619" y="10117"/>
                </a:cubicBezTo>
                <a:cubicBezTo>
                  <a:pt x="2233" y="10258"/>
                  <a:pt x="2103" y="10310"/>
                  <a:pt x="1899" y="10411"/>
                </a:cubicBezTo>
                <a:cubicBezTo>
                  <a:pt x="1734" y="10493"/>
                  <a:pt x="1715" y="10508"/>
                  <a:pt x="1675" y="10588"/>
                </a:cubicBezTo>
                <a:cubicBezTo>
                  <a:pt x="1649" y="10641"/>
                  <a:pt x="1632" y="10721"/>
                  <a:pt x="1631" y="10789"/>
                </a:cubicBezTo>
                <a:cubicBezTo>
                  <a:pt x="1629" y="10971"/>
                  <a:pt x="1740" y="11093"/>
                  <a:pt x="1970" y="11165"/>
                </a:cubicBezTo>
                <a:lnTo>
                  <a:pt x="2064" y="11196"/>
                </a:lnTo>
                <a:lnTo>
                  <a:pt x="2051" y="11304"/>
                </a:lnTo>
                <a:cubicBezTo>
                  <a:pt x="2043" y="11371"/>
                  <a:pt x="2047" y="11437"/>
                  <a:pt x="2064" y="11476"/>
                </a:cubicBezTo>
                <a:cubicBezTo>
                  <a:pt x="2087" y="11526"/>
                  <a:pt x="2245" y="11736"/>
                  <a:pt x="2359" y="11866"/>
                </a:cubicBezTo>
                <a:cubicBezTo>
                  <a:pt x="2370" y="11879"/>
                  <a:pt x="2422" y="11973"/>
                  <a:pt x="2474" y="12074"/>
                </a:cubicBezTo>
                <a:cubicBezTo>
                  <a:pt x="2526" y="12175"/>
                  <a:pt x="2582" y="12267"/>
                  <a:pt x="2596" y="12278"/>
                </a:cubicBezTo>
                <a:cubicBezTo>
                  <a:pt x="2609" y="12288"/>
                  <a:pt x="2699" y="12301"/>
                  <a:pt x="2799" y="12307"/>
                </a:cubicBezTo>
                <a:cubicBezTo>
                  <a:pt x="3130" y="12324"/>
                  <a:pt x="3107" y="12315"/>
                  <a:pt x="3259" y="12479"/>
                </a:cubicBezTo>
                <a:cubicBezTo>
                  <a:pt x="3498" y="12738"/>
                  <a:pt x="3801" y="12914"/>
                  <a:pt x="4165" y="13003"/>
                </a:cubicBezTo>
                <a:cubicBezTo>
                  <a:pt x="4359" y="13050"/>
                  <a:pt x="4744" y="13053"/>
                  <a:pt x="4947" y="13010"/>
                </a:cubicBezTo>
                <a:cubicBezTo>
                  <a:pt x="5172" y="12962"/>
                  <a:pt x="5407" y="12864"/>
                  <a:pt x="5579" y="12744"/>
                </a:cubicBezTo>
                <a:cubicBezTo>
                  <a:pt x="5674" y="12679"/>
                  <a:pt x="5762" y="12631"/>
                  <a:pt x="5803" y="12625"/>
                </a:cubicBezTo>
                <a:cubicBezTo>
                  <a:pt x="5959" y="12600"/>
                  <a:pt x="6587" y="12331"/>
                  <a:pt x="6838" y="12182"/>
                </a:cubicBezTo>
                <a:cubicBezTo>
                  <a:pt x="6958" y="12111"/>
                  <a:pt x="6984" y="12138"/>
                  <a:pt x="6909" y="12254"/>
                </a:cubicBezTo>
                <a:cubicBezTo>
                  <a:pt x="6752" y="12496"/>
                  <a:pt x="6707" y="12765"/>
                  <a:pt x="6773" y="13051"/>
                </a:cubicBezTo>
                <a:cubicBezTo>
                  <a:pt x="6826" y="13275"/>
                  <a:pt x="6994" y="13571"/>
                  <a:pt x="7183" y="13776"/>
                </a:cubicBezTo>
                <a:cubicBezTo>
                  <a:pt x="7259" y="13858"/>
                  <a:pt x="7290" y="13956"/>
                  <a:pt x="7352" y="14326"/>
                </a:cubicBezTo>
                <a:cubicBezTo>
                  <a:pt x="7364" y="14401"/>
                  <a:pt x="7431" y="14726"/>
                  <a:pt x="7501" y="15049"/>
                </a:cubicBezTo>
                <a:lnTo>
                  <a:pt x="7626" y="15637"/>
                </a:lnTo>
                <a:lnTo>
                  <a:pt x="7501" y="15776"/>
                </a:lnTo>
                <a:cubicBezTo>
                  <a:pt x="7432" y="15853"/>
                  <a:pt x="7370" y="15929"/>
                  <a:pt x="7362" y="15944"/>
                </a:cubicBezTo>
                <a:cubicBezTo>
                  <a:pt x="7352" y="15962"/>
                  <a:pt x="7387" y="15996"/>
                  <a:pt x="7474" y="16054"/>
                </a:cubicBezTo>
                <a:cubicBezTo>
                  <a:pt x="7543" y="16100"/>
                  <a:pt x="7614" y="16144"/>
                  <a:pt x="7633" y="16154"/>
                </a:cubicBezTo>
                <a:cubicBezTo>
                  <a:pt x="7661" y="16169"/>
                  <a:pt x="7637" y="16196"/>
                  <a:pt x="7484" y="16324"/>
                </a:cubicBezTo>
                <a:cubicBezTo>
                  <a:pt x="7384" y="16408"/>
                  <a:pt x="7221" y="16547"/>
                  <a:pt x="7122" y="16633"/>
                </a:cubicBezTo>
                <a:lnTo>
                  <a:pt x="6943" y="16791"/>
                </a:lnTo>
                <a:lnTo>
                  <a:pt x="7169" y="16958"/>
                </a:lnTo>
                <a:cubicBezTo>
                  <a:pt x="7339" y="17084"/>
                  <a:pt x="7393" y="17132"/>
                  <a:pt x="7376" y="17147"/>
                </a:cubicBezTo>
                <a:cubicBezTo>
                  <a:pt x="7363" y="17158"/>
                  <a:pt x="7269" y="17172"/>
                  <a:pt x="7169" y="17178"/>
                </a:cubicBezTo>
                <a:lnTo>
                  <a:pt x="6990" y="17190"/>
                </a:lnTo>
                <a:lnTo>
                  <a:pt x="6993" y="17600"/>
                </a:lnTo>
                <a:lnTo>
                  <a:pt x="7000" y="18011"/>
                </a:lnTo>
                <a:lnTo>
                  <a:pt x="6905" y="18042"/>
                </a:lnTo>
                <a:cubicBezTo>
                  <a:pt x="6853" y="18060"/>
                  <a:pt x="6716" y="18099"/>
                  <a:pt x="6601" y="18128"/>
                </a:cubicBezTo>
                <a:cubicBezTo>
                  <a:pt x="6132" y="18247"/>
                  <a:pt x="6150" y="18239"/>
                  <a:pt x="6104" y="18346"/>
                </a:cubicBezTo>
                <a:cubicBezTo>
                  <a:pt x="6081" y="18399"/>
                  <a:pt x="6043" y="18496"/>
                  <a:pt x="6019" y="18562"/>
                </a:cubicBezTo>
                <a:cubicBezTo>
                  <a:pt x="5995" y="18627"/>
                  <a:pt x="5965" y="18686"/>
                  <a:pt x="5955" y="18693"/>
                </a:cubicBezTo>
                <a:cubicBezTo>
                  <a:pt x="5944" y="18700"/>
                  <a:pt x="5823" y="18724"/>
                  <a:pt x="5688" y="18746"/>
                </a:cubicBezTo>
                <a:cubicBezTo>
                  <a:pt x="5122" y="18836"/>
                  <a:pt x="4779" y="18932"/>
                  <a:pt x="4399" y="19110"/>
                </a:cubicBezTo>
                <a:cubicBezTo>
                  <a:pt x="3968" y="19311"/>
                  <a:pt x="3733" y="19631"/>
                  <a:pt x="3732" y="20016"/>
                </a:cubicBezTo>
                <a:cubicBezTo>
                  <a:pt x="3732" y="20213"/>
                  <a:pt x="3766" y="20294"/>
                  <a:pt x="3871" y="20366"/>
                </a:cubicBezTo>
                <a:cubicBezTo>
                  <a:pt x="3917" y="20397"/>
                  <a:pt x="3971" y="20430"/>
                  <a:pt x="3996" y="20440"/>
                </a:cubicBezTo>
                <a:cubicBezTo>
                  <a:pt x="4072" y="20471"/>
                  <a:pt x="4015" y="20489"/>
                  <a:pt x="3648" y="20540"/>
                </a:cubicBezTo>
                <a:cubicBezTo>
                  <a:pt x="3455" y="20567"/>
                  <a:pt x="3053" y="20629"/>
                  <a:pt x="2755" y="20677"/>
                </a:cubicBezTo>
                <a:cubicBezTo>
                  <a:pt x="2456" y="20724"/>
                  <a:pt x="2087" y="20778"/>
                  <a:pt x="1933" y="20796"/>
                </a:cubicBezTo>
                <a:cubicBezTo>
                  <a:pt x="1367" y="20866"/>
                  <a:pt x="661" y="21006"/>
                  <a:pt x="390" y="21103"/>
                </a:cubicBezTo>
                <a:cubicBezTo>
                  <a:pt x="239" y="21157"/>
                  <a:pt x="19" y="21254"/>
                  <a:pt x="1" y="21275"/>
                </a:cubicBezTo>
                <a:cubicBezTo>
                  <a:pt x="-6" y="21283"/>
                  <a:pt x="25" y="21304"/>
                  <a:pt x="72" y="21321"/>
                </a:cubicBezTo>
                <a:cubicBezTo>
                  <a:pt x="138" y="21344"/>
                  <a:pt x="207" y="21349"/>
                  <a:pt x="393" y="21349"/>
                </a:cubicBezTo>
                <a:cubicBezTo>
                  <a:pt x="609" y="21349"/>
                  <a:pt x="656" y="21343"/>
                  <a:pt x="887" y="21287"/>
                </a:cubicBezTo>
                <a:lnTo>
                  <a:pt x="1141" y="21227"/>
                </a:lnTo>
                <a:lnTo>
                  <a:pt x="1259" y="21301"/>
                </a:lnTo>
                <a:cubicBezTo>
                  <a:pt x="1464" y="21432"/>
                  <a:pt x="1420" y="21432"/>
                  <a:pt x="2247" y="21342"/>
                </a:cubicBezTo>
                <a:cubicBezTo>
                  <a:pt x="2647" y="21299"/>
                  <a:pt x="3097" y="21251"/>
                  <a:pt x="3249" y="21237"/>
                </a:cubicBezTo>
                <a:cubicBezTo>
                  <a:pt x="3400" y="21223"/>
                  <a:pt x="3743" y="21188"/>
                  <a:pt x="4010" y="21158"/>
                </a:cubicBezTo>
                <a:cubicBezTo>
                  <a:pt x="4661" y="21085"/>
                  <a:pt x="5386" y="21010"/>
                  <a:pt x="5566" y="20997"/>
                </a:cubicBezTo>
                <a:cubicBezTo>
                  <a:pt x="5647" y="20992"/>
                  <a:pt x="5954" y="20968"/>
                  <a:pt x="6246" y="20942"/>
                </a:cubicBezTo>
                <a:cubicBezTo>
                  <a:pt x="7519" y="20832"/>
                  <a:pt x="9243" y="20741"/>
                  <a:pt x="9301" y="20782"/>
                </a:cubicBezTo>
                <a:cubicBezTo>
                  <a:pt x="9332" y="20804"/>
                  <a:pt x="9323" y="20805"/>
                  <a:pt x="8810" y="20854"/>
                </a:cubicBezTo>
                <a:cubicBezTo>
                  <a:pt x="8562" y="20877"/>
                  <a:pt x="8087" y="20928"/>
                  <a:pt x="7758" y="20966"/>
                </a:cubicBezTo>
                <a:cubicBezTo>
                  <a:pt x="7429" y="21005"/>
                  <a:pt x="6886" y="21067"/>
                  <a:pt x="6550" y="21103"/>
                </a:cubicBezTo>
                <a:cubicBezTo>
                  <a:pt x="5393" y="21228"/>
                  <a:pt x="4974" y="21310"/>
                  <a:pt x="4629" y="21476"/>
                </a:cubicBezTo>
                <a:lnTo>
                  <a:pt x="4541" y="21517"/>
                </a:lnTo>
                <a:lnTo>
                  <a:pt x="4666" y="21557"/>
                </a:lnTo>
                <a:cubicBezTo>
                  <a:pt x="4775" y="21594"/>
                  <a:pt x="4809" y="21597"/>
                  <a:pt x="4981" y="21591"/>
                </a:cubicBezTo>
                <a:cubicBezTo>
                  <a:pt x="5113" y="21586"/>
                  <a:pt x="5241" y="21569"/>
                  <a:pt x="5397" y="21534"/>
                </a:cubicBezTo>
                <a:cubicBezTo>
                  <a:pt x="5617" y="21484"/>
                  <a:pt x="6628" y="21355"/>
                  <a:pt x="7409" y="21277"/>
                </a:cubicBezTo>
                <a:cubicBezTo>
                  <a:pt x="8365" y="21183"/>
                  <a:pt x="9920" y="21050"/>
                  <a:pt x="10498" y="21014"/>
                </a:cubicBezTo>
                <a:cubicBezTo>
                  <a:pt x="12784" y="20871"/>
                  <a:pt x="13818" y="20821"/>
                  <a:pt x="13827" y="20854"/>
                </a:cubicBezTo>
                <a:cubicBezTo>
                  <a:pt x="13829" y="20863"/>
                  <a:pt x="13757" y="20879"/>
                  <a:pt x="13668" y="20890"/>
                </a:cubicBezTo>
                <a:cubicBezTo>
                  <a:pt x="13578" y="20901"/>
                  <a:pt x="13338" y="20934"/>
                  <a:pt x="13133" y="20964"/>
                </a:cubicBezTo>
                <a:cubicBezTo>
                  <a:pt x="12176" y="21103"/>
                  <a:pt x="11794" y="21150"/>
                  <a:pt x="11483" y="21165"/>
                </a:cubicBezTo>
                <a:cubicBezTo>
                  <a:pt x="11137" y="21181"/>
                  <a:pt x="11073" y="21190"/>
                  <a:pt x="10924" y="21244"/>
                </a:cubicBezTo>
                <a:cubicBezTo>
                  <a:pt x="10829" y="21278"/>
                  <a:pt x="10744" y="21348"/>
                  <a:pt x="10772" y="21368"/>
                </a:cubicBezTo>
                <a:cubicBezTo>
                  <a:pt x="10801" y="21389"/>
                  <a:pt x="11464" y="21394"/>
                  <a:pt x="11750" y="21376"/>
                </a:cubicBezTo>
                <a:cubicBezTo>
                  <a:pt x="11908" y="21365"/>
                  <a:pt x="12231" y="21335"/>
                  <a:pt x="12467" y="21309"/>
                </a:cubicBezTo>
                <a:cubicBezTo>
                  <a:pt x="13025" y="21247"/>
                  <a:pt x="13550" y="21205"/>
                  <a:pt x="14138" y="21175"/>
                </a:cubicBezTo>
                <a:cubicBezTo>
                  <a:pt x="14828" y="21139"/>
                  <a:pt x="15344" y="21107"/>
                  <a:pt x="16083" y="21055"/>
                </a:cubicBezTo>
                <a:cubicBezTo>
                  <a:pt x="16444" y="21029"/>
                  <a:pt x="16819" y="21003"/>
                  <a:pt x="16919" y="20997"/>
                </a:cubicBezTo>
                <a:cubicBezTo>
                  <a:pt x="17018" y="20992"/>
                  <a:pt x="17288" y="20974"/>
                  <a:pt x="17518" y="20957"/>
                </a:cubicBezTo>
                <a:cubicBezTo>
                  <a:pt x="19131" y="20838"/>
                  <a:pt x="20139" y="20775"/>
                  <a:pt x="20735" y="20756"/>
                </a:cubicBezTo>
                <a:cubicBezTo>
                  <a:pt x="20921" y="20750"/>
                  <a:pt x="21191" y="20743"/>
                  <a:pt x="21334" y="20737"/>
                </a:cubicBezTo>
                <a:lnTo>
                  <a:pt x="21594" y="20725"/>
                </a:lnTo>
                <a:lnTo>
                  <a:pt x="21097" y="20710"/>
                </a:lnTo>
                <a:cubicBezTo>
                  <a:pt x="20587" y="20697"/>
                  <a:pt x="20205" y="20702"/>
                  <a:pt x="18905" y="20741"/>
                </a:cubicBezTo>
                <a:cubicBezTo>
                  <a:pt x="17174" y="20793"/>
                  <a:pt x="17211" y="20796"/>
                  <a:pt x="17369" y="20710"/>
                </a:cubicBezTo>
                <a:cubicBezTo>
                  <a:pt x="17452" y="20665"/>
                  <a:pt x="17476" y="20594"/>
                  <a:pt x="17419" y="20562"/>
                </a:cubicBezTo>
                <a:cubicBezTo>
                  <a:pt x="17316" y="20503"/>
                  <a:pt x="16362" y="20481"/>
                  <a:pt x="15437" y="20517"/>
                </a:cubicBezTo>
                <a:cubicBezTo>
                  <a:pt x="14586" y="20549"/>
                  <a:pt x="14428" y="20551"/>
                  <a:pt x="14409" y="20538"/>
                </a:cubicBezTo>
                <a:cubicBezTo>
                  <a:pt x="14400" y="20532"/>
                  <a:pt x="14450" y="20490"/>
                  <a:pt x="14520" y="20445"/>
                </a:cubicBezTo>
                <a:cubicBezTo>
                  <a:pt x="14717" y="20318"/>
                  <a:pt x="14717" y="20325"/>
                  <a:pt x="14717" y="19911"/>
                </a:cubicBezTo>
                <a:lnTo>
                  <a:pt x="14717" y="19552"/>
                </a:lnTo>
                <a:lnTo>
                  <a:pt x="14649" y="19452"/>
                </a:lnTo>
                <a:cubicBezTo>
                  <a:pt x="14613" y="19397"/>
                  <a:pt x="14534" y="19306"/>
                  <a:pt x="14470" y="19251"/>
                </a:cubicBezTo>
                <a:cubicBezTo>
                  <a:pt x="14357" y="19154"/>
                  <a:pt x="14352" y="19150"/>
                  <a:pt x="14375" y="19093"/>
                </a:cubicBezTo>
                <a:cubicBezTo>
                  <a:pt x="14388" y="19060"/>
                  <a:pt x="14398" y="18938"/>
                  <a:pt x="14399" y="18822"/>
                </a:cubicBezTo>
                <a:cubicBezTo>
                  <a:pt x="14399" y="18577"/>
                  <a:pt x="14424" y="18611"/>
                  <a:pt x="14060" y="18346"/>
                </a:cubicBezTo>
                <a:lnTo>
                  <a:pt x="13840" y="18186"/>
                </a:lnTo>
                <a:lnTo>
                  <a:pt x="13803" y="18018"/>
                </a:lnTo>
                <a:cubicBezTo>
                  <a:pt x="13783" y="17926"/>
                  <a:pt x="13748" y="17746"/>
                  <a:pt x="13722" y="17619"/>
                </a:cubicBezTo>
                <a:cubicBezTo>
                  <a:pt x="13696" y="17491"/>
                  <a:pt x="13657" y="17311"/>
                  <a:pt x="13634" y="17217"/>
                </a:cubicBezTo>
                <a:cubicBezTo>
                  <a:pt x="13611" y="17123"/>
                  <a:pt x="13601" y="17039"/>
                  <a:pt x="13610" y="17032"/>
                </a:cubicBezTo>
                <a:cubicBezTo>
                  <a:pt x="13619" y="17026"/>
                  <a:pt x="13684" y="16943"/>
                  <a:pt x="13756" y="16851"/>
                </a:cubicBezTo>
                <a:cubicBezTo>
                  <a:pt x="13827" y="16758"/>
                  <a:pt x="13918" y="16645"/>
                  <a:pt x="13955" y="16597"/>
                </a:cubicBezTo>
                <a:lnTo>
                  <a:pt x="14023" y="16511"/>
                </a:lnTo>
                <a:lnTo>
                  <a:pt x="13955" y="16470"/>
                </a:lnTo>
                <a:cubicBezTo>
                  <a:pt x="13694" y="16311"/>
                  <a:pt x="13384" y="16113"/>
                  <a:pt x="13384" y="16104"/>
                </a:cubicBezTo>
                <a:cubicBezTo>
                  <a:pt x="13384" y="16077"/>
                  <a:pt x="13479" y="15821"/>
                  <a:pt x="13539" y="15683"/>
                </a:cubicBezTo>
                <a:cubicBezTo>
                  <a:pt x="13602" y="15539"/>
                  <a:pt x="13619" y="15517"/>
                  <a:pt x="13807" y="15357"/>
                </a:cubicBezTo>
                <a:cubicBezTo>
                  <a:pt x="13995" y="15198"/>
                  <a:pt x="14008" y="15180"/>
                  <a:pt x="14047" y="15066"/>
                </a:cubicBezTo>
                <a:cubicBezTo>
                  <a:pt x="14069" y="14998"/>
                  <a:pt x="14164" y="14742"/>
                  <a:pt x="14256" y="14496"/>
                </a:cubicBezTo>
                <a:cubicBezTo>
                  <a:pt x="14349" y="14250"/>
                  <a:pt x="14427" y="14041"/>
                  <a:pt x="14429" y="14032"/>
                </a:cubicBezTo>
                <a:cubicBezTo>
                  <a:pt x="14431" y="14023"/>
                  <a:pt x="14565" y="13921"/>
                  <a:pt x="14727" y="13807"/>
                </a:cubicBezTo>
                <a:cubicBezTo>
                  <a:pt x="15307" y="13398"/>
                  <a:pt x="15876" y="12843"/>
                  <a:pt x="16076" y="12488"/>
                </a:cubicBezTo>
                <a:cubicBezTo>
                  <a:pt x="16160" y="12341"/>
                  <a:pt x="16249" y="12045"/>
                  <a:pt x="16266" y="11859"/>
                </a:cubicBezTo>
                <a:cubicBezTo>
                  <a:pt x="16284" y="11661"/>
                  <a:pt x="16246" y="11378"/>
                  <a:pt x="16158" y="11043"/>
                </a:cubicBezTo>
                <a:cubicBezTo>
                  <a:pt x="16070" y="10710"/>
                  <a:pt x="15831" y="10114"/>
                  <a:pt x="15572" y="9574"/>
                </a:cubicBezTo>
                <a:cubicBezTo>
                  <a:pt x="15439" y="9295"/>
                  <a:pt x="15188" y="8896"/>
                  <a:pt x="15018" y="8698"/>
                </a:cubicBezTo>
                <a:lnTo>
                  <a:pt x="14933" y="8602"/>
                </a:lnTo>
                <a:lnTo>
                  <a:pt x="14984" y="8466"/>
                </a:lnTo>
                <a:cubicBezTo>
                  <a:pt x="15051" y="8272"/>
                  <a:pt x="15061" y="8183"/>
                  <a:pt x="15035" y="8047"/>
                </a:cubicBezTo>
                <a:cubicBezTo>
                  <a:pt x="14946" y="7601"/>
                  <a:pt x="14584" y="7294"/>
                  <a:pt x="13813" y="7018"/>
                </a:cubicBezTo>
                <a:cubicBezTo>
                  <a:pt x="13683" y="6972"/>
                  <a:pt x="13478" y="6911"/>
                  <a:pt x="13360" y="6882"/>
                </a:cubicBezTo>
                <a:cubicBezTo>
                  <a:pt x="13242" y="6853"/>
                  <a:pt x="13135" y="6822"/>
                  <a:pt x="13123" y="6815"/>
                </a:cubicBezTo>
                <a:cubicBezTo>
                  <a:pt x="13111" y="6807"/>
                  <a:pt x="13145" y="6763"/>
                  <a:pt x="13204" y="6710"/>
                </a:cubicBezTo>
                <a:cubicBezTo>
                  <a:pt x="13260" y="6659"/>
                  <a:pt x="13360" y="6562"/>
                  <a:pt x="13424" y="6494"/>
                </a:cubicBezTo>
                <a:lnTo>
                  <a:pt x="13543" y="6370"/>
                </a:lnTo>
                <a:lnTo>
                  <a:pt x="13695" y="6480"/>
                </a:lnTo>
                <a:cubicBezTo>
                  <a:pt x="13849" y="6590"/>
                  <a:pt x="14218" y="6792"/>
                  <a:pt x="14348" y="6839"/>
                </a:cubicBezTo>
                <a:cubicBezTo>
                  <a:pt x="14499" y="6893"/>
                  <a:pt x="15098" y="6960"/>
                  <a:pt x="15437" y="6961"/>
                </a:cubicBezTo>
                <a:cubicBezTo>
                  <a:pt x="15512" y="6961"/>
                  <a:pt x="15508" y="6956"/>
                  <a:pt x="15325" y="6879"/>
                </a:cubicBezTo>
                <a:cubicBezTo>
                  <a:pt x="15038" y="6758"/>
                  <a:pt x="14835" y="6642"/>
                  <a:pt x="14662" y="6499"/>
                </a:cubicBezTo>
                <a:cubicBezTo>
                  <a:pt x="14469" y="6339"/>
                  <a:pt x="14432" y="6305"/>
                  <a:pt x="14267" y="6090"/>
                </a:cubicBezTo>
                <a:cubicBezTo>
                  <a:pt x="14111" y="5888"/>
                  <a:pt x="14044" y="5768"/>
                  <a:pt x="14074" y="5748"/>
                </a:cubicBezTo>
                <a:cubicBezTo>
                  <a:pt x="14086" y="5740"/>
                  <a:pt x="14154" y="5760"/>
                  <a:pt x="14236" y="5795"/>
                </a:cubicBezTo>
                <a:cubicBezTo>
                  <a:pt x="14315" y="5829"/>
                  <a:pt x="14444" y="5870"/>
                  <a:pt x="14520" y="5889"/>
                </a:cubicBezTo>
                <a:cubicBezTo>
                  <a:pt x="14691" y="5930"/>
                  <a:pt x="15064" y="5959"/>
                  <a:pt x="15248" y="5946"/>
                </a:cubicBezTo>
                <a:cubicBezTo>
                  <a:pt x="15472" y="5930"/>
                  <a:pt x="15687" y="5905"/>
                  <a:pt x="15687" y="5894"/>
                </a:cubicBezTo>
                <a:cubicBezTo>
                  <a:pt x="15687" y="5888"/>
                  <a:pt x="15603" y="5854"/>
                  <a:pt x="15501" y="5819"/>
                </a:cubicBezTo>
                <a:cubicBezTo>
                  <a:pt x="15400" y="5785"/>
                  <a:pt x="15263" y="5730"/>
                  <a:pt x="15194" y="5697"/>
                </a:cubicBezTo>
                <a:cubicBezTo>
                  <a:pt x="15047" y="5628"/>
                  <a:pt x="14768" y="5427"/>
                  <a:pt x="14632" y="5291"/>
                </a:cubicBezTo>
                <a:cubicBezTo>
                  <a:pt x="14487" y="5145"/>
                  <a:pt x="14321" y="4917"/>
                  <a:pt x="14348" y="4898"/>
                </a:cubicBezTo>
                <a:cubicBezTo>
                  <a:pt x="14363" y="4887"/>
                  <a:pt x="14423" y="4888"/>
                  <a:pt x="14530" y="4905"/>
                </a:cubicBezTo>
                <a:cubicBezTo>
                  <a:pt x="14725" y="4937"/>
                  <a:pt x="15024" y="4940"/>
                  <a:pt x="15180" y="4910"/>
                </a:cubicBezTo>
                <a:cubicBezTo>
                  <a:pt x="15352" y="4878"/>
                  <a:pt x="15561" y="4792"/>
                  <a:pt x="15664" y="4714"/>
                </a:cubicBezTo>
                <a:cubicBezTo>
                  <a:pt x="15763" y="4638"/>
                  <a:pt x="15777" y="4613"/>
                  <a:pt x="15715" y="4613"/>
                </a:cubicBezTo>
                <a:cubicBezTo>
                  <a:pt x="15649" y="4613"/>
                  <a:pt x="15320" y="4540"/>
                  <a:pt x="15210" y="4501"/>
                </a:cubicBezTo>
                <a:cubicBezTo>
                  <a:pt x="15033" y="4438"/>
                  <a:pt x="14836" y="4327"/>
                  <a:pt x="14673" y="4202"/>
                </a:cubicBezTo>
                <a:cubicBezTo>
                  <a:pt x="14585" y="4134"/>
                  <a:pt x="14518" y="4074"/>
                  <a:pt x="14524" y="4068"/>
                </a:cubicBezTo>
                <a:cubicBezTo>
                  <a:pt x="14529" y="4061"/>
                  <a:pt x="14564" y="4054"/>
                  <a:pt x="14602" y="4049"/>
                </a:cubicBezTo>
                <a:cubicBezTo>
                  <a:pt x="14685" y="4037"/>
                  <a:pt x="14685" y="4130"/>
                  <a:pt x="14615" y="3178"/>
                </a:cubicBezTo>
                <a:cubicBezTo>
                  <a:pt x="14551" y="2299"/>
                  <a:pt x="14550" y="2307"/>
                  <a:pt x="14463" y="2098"/>
                </a:cubicBezTo>
                <a:cubicBezTo>
                  <a:pt x="14295" y="1699"/>
                  <a:pt x="13929" y="1361"/>
                  <a:pt x="13384" y="1108"/>
                </a:cubicBezTo>
                <a:cubicBezTo>
                  <a:pt x="13020" y="939"/>
                  <a:pt x="12469" y="750"/>
                  <a:pt x="12003" y="629"/>
                </a:cubicBezTo>
                <a:cubicBezTo>
                  <a:pt x="11552" y="512"/>
                  <a:pt x="11480" y="495"/>
                  <a:pt x="11046" y="426"/>
                </a:cubicBezTo>
                <a:cubicBezTo>
                  <a:pt x="10635" y="360"/>
                  <a:pt x="10634" y="362"/>
                  <a:pt x="10603" y="280"/>
                </a:cubicBezTo>
                <a:cubicBezTo>
                  <a:pt x="10548" y="135"/>
                  <a:pt x="10384" y="41"/>
                  <a:pt x="10123" y="9"/>
                </a:cubicBezTo>
                <a:cubicBezTo>
                  <a:pt x="10039" y="-1"/>
                  <a:pt x="9967" y="-3"/>
                  <a:pt x="9896" y="5"/>
                </a:cubicBezTo>
                <a:close/>
                <a:moveTo>
                  <a:pt x="1398" y="10452"/>
                </a:moveTo>
                <a:cubicBezTo>
                  <a:pt x="1394" y="10441"/>
                  <a:pt x="1385" y="10456"/>
                  <a:pt x="1371" y="10486"/>
                </a:cubicBezTo>
                <a:cubicBezTo>
                  <a:pt x="1285" y="10660"/>
                  <a:pt x="1248" y="10911"/>
                  <a:pt x="1276" y="11115"/>
                </a:cubicBezTo>
                <a:cubicBezTo>
                  <a:pt x="1313" y="11376"/>
                  <a:pt x="1463" y="11667"/>
                  <a:pt x="1672" y="11890"/>
                </a:cubicBezTo>
                <a:cubicBezTo>
                  <a:pt x="1718" y="11939"/>
                  <a:pt x="1762" y="11979"/>
                  <a:pt x="1770" y="11979"/>
                </a:cubicBezTo>
                <a:cubicBezTo>
                  <a:pt x="1778" y="11978"/>
                  <a:pt x="1839" y="11942"/>
                  <a:pt x="1905" y="11900"/>
                </a:cubicBezTo>
                <a:lnTo>
                  <a:pt x="2024" y="11823"/>
                </a:lnTo>
                <a:lnTo>
                  <a:pt x="1943" y="11742"/>
                </a:lnTo>
                <a:cubicBezTo>
                  <a:pt x="1821" y="11622"/>
                  <a:pt x="1575" y="11248"/>
                  <a:pt x="1523" y="11105"/>
                </a:cubicBezTo>
                <a:cubicBezTo>
                  <a:pt x="1452" y="10908"/>
                  <a:pt x="1413" y="10728"/>
                  <a:pt x="1408" y="10569"/>
                </a:cubicBezTo>
                <a:cubicBezTo>
                  <a:pt x="1406" y="10498"/>
                  <a:pt x="1402" y="10463"/>
                  <a:pt x="1398" y="10452"/>
                </a:cubicBezTo>
                <a:close/>
                <a:moveTo>
                  <a:pt x="762" y="10751"/>
                </a:moveTo>
                <a:cubicBezTo>
                  <a:pt x="756" y="10759"/>
                  <a:pt x="745" y="10788"/>
                  <a:pt x="725" y="10844"/>
                </a:cubicBezTo>
                <a:cubicBezTo>
                  <a:pt x="670" y="11000"/>
                  <a:pt x="651" y="11255"/>
                  <a:pt x="684" y="11416"/>
                </a:cubicBezTo>
                <a:cubicBezTo>
                  <a:pt x="729" y="11635"/>
                  <a:pt x="893" y="11935"/>
                  <a:pt x="1050" y="12096"/>
                </a:cubicBezTo>
                <a:cubicBezTo>
                  <a:pt x="1089" y="12136"/>
                  <a:pt x="1127" y="12170"/>
                  <a:pt x="1138" y="12170"/>
                </a:cubicBezTo>
                <a:cubicBezTo>
                  <a:pt x="1148" y="12170"/>
                  <a:pt x="1205" y="12140"/>
                  <a:pt x="1263" y="12103"/>
                </a:cubicBezTo>
                <a:lnTo>
                  <a:pt x="1368" y="12034"/>
                </a:lnTo>
                <a:lnTo>
                  <a:pt x="1286" y="11950"/>
                </a:lnTo>
                <a:cubicBezTo>
                  <a:pt x="1178" y="11837"/>
                  <a:pt x="995" y="11562"/>
                  <a:pt x="914" y="11390"/>
                </a:cubicBezTo>
                <a:cubicBezTo>
                  <a:pt x="857" y="11269"/>
                  <a:pt x="791" y="10985"/>
                  <a:pt x="772" y="10787"/>
                </a:cubicBezTo>
                <a:cubicBezTo>
                  <a:pt x="769" y="10757"/>
                  <a:pt x="768" y="10744"/>
                  <a:pt x="762" y="1075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9900" y="1168400"/>
            <a:ext cx="1679575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1800" y="1168400"/>
            <a:ext cx="2032000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02200" y="1625600"/>
            <a:ext cx="2628900" cy="16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8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5</a:t>
            </a:r>
          </a:p>
        </p:txBody>
      </p:sp>
      <p:sp>
        <p:nvSpPr>
          <p:cNvPr id="170" name="Shape 170"/>
          <p:cNvSpPr/>
          <p:nvPr/>
        </p:nvSpPr>
        <p:spPr>
          <a:xfrm>
            <a:off x="1828800" y="3683000"/>
            <a:ext cx="84836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spcBef>
                <a:spcPts val="2200"/>
              </a:spcBef>
              <a:buClr>
                <a:srgbClr val="0433FF"/>
              </a:buClr>
              <a:buFont typeface="Arial"/>
              <a:defRPr sz="40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 rules do you have at school that help keep you safe?</a:t>
            </a:r>
          </a:p>
        </p:txBody>
      </p:sp>
      <p:sp>
        <p:nvSpPr>
          <p:cNvPr id="171" name="Shape 171"/>
          <p:cNvSpPr/>
          <p:nvPr/>
        </p:nvSpPr>
        <p:spPr>
          <a:xfrm>
            <a:off x="1765300" y="5537200"/>
            <a:ext cx="85979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spcBef>
                <a:spcPts val="2200"/>
              </a:spcBef>
              <a:buClr>
                <a:srgbClr val="FF2600"/>
              </a:buClr>
              <a:buFont typeface="Arial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rules do you have  at school that help create fairness?</a:t>
            </a:r>
          </a:p>
        </p:txBody>
      </p:sp>
      <p:pic>
        <p:nvPicPr>
          <p:cNvPr id="172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23777" t="18345" r="17723" b="23277"/>
          <a:stretch>
            <a:fillRect/>
          </a:stretch>
        </p:blipFill>
        <p:spPr>
          <a:xfrm>
            <a:off x="9881163" y="5612440"/>
            <a:ext cx="1988998" cy="2806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0" extrusionOk="0">
                <a:moveTo>
                  <a:pt x="9774" y="20"/>
                </a:moveTo>
                <a:cubicBezTo>
                  <a:pt x="9723" y="39"/>
                  <a:pt x="9673" y="49"/>
                  <a:pt x="9662" y="41"/>
                </a:cubicBezTo>
                <a:cubicBezTo>
                  <a:pt x="9652" y="34"/>
                  <a:pt x="9627" y="58"/>
                  <a:pt x="9606" y="96"/>
                </a:cubicBezTo>
                <a:cubicBezTo>
                  <a:pt x="9577" y="151"/>
                  <a:pt x="9557" y="161"/>
                  <a:pt x="9520" y="139"/>
                </a:cubicBezTo>
                <a:cubicBezTo>
                  <a:pt x="9461" y="104"/>
                  <a:pt x="9411" y="134"/>
                  <a:pt x="9460" y="176"/>
                </a:cubicBezTo>
                <a:cubicBezTo>
                  <a:pt x="9552" y="254"/>
                  <a:pt x="9268" y="494"/>
                  <a:pt x="9128" y="456"/>
                </a:cubicBezTo>
                <a:cubicBezTo>
                  <a:pt x="9101" y="449"/>
                  <a:pt x="8991" y="469"/>
                  <a:pt x="8883" y="502"/>
                </a:cubicBezTo>
                <a:cubicBezTo>
                  <a:pt x="8596" y="591"/>
                  <a:pt x="8490" y="604"/>
                  <a:pt x="8465" y="557"/>
                </a:cubicBezTo>
                <a:cubicBezTo>
                  <a:pt x="8448" y="526"/>
                  <a:pt x="8432" y="532"/>
                  <a:pt x="8374" y="584"/>
                </a:cubicBezTo>
                <a:cubicBezTo>
                  <a:pt x="8316" y="637"/>
                  <a:pt x="8275" y="646"/>
                  <a:pt x="8168" y="639"/>
                </a:cubicBezTo>
                <a:cubicBezTo>
                  <a:pt x="8095" y="635"/>
                  <a:pt x="8016" y="623"/>
                  <a:pt x="7991" y="612"/>
                </a:cubicBezTo>
                <a:cubicBezTo>
                  <a:pt x="7966" y="601"/>
                  <a:pt x="7921" y="604"/>
                  <a:pt x="7892" y="621"/>
                </a:cubicBezTo>
                <a:cubicBezTo>
                  <a:pt x="7852" y="645"/>
                  <a:pt x="7828" y="647"/>
                  <a:pt x="7789" y="624"/>
                </a:cubicBezTo>
                <a:cubicBezTo>
                  <a:pt x="7755" y="604"/>
                  <a:pt x="7730" y="604"/>
                  <a:pt x="7715" y="621"/>
                </a:cubicBezTo>
                <a:cubicBezTo>
                  <a:pt x="7703" y="635"/>
                  <a:pt x="7632" y="641"/>
                  <a:pt x="7556" y="636"/>
                </a:cubicBezTo>
                <a:cubicBezTo>
                  <a:pt x="7449" y="630"/>
                  <a:pt x="7419" y="639"/>
                  <a:pt x="7422" y="670"/>
                </a:cubicBezTo>
                <a:cubicBezTo>
                  <a:pt x="7425" y="692"/>
                  <a:pt x="7389" y="721"/>
                  <a:pt x="7345" y="737"/>
                </a:cubicBezTo>
                <a:cubicBezTo>
                  <a:pt x="7287" y="758"/>
                  <a:pt x="7274" y="775"/>
                  <a:pt x="7302" y="795"/>
                </a:cubicBezTo>
                <a:cubicBezTo>
                  <a:pt x="7330" y="815"/>
                  <a:pt x="7312" y="833"/>
                  <a:pt x="7233" y="862"/>
                </a:cubicBezTo>
                <a:cubicBezTo>
                  <a:pt x="7089" y="915"/>
                  <a:pt x="7063" y="913"/>
                  <a:pt x="6970" y="847"/>
                </a:cubicBezTo>
                <a:cubicBezTo>
                  <a:pt x="6915" y="808"/>
                  <a:pt x="6875" y="799"/>
                  <a:pt x="6837" y="816"/>
                </a:cubicBezTo>
                <a:cubicBezTo>
                  <a:pt x="6807" y="830"/>
                  <a:pt x="6784" y="852"/>
                  <a:pt x="6785" y="865"/>
                </a:cubicBezTo>
                <a:cubicBezTo>
                  <a:pt x="6789" y="907"/>
                  <a:pt x="6684" y="976"/>
                  <a:pt x="6634" y="963"/>
                </a:cubicBezTo>
                <a:cubicBezTo>
                  <a:pt x="6608" y="956"/>
                  <a:pt x="6574" y="963"/>
                  <a:pt x="6561" y="978"/>
                </a:cubicBezTo>
                <a:cubicBezTo>
                  <a:pt x="6548" y="993"/>
                  <a:pt x="6474" y="1006"/>
                  <a:pt x="6397" y="1006"/>
                </a:cubicBezTo>
                <a:cubicBezTo>
                  <a:pt x="6262" y="1006"/>
                  <a:pt x="6258" y="1008"/>
                  <a:pt x="6264" y="1091"/>
                </a:cubicBezTo>
                <a:cubicBezTo>
                  <a:pt x="6268" y="1156"/>
                  <a:pt x="6242" y="1195"/>
                  <a:pt x="6156" y="1256"/>
                </a:cubicBezTo>
                <a:cubicBezTo>
                  <a:pt x="6093" y="1300"/>
                  <a:pt x="6029" y="1335"/>
                  <a:pt x="6010" y="1335"/>
                </a:cubicBezTo>
                <a:cubicBezTo>
                  <a:pt x="5990" y="1335"/>
                  <a:pt x="5977" y="1356"/>
                  <a:pt x="5979" y="1381"/>
                </a:cubicBezTo>
                <a:cubicBezTo>
                  <a:pt x="5983" y="1414"/>
                  <a:pt x="5962" y="1423"/>
                  <a:pt x="5893" y="1418"/>
                </a:cubicBezTo>
                <a:cubicBezTo>
                  <a:pt x="5817" y="1411"/>
                  <a:pt x="5789" y="1427"/>
                  <a:pt x="5738" y="1509"/>
                </a:cubicBezTo>
                <a:cubicBezTo>
                  <a:pt x="5675" y="1610"/>
                  <a:pt x="5659" y="1749"/>
                  <a:pt x="5704" y="1781"/>
                </a:cubicBezTo>
                <a:cubicBezTo>
                  <a:pt x="5743" y="1809"/>
                  <a:pt x="5744" y="1872"/>
                  <a:pt x="5708" y="1887"/>
                </a:cubicBezTo>
                <a:cubicBezTo>
                  <a:pt x="5690" y="1895"/>
                  <a:pt x="5678" y="1942"/>
                  <a:pt x="5678" y="1991"/>
                </a:cubicBezTo>
                <a:cubicBezTo>
                  <a:pt x="5678" y="2040"/>
                  <a:pt x="5663" y="2100"/>
                  <a:pt x="5643" y="2126"/>
                </a:cubicBezTo>
                <a:cubicBezTo>
                  <a:pt x="5618" y="2159"/>
                  <a:pt x="5621" y="2177"/>
                  <a:pt x="5656" y="2187"/>
                </a:cubicBezTo>
                <a:cubicBezTo>
                  <a:pt x="5694" y="2197"/>
                  <a:pt x="5698" y="2230"/>
                  <a:pt x="5674" y="2336"/>
                </a:cubicBezTo>
                <a:cubicBezTo>
                  <a:pt x="5619" y="2573"/>
                  <a:pt x="5596" y="2675"/>
                  <a:pt x="5587" y="2775"/>
                </a:cubicBezTo>
                <a:cubicBezTo>
                  <a:pt x="5583" y="2829"/>
                  <a:pt x="5561" y="2880"/>
                  <a:pt x="5536" y="2891"/>
                </a:cubicBezTo>
                <a:cubicBezTo>
                  <a:pt x="5500" y="2907"/>
                  <a:pt x="5499" y="2925"/>
                  <a:pt x="5531" y="2968"/>
                </a:cubicBezTo>
                <a:cubicBezTo>
                  <a:pt x="5555" y="2999"/>
                  <a:pt x="5563" y="3049"/>
                  <a:pt x="5549" y="3081"/>
                </a:cubicBezTo>
                <a:cubicBezTo>
                  <a:pt x="5534" y="3112"/>
                  <a:pt x="5522" y="3172"/>
                  <a:pt x="5527" y="3215"/>
                </a:cubicBezTo>
                <a:cubicBezTo>
                  <a:pt x="5532" y="3257"/>
                  <a:pt x="5521" y="3321"/>
                  <a:pt x="5501" y="3358"/>
                </a:cubicBezTo>
                <a:cubicBezTo>
                  <a:pt x="5461" y="3433"/>
                  <a:pt x="5243" y="3522"/>
                  <a:pt x="5157" y="3499"/>
                </a:cubicBezTo>
                <a:cubicBezTo>
                  <a:pt x="5093" y="3481"/>
                  <a:pt x="5082" y="3510"/>
                  <a:pt x="5139" y="3551"/>
                </a:cubicBezTo>
                <a:cubicBezTo>
                  <a:pt x="5215" y="3604"/>
                  <a:pt x="5026" y="3640"/>
                  <a:pt x="4653" y="3645"/>
                </a:cubicBezTo>
                <a:cubicBezTo>
                  <a:pt x="4454" y="3648"/>
                  <a:pt x="4260" y="3659"/>
                  <a:pt x="4226" y="3670"/>
                </a:cubicBezTo>
                <a:cubicBezTo>
                  <a:pt x="4192" y="3680"/>
                  <a:pt x="4151" y="3684"/>
                  <a:pt x="4131" y="3676"/>
                </a:cubicBezTo>
                <a:cubicBezTo>
                  <a:pt x="4112" y="3667"/>
                  <a:pt x="4084" y="3670"/>
                  <a:pt x="4071" y="3685"/>
                </a:cubicBezTo>
                <a:cubicBezTo>
                  <a:pt x="4058" y="3700"/>
                  <a:pt x="4020" y="3706"/>
                  <a:pt x="3981" y="3697"/>
                </a:cubicBezTo>
                <a:cubicBezTo>
                  <a:pt x="3942" y="3688"/>
                  <a:pt x="3884" y="3693"/>
                  <a:pt x="3856" y="3709"/>
                </a:cubicBezTo>
                <a:cubicBezTo>
                  <a:pt x="3828" y="3726"/>
                  <a:pt x="3774" y="3733"/>
                  <a:pt x="3735" y="3725"/>
                </a:cubicBezTo>
                <a:cubicBezTo>
                  <a:pt x="3696" y="3716"/>
                  <a:pt x="3653" y="3722"/>
                  <a:pt x="3640" y="3737"/>
                </a:cubicBezTo>
                <a:cubicBezTo>
                  <a:pt x="3626" y="3753"/>
                  <a:pt x="3595" y="3753"/>
                  <a:pt x="3559" y="3740"/>
                </a:cubicBezTo>
                <a:cubicBezTo>
                  <a:pt x="3525" y="3728"/>
                  <a:pt x="3431" y="3722"/>
                  <a:pt x="3352" y="3725"/>
                </a:cubicBezTo>
                <a:cubicBezTo>
                  <a:pt x="3272" y="3727"/>
                  <a:pt x="3185" y="3718"/>
                  <a:pt x="3158" y="3703"/>
                </a:cubicBezTo>
                <a:cubicBezTo>
                  <a:pt x="3120" y="3682"/>
                  <a:pt x="3093" y="3689"/>
                  <a:pt x="3033" y="3743"/>
                </a:cubicBezTo>
                <a:cubicBezTo>
                  <a:pt x="2990" y="3781"/>
                  <a:pt x="2921" y="3819"/>
                  <a:pt x="2882" y="3825"/>
                </a:cubicBezTo>
                <a:cubicBezTo>
                  <a:pt x="2844" y="3831"/>
                  <a:pt x="2757" y="3848"/>
                  <a:pt x="2693" y="3862"/>
                </a:cubicBezTo>
                <a:cubicBezTo>
                  <a:pt x="2628" y="3876"/>
                  <a:pt x="2565" y="3883"/>
                  <a:pt x="2551" y="3880"/>
                </a:cubicBezTo>
                <a:cubicBezTo>
                  <a:pt x="2528" y="3876"/>
                  <a:pt x="2524" y="4029"/>
                  <a:pt x="2542" y="4201"/>
                </a:cubicBezTo>
                <a:cubicBezTo>
                  <a:pt x="2548" y="4261"/>
                  <a:pt x="2606" y="4282"/>
                  <a:pt x="2667" y="4246"/>
                </a:cubicBezTo>
                <a:cubicBezTo>
                  <a:pt x="2706" y="4223"/>
                  <a:pt x="2740" y="4226"/>
                  <a:pt x="2818" y="4255"/>
                </a:cubicBezTo>
                <a:cubicBezTo>
                  <a:pt x="2873" y="4277"/>
                  <a:pt x="2949" y="4302"/>
                  <a:pt x="2986" y="4310"/>
                </a:cubicBezTo>
                <a:cubicBezTo>
                  <a:pt x="3043" y="4323"/>
                  <a:pt x="3048" y="4330"/>
                  <a:pt x="3007" y="4368"/>
                </a:cubicBezTo>
                <a:cubicBezTo>
                  <a:pt x="2981" y="4393"/>
                  <a:pt x="2973" y="4403"/>
                  <a:pt x="2990" y="4393"/>
                </a:cubicBezTo>
                <a:cubicBezTo>
                  <a:pt x="3007" y="4382"/>
                  <a:pt x="3043" y="4388"/>
                  <a:pt x="3067" y="4402"/>
                </a:cubicBezTo>
                <a:cubicBezTo>
                  <a:pt x="3099" y="4420"/>
                  <a:pt x="3119" y="4413"/>
                  <a:pt x="3136" y="4381"/>
                </a:cubicBezTo>
                <a:cubicBezTo>
                  <a:pt x="3158" y="4341"/>
                  <a:pt x="3164" y="4341"/>
                  <a:pt x="3201" y="4374"/>
                </a:cubicBezTo>
                <a:cubicBezTo>
                  <a:pt x="3224" y="4396"/>
                  <a:pt x="3270" y="4414"/>
                  <a:pt x="3300" y="4414"/>
                </a:cubicBezTo>
                <a:cubicBezTo>
                  <a:pt x="3337" y="4414"/>
                  <a:pt x="3357" y="4445"/>
                  <a:pt x="3365" y="4512"/>
                </a:cubicBezTo>
                <a:cubicBezTo>
                  <a:pt x="3373" y="4580"/>
                  <a:pt x="3388" y="4603"/>
                  <a:pt x="3421" y="4594"/>
                </a:cubicBezTo>
                <a:cubicBezTo>
                  <a:pt x="3447" y="4587"/>
                  <a:pt x="3486" y="4595"/>
                  <a:pt x="3507" y="4609"/>
                </a:cubicBezTo>
                <a:cubicBezTo>
                  <a:pt x="3547" y="4638"/>
                  <a:pt x="3841" y="4647"/>
                  <a:pt x="3899" y="4622"/>
                </a:cubicBezTo>
                <a:cubicBezTo>
                  <a:pt x="3928" y="4609"/>
                  <a:pt x="4050" y="4622"/>
                  <a:pt x="4218" y="4655"/>
                </a:cubicBezTo>
                <a:cubicBezTo>
                  <a:pt x="4237" y="4659"/>
                  <a:pt x="4282" y="4654"/>
                  <a:pt x="4317" y="4643"/>
                </a:cubicBezTo>
                <a:cubicBezTo>
                  <a:pt x="4351" y="4632"/>
                  <a:pt x="4405" y="4629"/>
                  <a:pt x="4433" y="4637"/>
                </a:cubicBezTo>
                <a:cubicBezTo>
                  <a:pt x="4522" y="4661"/>
                  <a:pt x="4467" y="4735"/>
                  <a:pt x="4330" y="4780"/>
                </a:cubicBezTo>
                <a:cubicBezTo>
                  <a:pt x="4256" y="4804"/>
                  <a:pt x="4209" y="4832"/>
                  <a:pt x="4222" y="4841"/>
                </a:cubicBezTo>
                <a:cubicBezTo>
                  <a:pt x="4235" y="4851"/>
                  <a:pt x="4216" y="4866"/>
                  <a:pt x="4179" y="4875"/>
                </a:cubicBezTo>
                <a:cubicBezTo>
                  <a:pt x="4141" y="4884"/>
                  <a:pt x="4084" y="4898"/>
                  <a:pt x="4054" y="4905"/>
                </a:cubicBezTo>
                <a:cubicBezTo>
                  <a:pt x="4024" y="4913"/>
                  <a:pt x="3928" y="4921"/>
                  <a:pt x="3839" y="4924"/>
                </a:cubicBezTo>
                <a:cubicBezTo>
                  <a:pt x="3749" y="4927"/>
                  <a:pt x="3668" y="4931"/>
                  <a:pt x="3658" y="4933"/>
                </a:cubicBezTo>
                <a:cubicBezTo>
                  <a:pt x="3622" y="4940"/>
                  <a:pt x="3880" y="5040"/>
                  <a:pt x="3933" y="5040"/>
                </a:cubicBezTo>
                <a:cubicBezTo>
                  <a:pt x="3963" y="5040"/>
                  <a:pt x="3996" y="5054"/>
                  <a:pt x="4007" y="5073"/>
                </a:cubicBezTo>
                <a:cubicBezTo>
                  <a:pt x="4017" y="5093"/>
                  <a:pt x="4058" y="5110"/>
                  <a:pt x="4101" y="5110"/>
                </a:cubicBezTo>
                <a:cubicBezTo>
                  <a:pt x="4244" y="5111"/>
                  <a:pt x="4377" y="5132"/>
                  <a:pt x="4433" y="5165"/>
                </a:cubicBezTo>
                <a:cubicBezTo>
                  <a:pt x="4477" y="5191"/>
                  <a:pt x="4500" y="5191"/>
                  <a:pt x="4545" y="5165"/>
                </a:cubicBezTo>
                <a:cubicBezTo>
                  <a:pt x="4587" y="5140"/>
                  <a:pt x="4608" y="5139"/>
                  <a:pt x="4640" y="5162"/>
                </a:cubicBezTo>
                <a:cubicBezTo>
                  <a:pt x="4663" y="5178"/>
                  <a:pt x="4725" y="5192"/>
                  <a:pt x="4778" y="5192"/>
                </a:cubicBezTo>
                <a:cubicBezTo>
                  <a:pt x="4831" y="5192"/>
                  <a:pt x="4896" y="5208"/>
                  <a:pt x="4920" y="5229"/>
                </a:cubicBezTo>
                <a:cubicBezTo>
                  <a:pt x="4956" y="5260"/>
                  <a:pt x="4942" y="5281"/>
                  <a:pt x="4855" y="5339"/>
                </a:cubicBezTo>
                <a:cubicBezTo>
                  <a:pt x="4797" y="5378"/>
                  <a:pt x="4742" y="5427"/>
                  <a:pt x="4730" y="5452"/>
                </a:cubicBezTo>
                <a:cubicBezTo>
                  <a:pt x="4710" y="5492"/>
                  <a:pt x="4644" y="5509"/>
                  <a:pt x="4571" y="5491"/>
                </a:cubicBezTo>
                <a:cubicBezTo>
                  <a:pt x="4556" y="5488"/>
                  <a:pt x="4534" y="5520"/>
                  <a:pt x="4523" y="5562"/>
                </a:cubicBezTo>
                <a:cubicBezTo>
                  <a:pt x="4512" y="5609"/>
                  <a:pt x="4478" y="5641"/>
                  <a:pt x="4433" y="5650"/>
                </a:cubicBezTo>
                <a:cubicBezTo>
                  <a:pt x="4360" y="5664"/>
                  <a:pt x="4340" y="5707"/>
                  <a:pt x="4390" y="5742"/>
                </a:cubicBezTo>
                <a:cubicBezTo>
                  <a:pt x="4405" y="5752"/>
                  <a:pt x="4396" y="5777"/>
                  <a:pt x="4373" y="5797"/>
                </a:cubicBezTo>
                <a:cubicBezTo>
                  <a:pt x="4337" y="5827"/>
                  <a:pt x="4319" y="5825"/>
                  <a:pt x="4261" y="5775"/>
                </a:cubicBezTo>
                <a:cubicBezTo>
                  <a:pt x="4223" y="5742"/>
                  <a:pt x="4205" y="5728"/>
                  <a:pt x="4218" y="5745"/>
                </a:cubicBezTo>
                <a:cubicBezTo>
                  <a:pt x="4230" y="5761"/>
                  <a:pt x="4203" y="5790"/>
                  <a:pt x="4162" y="5806"/>
                </a:cubicBezTo>
                <a:cubicBezTo>
                  <a:pt x="4116" y="5823"/>
                  <a:pt x="4093" y="5847"/>
                  <a:pt x="4106" y="5870"/>
                </a:cubicBezTo>
                <a:cubicBezTo>
                  <a:pt x="4136" y="5926"/>
                  <a:pt x="3774" y="6044"/>
                  <a:pt x="3701" y="6001"/>
                </a:cubicBezTo>
                <a:cubicBezTo>
                  <a:pt x="3658" y="5976"/>
                  <a:pt x="3652" y="5976"/>
                  <a:pt x="3666" y="6007"/>
                </a:cubicBezTo>
                <a:cubicBezTo>
                  <a:pt x="3676" y="6028"/>
                  <a:pt x="3722" y="6049"/>
                  <a:pt x="3770" y="6053"/>
                </a:cubicBezTo>
                <a:cubicBezTo>
                  <a:pt x="3818" y="6057"/>
                  <a:pt x="3896" y="6076"/>
                  <a:pt x="3942" y="6093"/>
                </a:cubicBezTo>
                <a:cubicBezTo>
                  <a:pt x="4006" y="6115"/>
                  <a:pt x="4038" y="6114"/>
                  <a:pt x="4093" y="6089"/>
                </a:cubicBezTo>
                <a:cubicBezTo>
                  <a:pt x="4132" y="6072"/>
                  <a:pt x="4259" y="6052"/>
                  <a:pt x="4373" y="6044"/>
                </a:cubicBezTo>
                <a:cubicBezTo>
                  <a:pt x="4676" y="6022"/>
                  <a:pt x="4682" y="6019"/>
                  <a:pt x="4730" y="5998"/>
                </a:cubicBezTo>
                <a:cubicBezTo>
                  <a:pt x="4757" y="5986"/>
                  <a:pt x="4786" y="5995"/>
                  <a:pt x="4799" y="6019"/>
                </a:cubicBezTo>
                <a:cubicBezTo>
                  <a:pt x="4815" y="6048"/>
                  <a:pt x="4856" y="6057"/>
                  <a:pt x="4946" y="6050"/>
                </a:cubicBezTo>
                <a:cubicBezTo>
                  <a:pt x="5038" y="6043"/>
                  <a:pt x="5075" y="6053"/>
                  <a:pt x="5088" y="6083"/>
                </a:cubicBezTo>
                <a:cubicBezTo>
                  <a:pt x="5097" y="6106"/>
                  <a:pt x="5124" y="6146"/>
                  <a:pt x="5144" y="6172"/>
                </a:cubicBezTo>
                <a:cubicBezTo>
                  <a:pt x="5170" y="6207"/>
                  <a:pt x="5164" y="6231"/>
                  <a:pt x="5118" y="6266"/>
                </a:cubicBezTo>
                <a:cubicBezTo>
                  <a:pt x="5068" y="6305"/>
                  <a:pt x="5060" y="6341"/>
                  <a:pt x="5079" y="6459"/>
                </a:cubicBezTo>
                <a:cubicBezTo>
                  <a:pt x="5105" y="6613"/>
                  <a:pt x="5156" y="6683"/>
                  <a:pt x="5230" y="6663"/>
                </a:cubicBezTo>
                <a:cubicBezTo>
                  <a:pt x="5281" y="6649"/>
                  <a:pt x="5404" y="6705"/>
                  <a:pt x="5411" y="6746"/>
                </a:cubicBezTo>
                <a:cubicBezTo>
                  <a:pt x="5413" y="6761"/>
                  <a:pt x="5417" y="6785"/>
                  <a:pt x="5419" y="6797"/>
                </a:cubicBezTo>
                <a:cubicBezTo>
                  <a:pt x="5422" y="6810"/>
                  <a:pt x="5454" y="6818"/>
                  <a:pt x="5488" y="6816"/>
                </a:cubicBezTo>
                <a:cubicBezTo>
                  <a:pt x="5523" y="6814"/>
                  <a:pt x="5550" y="6831"/>
                  <a:pt x="5553" y="6852"/>
                </a:cubicBezTo>
                <a:cubicBezTo>
                  <a:pt x="5555" y="6873"/>
                  <a:pt x="5559" y="6915"/>
                  <a:pt x="5562" y="6947"/>
                </a:cubicBezTo>
                <a:cubicBezTo>
                  <a:pt x="5565" y="6979"/>
                  <a:pt x="5582" y="7001"/>
                  <a:pt x="5600" y="6993"/>
                </a:cubicBezTo>
                <a:cubicBezTo>
                  <a:pt x="5634" y="6978"/>
                  <a:pt x="5751" y="7114"/>
                  <a:pt x="5751" y="7170"/>
                </a:cubicBezTo>
                <a:cubicBezTo>
                  <a:pt x="5751" y="7187"/>
                  <a:pt x="5776" y="7218"/>
                  <a:pt x="5807" y="7237"/>
                </a:cubicBezTo>
                <a:cubicBezTo>
                  <a:pt x="5853" y="7264"/>
                  <a:pt x="5878" y="7263"/>
                  <a:pt x="5936" y="7237"/>
                </a:cubicBezTo>
                <a:cubicBezTo>
                  <a:pt x="6011" y="7204"/>
                  <a:pt x="6057" y="7215"/>
                  <a:pt x="6057" y="7267"/>
                </a:cubicBezTo>
                <a:cubicBezTo>
                  <a:pt x="6057" y="7284"/>
                  <a:pt x="6086" y="7298"/>
                  <a:pt x="6126" y="7298"/>
                </a:cubicBezTo>
                <a:cubicBezTo>
                  <a:pt x="6239" y="7298"/>
                  <a:pt x="6280" y="7327"/>
                  <a:pt x="6264" y="7405"/>
                </a:cubicBezTo>
                <a:cubicBezTo>
                  <a:pt x="6250" y="7470"/>
                  <a:pt x="6260" y="7478"/>
                  <a:pt x="6367" y="7484"/>
                </a:cubicBezTo>
                <a:cubicBezTo>
                  <a:pt x="6508" y="7492"/>
                  <a:pt x="6578" y="7529"/>
                  <a:pt x="6578" y="7594"/>
                </a:cubicBezTo>
                <a:cubicBezTo>
                  <a:pt x="6578" y="7620"/>
                  <a:pt x="6589" y="7645"/>
                  <a:pt x="6604" y="7646"/>
                </a:cubicBezTo>
                <a:cubicBezTo>
                  <a:pt x="6619" y="7647"/>
                  <a:pt x="6660" y="7650"/>
                  <a:pt x="6694" y="7655"/>
                </a:cubicBezTo>
                <a:cubicBezTo>
                  <a:pt x="6729" y="7660"/>
                  <a:pt x="6750" y="7652"/>
                  <a:pt x="6746" y="7637"/>
                </a:cubicBezTo>
                <a:cubicBezTo>
                  <a:pt x="6742" y="7621"/>
                  <a:pt x="6767" y="7602"/>
                  <a:pt x="6798" y="7597"/>
                </a:cubicBezTo>
                <a:cubicBezTo>
                  <a:pt x="6872" y="7585"/>
                  <a:pt x="7053" y="7690"/>
                  <a:pt x="7022" y="7725"/>
                </a:cubicBezTo>
                <a:cubicBezTo>
                  <a:pt x="7008" y="7741"/>
                  <a:pt x="7018" y="7745"/>
                  <a:pt x="7043" y="7734"/>
                </a:cubicBezTo>
                <a:cubicBezTo>
                  <a:pt x="7069" y="7723"/>
                  <a:pt x="7110" y="7746"/>
                  <a:pt x="7147" y="7792"/>
                </a:cubicBezTo>
                <a:cubicBezTo>
                  <a:pt x="7192" y="7848"/>
                  <a:pt x="7231" y="7865"/>
                  <a:pt x="7298" y="7862"/>
                </a:cubicBezTo>
                <a:cubicBezTo>
                  <a:pt x="7381" y="7859"/>
                  <a:pt x="7387" y="7868"/>
                  <a:pt x="7392" y="7969"/>
                </a:cubicBezTo>
                <a:cubicBezTo>
                  <a:pt x="7396" y="8051"/>
                  <a:pt x="7385" y="8084"/>
                  <a:pt x="7341" y="8094"/>
                </a:cubicBezTo>
                <a:cubicBezTo>
                  <a:pt x="7308" y="8102"/>
                  <a:pt x="7248" y="8117"/>
                  <a:pt x="7207" y="8131"/>
                </a:cubicBezTo>
                <a:cubicBezTo>
                  <a:pt x="7167" y="8145"/>
                  <a:pt x="7111" y="8160"/>
                  <a:pt x="7082" y="8164"/>
                </a:cubicBezTo>
                <a:cubicBezTo>
                  <a:pt x="7053" y="8169"/>
                  <a:pt x="6982" y="8185"/>
                  <a:pt x="6927" y="8201"/>
                </a:cubicBezTo>
                <a:cubicBezTo>
                  <a:pt x="6840" y="8226"/>
                  <a:pt x="6833" y="8236"/>
                  <a:pt x="6867" y="8280"/>
                </a:cubicBezTo>
                <a:cubicBezTo>
                  <a:pt x="6914" y="8342"/>
                  <a:pt x="6885" y="8386"/>
                  <a:pt x="6811" y="8366"/>
                </a:cubicBezTo>
                <a:cubicBezTo>
                  <a:pt x="6781" y="8358"/>
                  <a:pt x="6712" y="8365"/>
                  <a:pt x="6656" y="8381"/>
                </a:cubicBezTo>
                <a:cubicBezTo>
                  <a:pt x="6572" y="8406"/>
                  <a:pt x="6554" y="8426"/>
                  <a:pt x="6561" y="8488"/>
                </a:cubicBezTo>
                <a:cubicBezTo>
                  <a:pt x="6566" y="8529"/>
                  <a:pt x="6553" y="8568"/>
                  <a:pt x="6535" y="8576"/>
                </a:cubicBezTo>
                <a:cubicBezTo>
                  <a:pt x="6517" y="8584"/>
                  <a:pt x="6511" y="8610"/>
                  <a:pt x="6522" y="8634"/>
                </a:cubicBezTo>
                <a:cubicBezTo>
                  <a:pt x="6544" y="8684"/>
                  <a:pt x="6422" y="8781"/>
                  <a:pt x="6367" y="8756"/>
                </a:cubicBezTo>
                <a:cubicBezTo>
                  <a:pt x="6288" y="8722"/>
                  <a:pt x="6240" y="8826"/>
                  <a:pt x="6238" y="9034"/>
                </a:cubicBezTo>
                <a:cubicBezTo>
                  <a:pt x="6235" y="9263"/>
                  <a:pt x="6206" y="9316"/>
                  <a:pt x="6126" y="9239"/>
                </a:cubicBezTo>
                <a:cubicBezTo>
                  <a:pt x="6098" y="9212"/>
                  <a:pt x="6062" y="9199"/>
                  <a:pt x="6048" y="9208"/>
                </a:cubicBezTo>
                <a:cubicBezTo>
                  <a:pt x="6035" y="9218"/>
                  <a:pt x="6056" y="9247"/>
                  <a:pt x="6091" y="9275"/>
                </a:cubicBezTo>
                <a:cubicBezTo>
                  <a:pt x="6139" y="9313"/>
                  <a:pt x="6146" y="9336"/>
                  <a:pt x="6117" y="9361"/>
                </a:cubicBezTo>
                <a:cubicBezTo>
                  <a:pt x="6093" y="9381"/>
                  <a:pt x="6089" y="9408"/>
                  <a:pt x="6109" y="9431"/>
                </a:cubicBezTo>
                <a:cubicBezTo>
                  <a:pt x="6130" y="9455"/>
                  <a:pt x="6123" y="9482"/>
                  <a:pt x="6087" y="9510"/>
                </a:cubicBezTo>
                <a:cubicBezTo>
                  <a:pt x="6043" y="9545"/>
                  <a:pt x="6041" y="9564"/>
                  <a:pt x="6074" y="9608"/>
                </a:cubicBezTo>
                <a:cubicBezTo>
                  <a:pt x="6106" y="9649"/>
                  <a:pt x="6102" y="9672"/>
                  <a:pt x="6070" y="9699"/>
                </a:cubicBezTo>
                <a:cubicBezTo>
                  <a:pt x="6046" y="9720"/>
                  <a:pt x="6039" y="9736"/>
                  <a:pt x="6053" y="9736"/>
                </a:cubicBezTo>
                <a:cubicBezTo>
                  <a:pt x="6066" y="9736"/>
                  <a:pt x="6064" y="9749"/>
                  <a:pt x="6048" y="9767"/>
                </a:cubicBezTo>
                <a:cubicBezTo>
                  <a:pt x="6033" y="9784"/>
                  <a:pt x="6023" y="9816"/>
                  <a:pt x="6022" y="9837"/>
                </a:cubicBezTo>
                <a:cubicBezTo>
                  <a:pt x="6022" y="9858"/>
                  <a:pt x="5996" y="9876"/>
                  <a:pt x="5966" y="9876"/>
                </a:cubicBezTo>
                <a:cubicBezTo>
                  <a:pt x="5937" y="9876"/>
                  <a:pt x="5904" y="9900"/>
                  <a:pt x="5893" y="9928"/>
                </a:cubicBezTo>
                <a:cubicBezTo>
                  <a:pt x="5883" y="9956"/>
                  <a:pt x="5838" y="9982"/>
                  <a:pt x="5794" y="9986"/>
                </a:cubicBezTo>
                <a:cubicBezTo>
                  <a:pt x="5750" y="9991"/>
                  <a:pt x="5695" y="10019"/>
                  <a:pt x="5674" y="10047"/>
                </a:cubicBezTo>
                <a:cubicBezTo>
                  <a:pt x="5635" y="10099"/>
                  <a:pt x="5636" y="10096"/>
                  <a:pt x="5553" y="10041"/>
                </a:cubicBezTo>
                <a:cubicBezTo>
                  <a:pt x="5499" y="10005"/>
                  <a:pt x="5461" y="9996"/>
                  <a:pt x="5445" y="10014"/>
                </a:cubicBezTo>
                <a:cubicBezTo>
                  <a:pt x="5412" y="10052"/>
                  <a:pt x="5357" y="10023"/>
                  <a:pt x="5316" y="9947"/>
                </a:cubicBezTo>
                <a:cubicBezTo>
                  <a:pt x="5294" y="9906"/>
                  <a:pt x="5259" y="9889"/>
                  <a:pt x="5226" y="9898"/>
                </a:cubicBezTo>
                <a:cubicBezTo>
                  <a:pt x="5197" y="9906"/>
                  <a:pt x="5164" y="9902"/>
                  <a:pt x="5152" y="9889"/>
                </a:cubicBezTo>
                <a:cubicBezTo>
                  <a:pt x="5139" y="9874"/>
                  <a:pt x="5108" y="9871"/>
                  <a:pt x="5070" y="9886"/>
                </a:cubicBezTo>
                <a:cubicBezTo>
                  <a:pt x="5036" y="9899"/>
                  <a:pt x="4938" y="9901"/>
                  <a:pt x="4846" y="9889"/>
                </a:cubicBezTo>
                <a:cubicBezTo>
                  <a:pt x="4758" y="9877"/>
                  <a:pt x="4676" y="9873"/>
                  <a:pt x="4661" y="9879"/>
                </a:cubicBezTo>
                <a:cubicBezTo>
                  <a:pt x="4615" y="9900"/>
                  <a:pt x="4450" y="9808"/>
                  <a:pt x="4450" y="9760"/>
                </a:cubicBezTo>
                <a:cubicBezTo>
                  <a:pt x="4450" y="9718"/>
                  <a:pt x="4265" y="9648"/>
                  <a:pt x="4226" y="9675"/>
                </a:cubicBezTo>
                <a:cubicBezTo>
                  <a:pt x="4217" y="9681"/>
                  <a:pt x="4192" y="9672"/>
                  <a:pt x="4170" y="9654"/>
                </a:cubicBezTo>
                <a:cubicBezTo>
                  <a:pt x="4122" y="9612"/>
                  <a:pt x="4081" y="8569"/>
                  <a:pt x="4127" y="8549"/>
                </a:cubicBezTo>
                <a:cubicBezTo>
                  <a:pt x="4153" y="8538"/>
                  <a:pt x="4154" y="8497"/>
                  <a:pt x="4131" y="8439"/>
                </a:cubicBezTo>
                <a:cubicBezTo>
                  <a:pt x="4130" y="8435"/>
                  <a:pt x="4081" y="8449"/>
                  <a:pt x="4024" y="8470"/>
                </a:cubicBezTo>
                <a:cubicBezTo>
                  <a:pt x="3906" y="8513"/>
                  <a:pt x="3877" y="8503"/>
                  <a:pt x="3877" y="8418"/>
                </a:cubicBezTo>
                <a:cubicBezTo>
                  <a:pt x="3877" y="8343"/>
                  <a:pt x="3852" y="8343"/>
                  <a:pt x="3770" y="8415"/>
                </a:cubicBezTo>
                <a:cubicBezTo>
                  <a:pt x="3714" y="8463"/>
                  <a:pt x="3694" y="8465"/>
                  <a:pt x="3645" y="8436"/>
                </a:cubicBezTo>
                <a:cubicBezTo>
                  <a:pt x="3613" y="8417"/>
                  <a:pt x="3595" y="8394"/>
                  <a:pt x="3606" y="8381"/>
                </a:cubicBezTo>
                <a:cubicBezTo>
                  <a:pt x="3640" y="8342"/>
                  <a:pt x="3382" y="8356"/>
                  <a:pt x="3335" y="8396"/>
                </a:cubicBezTo>
                <a:cubicBezTo>
                  <a:pt x="3310" y="8417"/>
                  <a:pt x="3272" y="8433"/>
                  <a:pt x="3248" y="8433"/>
                </a:cubicBezTo>
                <a:cubicBezTo>
                  <a:pt x="3185" y="8433"/>
                  <a:pt x="3037" y="8553"/>
                  <a:pt x="3063" y="8583"/>
                </a:cubicBezTo>
                <a:cubicBezTo>
                  <a:pt x="3090" y="8613"/>
                  <a:pt x="3030" y="8642"/>
                  <a:pt x="2925" y="8650"/>
                </a:cubicBezTo>
                <a:cubicBezTo>
                  <a:pt x="2883" y="8653"/>
                  <a:pt x="2835" y="8657"/>
                  <a:pt x="2818" y="8659"/>
                </a:cubicBezTo>
                <a:cubicBezTo>
                  <a:pt x="2801" y="8661"/>
                  <a:pt x="2798" y="8683"/>
                  <a:pt x="2813" y="8708"/>
                </a:cubicBezTo>
                <a:cubicBezTo>
                  <a:pt x="2828" y="8732"/>
                  <a:pt x="2845" y="8930"/>
                  <a:pt x="2848" y="9147"/>
                </a:cubicBezTo>
                <a:cubicBezTo>
                  <a:pt x="2853" y="9533"/>
                  <a:pt x="2853" y="9544"/>
                  <a:pt x="2943" y="9608"/>
                </a:cubicBezTo>
                <a:cubicBezTo>
                  <a:pt x="2993" y="9644"/>
                  <a:pt x="3030" y="9691"/>
                  <a:pt x="3024" y="9712"/>
                </a:cubicBezTo>
                <a:cubicBezTo>
                  <a:pt x="3019" y="9732"/>
                  <a:pt x="3011" y="9775"/>
                  <a:pt x="3003" y="9806"/>
                </a:cubicBezTo>
                <a:cubicBezTo>
                  <a:pt x="2988" y="9867"/>
                  <a:pt x="2953" y="9899"/>
                  <a:pt x="2899" y="9904"/>
                </a:cubicBezTo>
                <a:cubicBezTo>
                  <a:pt x="2881" y="9906"/>
                  <a:pt x="2853" y="9908"/>
                  <a:pt x="2835" y="9910"/>
                </a:cubicBezTo>
                <a:cubicBezTo>
                  <a:pt x="2817" y="9912"/>
                  <a:pt x="2807" y="9937"/>
                  <a:pt x="2818" y="9965"/>
                </a:cubicBezTo>
                <a:cubicBezTo>
                  <a:pt x="2843" y="10033"/>
                  <a:pt x="2694" y="10078"/>
                  <a:pt x="2611" y="10026"/>
                </a:cubicBezTo>
                <a:cubicBezTo>
                  <a:pt x="2547" y="9986"/>
                  <a:pt x="2434" y="9979"/>
                  <a:pt x="2434" y="10014"/>
                </a:cubicBezTo>
                <a:cubicBezTo>
                  <a:pt x="2434" y="10026"/>
                  <a:pt x="2466" y="10043"/>
                  <a:pt x="2507" y="10050"/>
                </a:cubicBezTo>
                <a:cubicBezTo>
                  <a:pt x="2579" y="10064"/>
                  <a:pt x="2579" y="10067"/>
                  <a:pt x="2520" y="10130"/>
                </a:cubicBezTo>
                <a:cubicBezTo>
                  <a:pt x="2487" y="10166"/>
                  <a:pt x="2440" y="10194"/>
                  <a:pt x="2413" y="10194"/>
                </a:cubicBezTo>
                <a:cubicBezTo>
                  <a:pt x="2385" y="10194"/>
                  <a:pt x="2327" y="10218"/>
                  <a:pt x="2288" y="10246"/>
                </a:cubicBezTo>
                <a:cubicBezTo>
                  <a:pt x="2248" y="10274"/>
                  <a:pt x="2185" y="10298"/>
                  <a:pt x="2146" y="10298"/>
                </a:cubicBezTo>
                <a:cubicBezTo>
                  <a:pt x="2107" y="10298"/>
                  <a:pt x="2056" y="10320"/>
                  <a:pt x="2034" y="10349"/>
                </a:cubicBezTo>
                <a:cubicBezTo>
                  <a:pt x="2012" y="10379"/>
                  <a:pt x="1973" y="10399"/>
                  <a:pt x="1947" y="10392"/>
                </a:cubicBezTo>
                <a:cubicBezTo>
                  <a:pt x="1922" y="10385"/>
                  <a:pt x="1861" y="10394"/>
                  <a:pt x="1810" y="10413"/>
                </a:cubicBezTo>
                <a:cubicBezTo>
                  <a:pt x="1755" y="10434"/>
                  <a:pt x="1705" y="10437"/>
                  <a:pt x="1693" y="10423"/>
                </a:cubicBezTo>
                <a:cubicBezTo>
                  <a:pt x="1652" y="10375"/>
                  <a:pt x="1600" y="10398"/>
                  <a:pt x="1637" y="10447"/>
                </a:cubicBezTo>
                <a:cubicBezTo>
                  <a:pt x="1665" y="10484"/>
                  <a:pt x="1659" y="10506"/>
                  <a:pt x="1607" y="10539"/>
                </a:cubicBezTo>
                <a:cubicBezTo>
                  <a:pt x="1535" y="10585"/>
                  <a:pt x="1481" y="10558"/>
                  <a:pt x="1517" y="10493"/>
                </a:cubicBezTo>
                <a:cubicBezTo>
                  <a:pt x="1543" y="10445"/>
                  <a:pt x="1408" y="10383"/>
                  <a:pt x="1370" y="10426"/>
                </a:cubicBezTo>
                <a:cubicBezTo>
                  <a:pt x="1357" y="10441"/>
                  <a:pt x="1362" y="10469"/>
                  <a:pt x="1383" y="10484"/>
                </a:cubicBezTo>
                <a:cubicBezTo>
                  <a:pt x="1405" y="10499"/>
                  <a:pt x="1408" y="10528"/>
                  <a:pt x="1392" y="10551"/>
                </a:cubicBezTo>
                <a:cubicBezTo>
                  <a:pt x="1376" y="10573"/>
                  <a:pt x="1362" y="10649"/>
                  <a:pt x="1357" y="10719"/>
                </a:cubicBezTo>
                <a:cubicBezTo>
                  <a:pt x="1352" y="10789"/>
                  <a:pt x="1338" y="10855"/>
                  <a:pt x="1327" y="10868"/>
                </a:cubicBezTo>
                <a:cubicBezTo>
                  <a:pt x="1292" y="10909"/>
                  <a:pt x="1283" y="11022"/>
                  <a:pt x="1314" y="11063"/>
                </a:cubicBezTo>
                <a:cubicBezTo>
                  <a:pt x="1331" y="11085"/>
                  <a:pt x="1352" y="11153"/>
                  <a:pt x="1357" y="11216"/>
                </a:cubicBezTo>
                <a:cubicBezTo>
                  <a:pt x="1363" y="11279"/>
                  <a:pt x="1376" y="11344"/>
                  <a:pt x="1392" y="11359"/>
                </a:cubicBezTo>
                <a:cubicBezTo>
                  <a:pt x="1436" y="11401"/>
                  <a:pt x="1361" y="11559"/>
                  <a:pt x="1267" y="11622"/>
                </a:cubicBezTo>
                <a:cubicBezTo>
                  <a:pt x="1189" y="11673"/>
                  <a:pt x="1178" y="11675"/>
                  <a:pt x="1133" y="11637"/>
                </a:cubicBezTo>
                <a:cubicBezTo>
                  <a:pt x="1071" y="11584"/>
                  <a:pt x="1053" y="11505"/>
                  <a:pt x="1099" y="11485"/>
                </a:cubicBezTo>
                <a:cubicBezTo>
                  <a:pt x="1118" y="11476"/>
                  <a:pt x="1138" y="11457"/>
                  <a:pt x="1138" y="11442"/>
                </a:cubicBezTo>
                <a:cubicBezTo>
                  <a:pt x="1138" y="11423"/>
                  <a:pt x="1119" y="11422"/>
                  <a:pt x="1086" y="11442"/>
                </a:cubicBezTo>
                <a:cubicBezTo>
                  <a:pt x="1026" y="11477"/>
                  <a:pt x="991" y="11456"/>
                  <a:pt x="991" y="11381"/>
                </a:cubicBezTo>
                <a:cubicBezTo>
                  <a:pt x="991" y="11349"/>
                  <a:pt x="977" y="11313"/>
                  <a:pt x="957" y="11305"/>
                </a:cubicBezTo>
                <a:cubicBezTo>
                  <a:pt x="903" y="11281"/>
                  <a:pt x="915" y="11192"/>
                  <a:pt x="974" y="11176"/>
                </a:cubicBezTo>
                <a:cubicBezTo>
                  <a:pt x="1031" y="11161"/>
                  <a:pt x="1007" y="11088"/>
                  <a:pt x="948" y="11097"/>
                </a:cubicBezTo>
                <a:cubicBezTo>
                  <a:pt x="928" y="11100"/>
                  <a:pt x="901" y="11076"/>
                  <a:pt x="884" y="11045"/>
                </a:cubicBezTo>
                <a:cubicBezTo>
                  <a:pt x="857" y="10996"/>
                  <a:pt x="867" y="10983"/>
                  <a:pt x="974" y="10947"/>
                </a:cubicBezTo>
                <a:cubicBezTo>
                  <a:pt x="1042" y="10925"/>
                  <a:pt x="1088" y="10893"/>
                  <a:pt x="1077" y="10880"/>
                </a:cubicBezTo>
                <a:cubicBezTo>
                  <a:pt x="1066" y="10868"/>
                  <a:pt x="1046" y="10864"/>
                  <a:pt x="1030" y="10871"/>
                </a:cubicBezTo>
                <a:cubicBezTo>
                  <a:pt x="1014" y="10878"/>
                  <a:pt x="973" y="10861"/>
                  <a:pt x="940" y="10835"/>
                </a:cubicBezTo>
                <a:cubicBezTo>
                  <a:pt x="888" y="10794"/>
                  <a:pt x="886" y="10777"/>
                  <a:pt x="922" y="10728"/>
                </a:cubicBezTo>
                <a:cubicBezTo>
                  <a:pt x="946" y="10695"/>
                  <a:pt x="951" y="10678"/>
                  <a:pt x="935" y="10688"/>
                </a:cubicBezTo>
                <a:cubicBezTo>
                  <a:pt x="919" y="10699"/>
                  <a:pt x="881" y="10690"/>
                  <a:pt x="849" y="10670"/>
                </a:cubicBezTo>
                <a:cubicBezTo>
                  <a:pt x="809" y="10644"/>
                  <a:pt x="774" y="10641"/>
                  <a:pt x="737" y="10658"/>
                </a:cubicBezTo>
                <a:cubicBezTo>
                  <a:pt x="691" y="10679"/>
                  <a:pt x="695" y="10683"/>
                  <a:pt x="750" y="10706"/>
                </a:cubicBezTo>
                <a:cubicBezTo>
                  <a:pt x="810" y="10732"/>
                  <a:pt x="811" y="10739"/>
                  <a:pt x="741" y="10801"/>
                </a:cubicBezTo>
                <a:cubicBezTo>
                  <a:pt x="686" y="10851"/>
                  <a:pt x="676" y="10875"/>
                  <a:pt x="707" y="10902"/>
                </a:cubicBezTo>
                <a:cubicBezTo>
                  <a:pt x="737" y="10928"/>
                  <a:pt x="736" y="10946"/>
                  <a:pt x="703" y="10975"/>
                </a:cubicBezTo>
                <a:cubicBezTo>
                  <a:pt x="668" y="11005"/>
                  <a:pt x="669" y="11019"/>
                  <a:pt x="703" y="11048"/>
                </a:cubicBezTo>
                <a:cubicBezTo>
                  <a:pt x="764" y="11100"/>
                  <a:pt x="738" y="11205"/>
                  <a:pt x="664" y="11201"/>
                </a:cubicBezTo>
                <a:cubicBezTo>
                  <a:pt x="610" y="11198"/>
                  <a:pt x="608" y="11204"/>
                  <a:pt x="668" y="11274"/>
                </a:cubicBezTo>
                <a:cubicBezTo>
                  <a:pt x="713" y="11326"/>
                  <a:pt x="731" y="11384"/>
                  <a:pt x="720" y="11448"/>
                </a:cubicBezTo>
                <a:cubicBezTo>
                  <a:pt x="709" y="11514"/>
                  <a:pt x="716" y="11545"/>
                  <a:pt x="750" y="11555"/>
                </a:cubicBezTo>
                <a:cubicBezTo>
                  <a:pt x="777" y="11562"/>
                  <a:pt x="816" y="11619"/>
                  <a:pt x="832" y="11680"/>
                </a:cubicBezTo>
                <a:cubicBezTo>
                  <a:pt x="872" y="11837"/>
                  <a:pt x="871" y="11865"/>
                  <a:pt x="836" y="11900"/>
                </a:cubicBezTo>
                <a:cubicBezTo>
                  <a:pt x="796" y="11940"/>
                  <a:pt x="840" y="11989"/>
                  <a:pt x="901" y="11973"/>
                </a:cubicBezTo>
                <a:cubicBezTo>
                  <a:pt x="927" y="11966"/>
                  <a:pt x="980" y="11975"/>
                  <a:pt x="1017" y="11994"/>
                </a:cubicBezTo>
                <a:cubicBezTo>
                  <a:pt x="1070" y="12022"/>
                  <a:pt x="1075" y="12035"/>
                  <a:pt x="1039" y="12061"/>
                </a:cubicBezTo>
                <a:cubicBezTo>
                  <a:pt x="971" y="12110"/>
                  <a:pt x="984" y="12143"/>
                  <a:pt x="1064" y="12128"/>
                </a:cubicBezTo>
                <a:cubicBezTo>
                  <a:pt x="1103" y="12121"/>
                  <a:pt x="1153" y="12130"/>
                  <a:pt x="1176" y="12150"/>
                </a:cubicBezTo>
                <a:cubicBezTo>
                  <a:pt x="1222" y="12189"/>
                  <a:pt x="1335" y="12200"/>
                  <a:pt x="1301" y="12162"/>
                </a:cubicBezTo>
                <a:cubicBezTo>
                  <a:pt x="1267" y="12123"/>
                  <a:pt x="1352" y="12104"/>
                  <a:pt x="1409" y="12138"/>
                </a:cubicBezTo>
                <a:cubicBezTo>
                  <a:pt x="1452" y="12163"/>
                  <a:pt x="1461" y="12158"/>
                  <a:pt x="1461" y="12113"/>
                </a:cubicBezTo>
                <a:cubicBezTo>
                  <a:pt x="1461" y="12028"/>
                  <a:pt x="1465" y="12023"/>
                  <a:pt x="1525" y="11976"/>
                </a:cubicBezTo>
                <a:cubicBezTo>
                  <a:pt x="1580" y="11933"/>
                  <a:pt x="1583" y="11932"/>
                  <a:pt x="1655" y="11979"/>
                </a:cubicBezTo>
                <a:cubicBezTo>
                  <a:pt x="1733" y="12030"/>
                  <a:pt x="1983" y="12050"/>
                  <a:pt x="2021" y="12006"/>
                </a:cubicBezTo>
                <a:cubicBezTo>
                  <a:pt x="2047" y="11976"/>
                  <a:pt x="2272" y="11976"/>
                  <a:pt x="2352" y="12006"/>
                </a:cubicBezTo>
                <a:cubicBezTo>
                  <a:pt x="2387" y="12019"/>
                  <a:pt x="2446" y="12035"/>
                  <a:pt x="2482" y="12043"/>
                </a:cubicBezTo>
                <a:cubicBezTo>
                  <a:pt x="2518" y="12051"/>
                  <a:pt x="2539" y="12068"/>
                  <a:pt x="2529" y="12080"/>
                </a:cubicBezTo>
                <a:cubicBezTo>
                  <a:pt x="2519" y="12091"/>
                  <a:pt x="2525" y="12115"/>
                  <a:pt x="2542" y="12135"/>
                </a:cubicBezTo>
                <a:cubicBezTo>
                  <a:pt x="2561" y="12156"/>
                  <a:pt x="2560" y="12186"/>
                  <a:pt x="2538" y="12205"/>
                </a:cubicBezTo>
                <a:cubicBezTo>
                  <a:pt x="2510" y="12228"/>
                  <a:pt x="2524" y="12259"/>
                  <a:pt x="2585" y="12315"/>
                </a:cubicBezTo>
                <a:cubicBezTo>
                  <a:pt x="2666" y="12388"/>
                  <a:pt x="2681" y="12391"/>
                  <a:pt x="2904" y="12385"/>
                </a:cubicBezTo>
                <a:lnTo>
                  <a:pt x="3136" y="12379"/>
                </a:lnTo>
                <a:lnTo>
                  <a:pt x="3132" y="12473"/>
                </a:lnTo>
                <a:cubicBezTo>
                  <a:pt x="3130" y="12531"/>
                  <a:pt x="3150" y="12572"/>
                  <a:pt x="3179" y="12580"/>
                </a:cubicBezTo>
                <a:cubicBezTo>
                  <a:pt x="3218" y="12591"/>
                  <a:pt x="3218" y="12583"/>
                  <a:pt x="3188" y="12543"/>
                </a:cubicBezTo>
                <a:cubicBezTo>
                  <a:pt x="3158" y="12503"/>
                  <a:pt x="3163" y="12489"/>
                  <a:pt x="3210" y="12476"/>
                </a:cubicBezTo>
                <a:cubicBezTo>
                  <a:pt x="3335" y="12442"/>
                  <a:pt x="3415" y="12582"/>
                  <a:pt x="3365" y="12751"/>
                </a:cubicBezTo>
                <a:cubicBezTo>
                  <a:pt x="3359" y="12770"/>
                  <a:pt x="3382" y="12787"/>
                  <a:pt x="3416" y="12788"/>
                </a:cubicBezTo>
                <a:cubicBezTo>
                  <a:pt x="3450" y="12788"/>
                  <a:pt x="3499" y="12805"/>
                  <a:pt x="3524" y="12827"/>
                </a:cubicBezTo>
                <a:cubicBezTo>
                  <a:pt x="3593" y="12888"/>
                  <a:pt x="3686" y="12903"/>
                  <a:pt x="3735" y="12861"/>
                </a:cubicBezTo>
                <a:cubicBezTo>
                  <a:pt x="3768" y="12832"/>
                  <a:pt x="3788" y="12832"/>
                  <a:pt x="3826" y="12855"/>
                </a:cubicBezTo>
                <a:cubicBezTo>
                  <a:pt x="3861" y="12876"/>
                  <a:pt x="3866" y="12892"/>
                  <a:pt x="3839" y="12916"/>
                </a:cubicBezTo>
                <a:cubicBezTo>
                  <a:pt x="3792" y="12956"/>
                  <a:pt x="3911" y="12991"/>
                  <a:pt x="4015" y="12968"/>
                </a:cubicBezTo>
                <a:cubicBezTo>
                  <a:pt x="4052" y="12959"/>
                  <a:pt x="4127" y="12968"/>
                  <a:pt x="4183" y="12989"/>
                </a:cubicBezTo>
                <a:cubicBezTo>
                  <a:pt x="4239" y="13010"/>
                  <a:pt x="4299" y="13021"/>
                  <a:pt x="4317" y="13013"/>
                </a:cubicBezTo>
                <a:cubicBezTo>
                  <a:pt x="4334" y="13006"/>
                  <a:pt x="4373" y="13007"/>
                  <a:pt x="4407" y="13016"/>
                </a:cubicBezTo>
                <a:cubicBezTo>
                  <a:pt x="4488" y="13040"/>
                  <a:pt x="4717" y="13042"/>
                  <a:pt x="4769" y="13019"/>
                </a:cubicBezTo>
                <a:cubicBezTo>
                  <a:pt x="4792" y="13010"/>
                  <a:pt x="4905" y="12995"/>
                  <a:pt x="5019" y="12989"/>
                </a:cubicBezTo>
                <a:cubicBezTo>
                  <a:pt x="5173" y="12981"/>
                  <a:pt x="5241" y="12966"/>
                  <a:pt x="5282" y="12928"/>
                </a:cubicBezTo>
                <a:cubicBezTo>
                  <a:pt x="5331" y="12881"/>
                  <a:pt x="5383" y="12875"/>
                  <a:pt x="5514" y="12904"/>
                </a:cubicBezTo>
                <a:cubicBezTo>
                  <a:pt x="5534" y="12908"/>
                  <a:pt x="5591" y="12898"/>
                  <a:pt x="5639" y="12879"/>
                </a:cubicBezTo>
                <a:cubicBezTo>
                  <a:pt x="5716" y="12849"/>
                  <a:pt x="5718" y="12842"/>
                  <a:pt x="5665" y="12821"/>
                </a:cubicBezTo>
                <a:cubicBezTo>
                  <a:pt x="5610" y="12800"/>
                  <a:pt x="5610" y="12790"/>
                  <a:pt x="5661" y="12720"/>
                </a:cubicBezTo>
                <a:cubicBezTo>
                  <a:pt x="5691" y="12679"/>
                  <a:pt x="5731" y="12651"/>
                  <a:pt x="5751" y="12659"/>
                </a:cubicBezTo>
                <a:cubicBezTo>
                  <a:pt x="5771" y="12668"/>
                  <a:pt x="5812" y="12662"/>
                  <a:pt x="5842" y="12644"/>
                </a:cubicBezTo>
                <a:cubicBezTo>
                  <a:pt x="5871" y="12627"/>
                  <a:pt x="5965" y="12612"/>
                  <a:pt x="6048" y="12611"/>
                </a:cubicBezTo>
                <a:cubicBezTo>
                  <a:pt x="6157" y="12609"/>
                  <a:pt x="6198" y="12598"/>
                  <a:pt x="6199" y="12571"/>
                </a:cubicBezTo>
                <a:cubicBezTo>
                  <a:pt x="6200" y="12550"/>
                  <a:pt x="6229" y="12532"/>
                  <a:pt x="6264" y="12534"/>
                </a:cubicBezTo>
                <a:cubicBezTo>
                  <a:pt x="6314" y="12537"/>
                  <a:pt x="6318" y="12532"/>
                  <a:pt x="6285" y="12504"/>
                </a:cubicBezTo>
                <a:cubicBezTo>
                  <a:pt x="6253" y="12476"/>
                  <a:pt x="6260" y="12465"/>
                  <a:pt x="6307" y="12452"/>
                </a:cubicBezTo>
                <a:cubicBezTo>
                  <a:pt x="6340" y="12443"/>
                  <a:pt x="6383" y="12448"/>
                  <a:pt x="6406" y="12464"/>
                </a:cubicBezTo>
                <a:cubicBezTo>
                  <a:pt x="6465" y="12506"/>
                  <a:pt x="6521" y="12501"/>
                  <a:pt x="6470" y="12458"/>
                </a:cubicBezTo>
                <a:cubicBezTo>
                  <a:pt x="6415" y="12411"/>
                  <a:pt x="6471" y="12389"/>
                  <a:pt x="6617" y="12397"/>
                </a:cubicBezTo>
                <a:cubicBezTo>
                  <a:pt x="6679" y="12400"/>
                  <a:pt x="6743" y="12418"/>
                  <a:pt x="6759" y="12440"/>
                </a:cubicBezTo>
                <a:cubicBezTo>
                  <a:pt x="6787" y="12477"/>
                  <a:pt x="6773" y="12712"/>
                  <a:pt x="6742" y="12748"/>
                </a:cubicBezTo>
                <a:cubicBezTo>
                  <a:pt x="6734" y="12757"/>
                  <a:pt x="6738" y="12806"/>
                  <a:pt x="6755" y="12858"/>
                </a:cubicBezTo>
                <a:cubicBezTo>
                  <a:pt x="6780" y="12937"/>
                  <a:pt x="6774" y="12957"/>
                  <a:pt x="6716" y="12986"/>
                </a:cubicBezTo>
                <a:cubicBezTo>
                  <a:pt x="6649" y="13019"/>
                  <a:pt x="6652" y="13023"/>
                  <a:pt x="6742" y="13087"/>
                </a:cubicBezTo>
                <a:cubicBezTo>
                  <a:pt x="6822" y="13143"/>
                  <a:pt x="6829" y="13161"/>
                  <a:pt x="6789" y="13206"/>
                </a:cubicBezTo>
                <a:cubicBezTo>
                  <a:pt x="6755" y="13245"/>
                  <a:pt x="6754" y="13271"/>
                  <a:pt x="6785" y="13315"/>
                </a:cubicBezTo>
                <a:cubicBezTo>
                  <a:pt x="6872" y="13443"/>
                  <a:pt x="6896" y="13532"/>
                  <a:pt x="6854" y="13563"/>
                </a:cubicBezTo>
                <a:cubicBezTo>
                  <a:pt x="6797" y="13603"/>
                  <a:pt x="6899" y="13651"/>
                  <a:pt x="6962" y="13615"/>
                </a:cubicBezTo>
                <a:cubicBezTo>
                  <a:pt x="7015" y="13583"/>
                  <a:pt x="7082" y="13657"/>
                  <a:pt x="7082" y="13749"/>
                </a:cubicBezTo>
                <a:cubicBezTo>
                  <a:pt x="7082" y="13786"/>
                  <a:pt x="7122" y="13831"/>
                  <a:pt x="7186" y="13865"/>
                </a:cubicBezTo>
                <a:cubicBezTo>
                  <a:pt x="7305" y="13927"/>
                  <a:pt x="7349" y="14050"/>
                  <a:pt x="7276" y="14124"/>
                </a:cubicBezTo>
                <a:cubicBezTo>
                  <a:pt x="7243" y="14157"/>
                  <a:pt x="7237" y="14180"/>
                  <a:pt x="7263" y="14191"/>
                </a:cubicBezTo>
                <a:cubicBezTo>
                  <a:pt x="7315" y="14214"/>
                  <a:pt x="7232" y="14284"/>
                  <a:pt x="7177" y="14265"/>
                </a:cubicBezTo>
                <a:cubicBezTo>
                  <a:pt x="7154" y="14257"/>
                  <a:pt x="7167" y="14269"/>
                  <a:pt x="7207" y="14292"/>
                </a:cubicBezTo>
                <a:cubicBezTo>
                  <a:pt x="7247" y="14315"/>
                  <a:pt x="7277" y="14349"/>
                  <a:pt x="7272" y="14368"/>
                </a:cubicBezTo>
                <a:cubicBezTo>
                  <a:pt x="7266" y="14388"/>
                  <a:pt x="7292" y="14417"/>
                  <a:pt x="7332" y="14432"/>
                </a:cubicBezTo>
                <a:cubicBezTo>
                  <a:pt x="7398" y="14457"/>
                  <a:pt x="7405" y="14485"/>
                  <a:pt x="7405" y="14713"/>
                </a:cubicBezTo>
                <a:cubicBezTo>
                  <a:pt x="7405" y="14852"/>
                  <a:pt x="7425" y="14994"/>
                  <a:pt x="7444" y="15030"/>
                </a:cubicBezTo>
                <a:cubicBezTo>
                  <a:pt x="7468" y="15076"/>
                  <a:pt x="7464" y="15116"/>
                  <a:pt x="7435" y="15162"/>
                </a:cubicBezTo>
                <a:cubicBezTo>
                  <a:pt x="7403" y="15212"/>
                  <a:pt x="7405" y="15238"/>
                  <a:pt x="7440" y="15278"/>
                </a:cubicBezTo>
                <a:cubicBezTo>
                  <a:pt x="7464" y="15306"/>
                  <a:pt x="7473" y="15352"/>
                  <a:pt x="7461" y="15378"/>
                </a:cubicBezTo>
                <a:cubicBezTo>
                  <a:pt x="7449" y="15405"/>
                  <a:pt x="7467" y="15456"/>
                  <a:pt x="7500" y="15491"/>
                </a:cubicBezTo>
                <a:cubicBezTo>
                  <a:pt x="7565" y="15562"/>
                  <a:pt x="7546" y="15640"/>
                  <a:pt x="7470" y="15619"/>
                </a:cubicBezTo>
                <a:cubicBezTo>
                  <a:pt x="7435" y="15610"/>
                  <a:pt x="7423" y="15641"/>
                  <a:pt x="7418" y="15735"/>
                </a:cubicBezTo>
                <a:cubicBezTo>
                  <a:pt x="7411" y="15873"/>
                  <a:pt x="7353" y="15976"/>
                  <a:pt x="7298" y="15952"/>
                </a:cubicBezTo>
                <a:cubicBezTo>
                  <a:pt x="7279" y="15944"/>
                  <a:pt x="7263" y="15947"/>
                  <a:pt x="7263" y="15958"/>
                </a:cubicBezTo>
                <a:cubicBezTo>
                  <a:pt x="7263" y="15970"/>
                  <a:pt x="7297" y="15992"/>
                  <a:pt x="7336" y="16010"/>
                </a:cubicBezTo>
                <a:cubicBezTo>
                  <a:pt x="7388" y="16033"/>
                  <a:pt x="7405" y="16069"/>
                  <a:pt x="7405" y="16138"/>
                </a:cubicBezTo>
                <a:cubicBezTo>
                  <a:pt x="7405" y="16191"/>
                  <a:pt x="7423" y="16249"/>
                  <a:pt x="7444" y="16263"/>
                </a:cubicBezTo>
                <a:cubicBezTo>
                  <a:pt x="7470" y="16282"/>
                  <a:pt x="7453" y="16303"/>
                  <a:pt x="7388" y="16333"/>
                </a:cubicBezTo>
                <a:cubicBezTo>
                  <a:pt x="7337" y="16357"/>
                  <a:pt x="7307" y="16386"/>
                  <a:pt x="7319" y="16401"/>
                </a:cubicBezTo>
                <a:cubicBezTo>
                  <a:pt x="7356" y="16442"/>
                  <a:pt x="7225" y="16532"/>
                  <a:pt x="7173" y="16501"/>
                </a:cubicBezTo>
                <a:cubicBezTo>
                  <a:pt x="7141" y="16483"/>
                  <a:pt x="7123" y="16486"/>
                  <a:pt x="7108" y="16514"/>
                </a:cubicBezTo>
                <a:cubicBezTo>
                  <a:pt x="7096" y="16535"/>
                  <a:pt x="7060" y="16553"/>
                  <a:pt x="7030" y="16553"/>
                </a:cubicBezTo>
                <a:cubicBezTo>
                  <a:pt x="6996" y="16553"/>
                  <a:pt x="6982" y="16570"/>
                  <a:pt x="6992" y="16605"/>
                </a:cubicBezTo>
                <a:cubicBezTo>
                  <a:pt x="7002" y="16642"/>
                  <a:pt x="6987" y="16664"/>
                  <a:pt x="6940" y="16672"/>
                </a:cubicBezTo>
                <a:cubicBezTo>
                  <a:pt x="6875" y="16684"/>
                  <a:pt x="6870" y="16697"/>
                  <a:pt x="6897" y="16843"/>
                </a:cubicBezTo>
                <a:cubicBezTo>
                  <a:pt x="6899" y="16855"/>
                  <a:pt x="6927" y="16851"/>
                  <a:pt x="6957" y="16834"/>
                </a:cubicBezTo>
                <a:cubicBezTo>
                  <a:pt x="7000" y="16809"/>
                  <a:pt x="7022" y="16809"/>
                  <a:pt x="7065" y="16834"/>
                </a:cubicBezTo>
                <a:cubicBezTo>
                  <a:pt x="7094" y="16851"/>
                  <a:pt x="7110" y="16873"/>
                  <a:pt x="7099" y="16886"/>
                </a:cubicBezTo>
                <a:cubicBezTo>
                  <a:pt x="7089" y="16898"/>
                  <a:pt x="7102" y="16910"/>
                  <a:pt x="7134" y="16910"/>
                </a:cubicBezTo>
                <a:cubicBezTo>
                  <a:pt x="7229" y="16910"/>
                  <a:pt x="7240" y="16978"/>
                  <a:pt x="7155" y="17063"/>
                </a:cubicBezTo>
                <a:cubicBezTo>
                  <a:pt x="7098" y="17120"/>
                  <a:pt x="7062" y="17134"/>
                  <a:pt x="7035" y="17115"/>
                </a:cubicBezTo>
                <a:cubicBezTo>
                  <a:pt x="7013" y="17100"/>
                  <a:pt x="6971" y="17090"/>
                  <a:pt x="6940" y="17090"/>
                </a:cubicBezTo>
                <a:cubicBezTo>
                  <a:pt x="6894" y="17091"/>
                  <a:pt x="6897" y="17093"/>
                  <a:pt x="6949" y="17115"/>
                </a:cubicBezTo>
                <a:cubicBezTo>
                  <a:pt x="7033" y="17149"/>
                  <a:pt x="7025" y="17209"/>
                  <a:pt x="6936" y="17243"/>
                </a:cubicBezTo>
                <a:cubicBezTo>
                  <a:pt x="6895" y="17258"/>
                  <a:pt x="6873" y="17279"/>
                  <a:pt x="6884" y="17292"/>
                </a:cubicBezTo>
                <a:cubicBezTo>
                  <a:pt x="6895" y="17304"/>
                  <a:pt x="6890" y="17320"/>
                  <a:pt x="6871" y="17328"/>
                </a:cubicBezTo>
                <a:cubicBezTo>
                  <a:pt x="6808" y="17356"/>
                  <a:pt x="6853" y="17565"/>
                  <a:pt x="6936" y="17624"/>
                </a:cubicBezTo>
                <a:cubicBezTo>
                  <a:pt x="7018" y="17683"/>
                  <a:pt x="7021" y="17740"/>
                  <a:pt x="6940" y="17740"/>
                </a:cubicBezTo>
                <a:cubicBezTo>
                  <a:pt x="6885" y="17740"/>
                  <a:pt x="6856" y="17871"/>
                  <a:pt x="6906" y="17893"/>
                </a:cubicBezTo>
                <a:cubicBezTo>
                  <a:pt x="6924" y="17901"/>
                  <a:pt x="6895" y="17942"/>
                  <a:pt x="6841" y="17981"/>
                </a:cubicBezTo>
                <a:cubicBezTo>
                  <a:pt x="6765" y="18036"/>
                  <a:pt x="6727" y="18045"/>
                  <a:pt x="6690" y="18024"/>
                </a:cubicBezTo>
                <a:cubicBezTo>
                  <a:pt x="6627" y="17988"/>
                  <a:pt x="6544" y="17978"/>
                  <a:pt x="6544" y="18009"/>
                </a:cubicBezTo>
                <a:cubicBezTo>
                  <a:pt x="6544" y="18022"/>
                  <a:pt x="6502" y="18048"/>
                  <a:pt x="6453" y="18064"/>
                </a:cubicBezTo>
                <a:cubicBezTo>
                  <a:pt x="6404" y="18079"/>
                  <a:pt x="6370" y="18101"/>
                  <a:pt x="6380" y="18113"/>
                </a:cubicBezTo>
                <a:cubicBezTo>
                  <a:pt x="6406" y="18142"/>
                  <a:pt x="6338" y="18165"/>
                  <a:pt x="6216" y="18167"/>
                </a:cubicBezTo>
                <a:cubicBezTo>
                  <a:pt x="6051" y="18171"/>
                  <a:pt x="6016" y="18221"/>
                  <a:pt x="6091" y="18344"/>
                </a:cubicBezTo>
                <a:cubicBezTo>
                  <a:pt x="6107" y="18371"/>
                  <a:pt x="6100" y="18408"/>
                  <a:pt x="6074" y="18430"/>
                </a:cubicBezTo>
                <a:cubicBezTo>
                  <a:pt x="6050" y="18451"/>
                  <a:pt x="6040" y="18466"/>
                  <a:pt x="6053" y="18466"/>
                </a:cubicBezTo>
                <a:cubicBezTo>
                  <a:pt x="6066" y="18466"/>
                  <a:pt x="6057" y="18490"/>
                  <a:pt x="6035" y="18518"/>
                </a:cubicBezTo>
                <a:cubicBezTo>
                  <a:pt x="6014" y="18547"/>
                  <a:pt x="5985" y="18563"/>
                  <a:pt x="5966" y="18555"/>
                </a:cubicBezTo>
                <a:cubicBezTo>
                  <a:pt x="5948" y="18547"/>
                  <a:pt x="5905" y="18564"/>
                  <a:pt x="5872" y="18592"/>
                </a:cubicBezTo>
                <a:cubicBezTo>
                  <a:pt x="5839" y="18619"/>
                  <a:pt x="5791" y="18634"/>
                  <a:pt x="5768" y="18628"/>
                </a:cubicBezTo>
                <a:cubicBezTo>
                  <a:pt x="5745" y="18622"/>
                  <a:pt x="5667" y="18647"/>
                  <a:pt x="5592" y="18683"/>
                </a:cubicBezTo>
                <a:cubicBezTo>
                  <a:pt x="5516" y="18719"/>
                  <a:pt x="5443" y="18743"/>
                  <a:pt x="5432" y="18735"/>
                </a:cubicBezTo>
                <a:cubicBezTo>
                  <a:pt x="5422" y="18727"/>
                  <a:pt x="5394" y="18732"/>
                  <a:pt x="5372" y="18744"/>
                </a:cubicBezTo>
                <a:cubicBezTo>
                  <a:pt x="5350" y="18757"/>
                  <a:pt x="5270" y="18771"/>
                  <a:pt x="5191" y="18775"/>
                </a:cubicBezTo>
                <a:cubicBezTo>
                  <a:pt x="5112" y="18779"/>
                  <a:pt x="5026" y="18792"/>
                  <a:pt x="5002" y="18805"/>
                </a:cubicBezTo>
                <a:cubicBezTo>
                  <a:pt x="4972" y="18821"/>
                  <a:pt x="4938" y="18820"/>
                  <a:pt x="4902" y="18799"/>
                </a:cubicBezTo>
                <a:cubicBezTo>
                  <a:pt x="4856" y="18772"/>
                  <a:pt x="4837" y="18773"/>
                  <a:pt x="4790" y="18820"/>
                </a:cubicBezTo>
                <a:cubicBezTo>
                  <a:pt x="4747" y="18865"/>
                  <a:pt x="4723" y="18871"/>
                  <a:pt x="4683" y="18848"/>
                </a:cubicBezTo>
                <a:cubicBezTo>
                  <a:pt x="4655" y="18832"/>
                  <a:pt x="4642" y="18808"/>
                  <a:pt x="4653" y="18796"/>
                </a:cubicBezTo>
                <a:cubicBezTo>
                  <a:pt x="4663" y="18784"/>
                  <a:pt x="4645" y="18782"/>
                  <a:pt x="4614" y="18790"/>
                </a:cubicBezTo>
                <a:cubicBezTo>
                  <a:pt x="4550" y="18807"/>
                  <a:pt x="4544" y="18840"/>
                  <a:pt x="4597" y="18863"/>
                </a:cubicBezTo>
                <a:cubicBezTo>
                  <a:pt x="4618" y="18872"/>
                  <a:pt x="4600" y="18910"/>
                  <a:pt x="4554" y="18955"/>
                </a:cubicBezTo>
                <a:cubicBezTo>
                  <a:pt x="4501" y="19005"/>
                  <a:pt x="4462" y="19021"/>
                  <a:pt x="4437" y="19004"/>
                </a:cubicBezTo>
                <a:cubicBezTo>
                  <a:pt x="4392" y="18972"/>
                  <a:pt x="4332" y="18969"/>
                  <a:pt x="4360" y="19001"/>
                </a:cubicBezTo>
                <a:cubicBezTo>
                  <a:pt x="4371" y="19013"/>
                  <a:pt x="4323" y="19047"/>
                  <a:pt x="4252" y="19077"/>
                </a:cubicBezTo>
                <a:cubicBezTo>
                  <a:pt x="4151" y="19119"/>
                  <a:pt x="4130" y="19139"/>
                  <a:pt x="4162" y="19165"/>
                </a:cubicBezTo>
                <a:cubicBezTo>
                  <a:pt x="4191" y="19191"/>
                  <a:pt x="4189" y="19208"/>
                  <a:pt x="4153" y="19229"/>
                </a:cubicBezTo>
                <a:cubicBezTo>
                  <a:pt x="4126" y="19245"/>
                  <a:pt x="4092" y="19249"/>
                  <a:pt x="4075" y="19239"/>
                </a:cubicBezTo>
                <a:cubicBezTo>
                  <a:pt x="4059" y="19228"/>
                  <a:pt x="4054" y="19232"/>
                  <a:pt x="4067" y="19248"/>
                </a:cubicBezTo>
                <a:cubicBezTo>
                  <a:pt x="4079" y="19263"/>
                  <a:pt x="4068" y="19298"/>
                  <a:pt x="4041" y="19324"/>
                </a:cubicBezTo>
                <a:cubicBezTo>
                  <a:pt x="4001" y="19363"/>
                  <a:pt x="3981" y="19365"/>
                  <a:pt x="3938" y="19339"/>
                </a:cubicBezTo>
                <a:cubicBezTo>
                  <a:pt x="3868" y="19299"/>
                  <a:pt x="3847" y="19336"/>
                  <a:pt x="3860" y="19477"/>
                </a:cubicBezTo>
                <a:cubicBezTo>
                  <a:pt x="3870" y="19587"/>
                  <a:pt x="3791" y="19680"/>
                  <a:pt x="3705" y="19657"/>
                </a:cubicBezTo>
                <a:cubicBezTo>
                  <a:pt x="3673" y="19648"/>
                  <a:pt x="3665" y="19654"/>
                  <a:pt x="3683" y="19675"/>
                </a:cubicBezTo>
                <a:cubicBezTo>
                  <a:pt x="3727" y="19725"/>
                  <a:pt x="3736" y="19769"/>
                  <a:pt x="3744" y="19946"/>
                </a:cubicBezTo>
                <a:cubicBezTo>
                  <a:pt x="3748" y="20038"/>
                  <a:pt x="3736" y="20127"/>
                  <a:pt x="3718" y="20145"/>
                </a:cubicBezTo>
                <a:cubicBezTo>
                  <a:pt x="3697" y="20165"/>
                  <a:pt x="3701" y="20190"/>
                  <a:pt x="3727" y="20212"/>
                </a:cubicBezTo>
                <a:cubicBezTo>
                  <a:pt x="3749" y="20231"/>
                  <a:pt x="3756" y="20252"/>
                  <a:pt x="3744" y="20261"/>
                </a:cubicBezTo>
                <a:cubicBezTo>
                  <a:pt x="3732" y="20269"/>
                  <a:pt x="3741" y="20311"/>
                  <a:pt x="3761" y="20352"/>
                </a:cubicBezTo>
                <a:cubicBezTo>
                  <a:pt x="3807" y="20446"/>
                  <a:pt x="3755" y="20496"/>
                  <a:pt x="3658" y="20453"/>
                </a:cubicBezTo>
                <a:cubicBezTo>
                  <a:pt x="3608" y="20431"/>
                  <a:pt x="3573" y="20434"/>
                  <a:pt x="3498" y="20468"/>
                </a:cubicBezTo>
                <a:cubicBezTo>
                  <a:pt x="3422" y="20504"/>
                  <a:pt x="3389" y="20505"/>
                  <a:pt x="3347" y="20481"/>
                </a:cubicBezTo>
                <a:cubicBezTo>
                  <a:pt x="3305" y="20456"/>
                  <a:pt x="3280" y="20461"/>
                  <a:pt x="3214" y="20505"/>
                </a:cubicBezTo>
                <a:cubicBezTo>
                  <a:pt x="3140" y="20554"/>
                  <a:pt x="3126" y="20556"/>
                  <a:pt x="3059" y="20523"/>
                </a:cubicBezTo>
                <a:cubicBezTo>
                  <a:pt x="2998" y="20493"/>
                  <a:pt x="2961" y="20493"/>
                  <a:pt x="2869" y="20517"/>
                </a:cubicBezTo>
                <a:cubicBezTo>
                  <a:pt x="2802" y="20535"/>
                  <a:pt x="2761" y="20561"/>
                  <a:pt x="2766" y="20584"/>
                </a:cubicBezTo>
                <a:cubicBezTo>
                  <a:pt x="2773" y="20614"/>
                  <a:pt x="2743" y="20624"/>
                  <a:pt x="2628" y="20624"/>
                </a:cubicBezTo>
                <a:cubicBezTo>
                  <a:pt x="2546" y="20624"/>
                  <a:pt x="2466" y="20632"/>
                  <a:pt x="2451" y="20642"/>
                </a:cubicBezTo>
                <a:cubicBezTo>
                  <a:pt x="2437" y="20653"/>
                  <a:pt x="2380" y="20654"/>
                  <a:pt x="2331" y="20645"/>
                </a:cubicBezTo>
                <a:cubicBezTo>
                  <a:pt x="2271" y="20635"/>
                  <a:pt x="2250" y="20639"/>
                  <a:pt x="2266" y="20657"/>
                </a:cubicBezTo>
                <a:cubicBezTo>
                  <a:pt x="2304" y="20700"/>
                  <a:pt x="2220" y="20721"/>
                  <a:pt x="2159" y="20685"/>
                </a:cubicBezTo>
                <a:cubicBezTo>
                  <a:pt x="2114" y="20659"/>
                  <a:pt x="2097" y="20660"/>
                  <a:pt x="2072" y="20688"/>
                </a:cubicBezTo>
                <a:cubicBezTo>
                  <a:pt x="2056" y="20707"/>
                  <a:pt x="2021" y="20725"/>
                  <a:pt x="1995" y="20728"/>
                </a:cubicBezTo>
                <a:cubicBezTo>
                  <a:pt x="1969" y="20731"/>
                  <a:pt x="1878" y="20748"/>
                  <a:pt x="1792" y="20764"/>
                </a:cubicBezTo>
                <a:cubicBezTo>
                  <a:pt x="1670" y="20788"/>
                  <a:pt x="1624" y="20787"/>
                  <a:pt x="1581" y="20761"/>
                </a:cubicBezTo>
                <a:cubicBezTo>
                  <a:pt x="1536" y="20735"/>
                  <a:pt x="1518" y="20736"/>
                  <a:pt x="1491" y="20770"/>
                </a:cubicBezTo>
                <a:cubicBezTo>
                  <a:pt x="1464" y="20804"/>
                  <a:pt x="1426" y="20810"/>
                  <a:pt x="1280" y="20798"/>
                </a:cubicBezTo>
                <a:cubicBezTo>
                  <a:pt x="1118" y="20784"/>
                  <a:pt x="1088" y="20790"/>
                  <a:pt x="1000" y="20850"/>
                </a:cubicBezTo>
                <a:cubicBezTo>
                  <a:pt x="906" y="20913"/>
                  <a:pt x="893" y="20916"/>
                  <a:pt x="815" y="20877"/>
                </a:cubicBezTo>
                <a:cubicBezTo>
                  <a:pt x="737" y="20839"/>
                  <a:pt x="727" y="20839"/>
                  <a:pt x="638" y="20886"/>
                </a:cubicBezTo>
                <a:cubicBezTo>
                  <a:pt x="585" y="20914"/>
                  <a:pt x="543" y="20950"/>
                  <a:pt x="543" y="20966"/>
                </a:cubicBezTo>
                <a:cubicBezTo>
                  <a:pt x="543" y="21042"/>
                  <a:pt x="277" y="21092"/>
                  <a:pt x="143" y="21042"/>
                </a:cubicBezTo>
                <a:cubicBezTo>
                  <a:pt x="44" y="21005"/>
                  <a:pt x="3" y="21036"/>
                  <a:pt x="0" y="21143"/>
                </a:cubicBezTo>
                <a:cubicBezTo>
                  <a:pt x="-1" y="21203"/>
                  <a:pt x="10" y="21258"/>
                  <a:pt x="26" y="21265"/>
                </a:cubicBezTo>
                <a:cubicBezTo>
                  <a:pt x="43" y="21272"/>
                  <a:pt x="46" y="21289"/>
                  <a:pt x="35" y="21301"/>
                </a:cubicBezTo>
                <a:cubicBezTo>
                  <a:pt x="24" y="21314"/>
                  <a:pt x="68" y="21314"/>
                  <a:pt x="130" y="21301"/>
                </a:cubicBezTo>
                <a:cubicBezTo>
                  <a:pt x="248" y="21277"/>
                  <a:pt x="414" y="21305"/>
                  <a:pt x="414" y="21350"/>
                </a:cubicBezTo>
                <a:cubicBezTo>
                  <a:pt x="414" y="21365"/>
                  <a:pt x="433" y="21378"/>
                  <a:pt x="453" y="21378"/>
                </a:cubicBezTo>
                <a:cubicBezTo>
                  <a:pt x="473" y="21378"/>
                  <a:pt x="484" y="21362"/>
                  <a:pt x="479" y="21344"/>
                </a:cubicBezTo>
                <a:cubicBezTo>
                  <a:pt x="473" y="21325"/>
                  <a:pt x="508" y="21314"/>
                  <a:pt x="565" y="21314"/>
                </a:cubicBezTo>
                <a:cubicBezTo>
                  <a:pt x="617" y="21313"/>
                  <a:pt x="687" y="21296"/>
                  <a:pt x="720" y="21277"/>
                </a:cubicBezTo>
                <a:cubicBezTo>
                  <a:pt x="772" y="21247"/>
                  <a:pt x="784" y="21247"/>
                  <a:pt x="802" y="21295"/>
                </a:cubicBezTo>
                <a:cubicBezTo>
                  <a:pt x="827" y="21364"/>
                  <a:pt x="838" y="21366"/>
                  <a:pt x="922" y="21295"/>
                </a:cubicBezTo>
                <a:lnTo>
                  <a:pt x="991" y="21237"/>
                </a:lnTo>
                <a:lnTo>
                  <a:pt x="1013" y="21295"/>
                </a:lnTo>
                <a:cubicBezTo>
                  <a:pt x="1025" y="21327"/>
                  <a:pt x="1055" y="21354"/>
                  <a:pt x="1077" y="21356"/>
                </a:cubicBezTo>
                <a:cubicBezTo>
                  <a:pt x="1214" y="21370"/>
                  <a:pt x="1311" y="21363"/>
                  <a:pt x="1306" y="21341"/>
                </a:cubicBezTo>
                <a:cubicBezTo>
                  <a:pt x="1302" y="21327"/>
                  <a:pt x="1330" y="21313"/>
                  <a:pt x="1366" y="21307"/>
                </a:cubicBezTo>
                <a:cubicBezTo>
                  <a:pt x="1445" y="21295"/>
                  <a:pt x="1575" y="21371"/>
                  <a:pt x="1543" y="21411"/>
                </a:cubicBezTo>
                <a:cubicBezTo>
                  <a:pt x="1530" y="21427"/>
                  <a:pt x="1559" y="21417"/>
                  <a:pt x="1607" y="21387"/>
                </a:cubicBezTo>
                <a:cubicBezTo>
                  <a:pt x="1674" y="21344"/>
                  <a:pt x="1734" y="21331"/>
                  <a:pt x="1870" y="21335"/>
                </a:cubicBezTo>
                <a:cubicBezTo>
                  <a:pt x="1967" y="21338"/>
                  <a:pt x="2086" y="21328"/>
                  <a:pt x="2133" y="21311"/>
                </a:cubicBezTo>
                <a:cubicBezTo>
                  <a:pt x="2180" y="21293"/>
                  <a:pt x="2244" y="21277"/>
                  <a:pt x="2279" y="21277"/>
                </a:cubicBezTo>
                <a:cubicBezTo>
                  <a:pt x="2314" y="21277"/>
                  <a:pt x="2396" y="21272"/>
                  <a:pt x="2460" y="21265"/>
                </a:cubicBezTo>
                <a:cubicBezTo>
                  <a:pt x="2541" y="21255"/>
                  <a:pt x="2585" y="21262"/>
                  <a:pt x="2607" y="21289"/>
                </a:cubicBezTo>
                <a:cubicBezTo>
                  <a:pt x="2632" y="21321"/>
                  <a:pt x="2658" y="21325"/>
                  <a:pt x="2744" y="21301"/>
                </a:cubicBezTo>
                <a:cubicBezTo>
                  <a:pt x="2803" y="21286"/>
                  <a:pt x="2878" y="21253"/>
                  <a:pt x="2912" y="21231"/>
                </a:cubicBezTo>
                <a:cubicBezTo>
                  <a:pt x="2969" y="21195"/>
                  <a:pt x="2974" y="21196"/>
                  <a:pt x="2994" y="21234"/>
                </a:cubicBezTo>
                <a:cubicBezTo>
                  <a:pt x="3025" y="21291"/>
                  <a:pt x="3108" y="21285"/>
                  <a:pt x="3154" y="21225"/>
                </a:cubicBezTo>
                <a:cubicBezTo>
                  <a:pt x="3174" y="21198"/>
                  <a:pt x="3218" y="21176"/>
                  <a:pt x="3253" y="21176"/>
                </a:cubicBezTo>
                <a:cubicBezTo>
                  <a:pt x="3287" y="21177"/>
                  <a:pt x="3377" y="21172"/>
                  <a:pt x="3451" y="21164"/>
                </a:cubicBezTo>
                <a:cubicBezTo>
                  <a:pt x="3525" y="21156"/>
                  <a:pt x="3594" y="21160"/>
                  <a:pt x="3606" y="21173"/>
                </a:cubicBezTo>
                <a:cubicBezTo>
                  <a:pt x="3641" y="21214"/>
                  <a:pt x="3782" y="21203"/>
                  <a:pt x="3951" y="21143"/>
                </a:cubicBezTo>
                <a:cubicBezTo>
                  <a:pt x="4076" y="21098"/>
                  <a:pt x="4176" y="21084"/>
                  <a:pt x="4424" y="21082"/>
                </a:cubicBezTo>
                <a:cubicBezTo>
                  <a:pt x="4662" y="21079"/>
                  <a:pt x="4758" y="21068"/>
                  <a:pt x="4808" y="21036"/>
                </a:cubicBezTo>
                <a:cubicBezTo>
                  <a:pt x="4885" y="20986"/>
                  <a:pt x="4928" y="20984"/>
                  <a:pt x="4984" y="21024"/>
                </a:cubicBezTo>
                <a:cubicBezTo>
                  <a:pt x="5049" y="21069"/>
                  <a:pt x="4969" y="21149"/>
                  <a:pt x="4859" y="21149"/>
                </a:cubicBezTo>
                <a:cubicBezTo>
                  <a:pt x="4785" y="21149"/>
                  <a:pt x="4775" y="21154"/>
                  <a:pt x="4808" y="21182"/>
                </a:cubicBezTo>
                <a:cubicBezTo>
                  <a:pt x="4856" y="21223"/>
                  <a:pt x="4820" y="21250"/>
                  <a:pt x="4648" y="21298"/>
                </a:cubicBezTo>
                <a:cubicBezTo>
                  <a:pt x="4552" y="21325"/>
                  <a:pt x="4539" y="21341"/>
                  <a:pt x="4541" y="21423"/>
                </a:cubicBezTo>
                <a:cubicBezTo>
                  <a:pt x="4542" y="21475"/>
                  <a:pt x="4555" y="21531"/>
                  <a:pt x="4571" y="21549"/>
                </a:cubicBezTo>
                <a:cubicBezTo>
                  <a:pt x="4604" y="21585"/>
                  <a:pt x="4656" y="21591"/>
                  <a:pt x="4683" y="21561"/>
                </a:cubicBezTo>
                <a:cubicBezTo>
                  <a:pt x="4699" y="21542"/>
                  <a:pt x="5072" y="21542"/>
                  <a:pt x="5389" y="21561"/>
                </a:cubicBezTo>
                <a:cubicBezTo>
                  <a:pt x="5502" y="21567"/>
                  <a:pt x="5514" y="21563"/>
                  <a:pt x="5514" y="21506"/>
                </a:cubicBezTo>
                <a:cubicBezTo>
                  <a:pt x="5514" y="21468"/>
                  <a:pt x="5538" y="21440"/>
                  <a:pt x="5570" y="21439"/>
                </a:cubicBezTo>
                <a:cubicBezTo>
                  <a:pt x="5600" y="21438"/>
                  <a:pt x="5689" y="21424"/>
                  <a:pt x="5768" y="21408"/>
                </a:cubicBezTo>
                <a:cubicBezTo>
                  <a:pt x="5991" y="21364"/>
                  <a:pt x="6236" y="21358"/>
                  <a:pt x="6225" y="21396"/>
                </a:cubicBezTo>
                <a:cubicBezTo>
                  <a:pt x="6211" y="21445"/>
                  <a:pt x="6284" y="21433"/>
                  <a:pt x="6410" y="21365"/>
                </a:cubicBezTo>
                <a:cubicBezTo>
                  <a:pt x="6488" y="21324"/>
                  <a:pt x="6566" y="21307"/>
                  <a:pt x="6651" y="21311"/>
                </a:cubicBezTo>
                <a:cubicBezTo>
                  <a:pt x="6721" y="21313"/>
                  <a:pt x="6817" y="21301"/>
                  <a:pt x="6867" y="21283"/>
                </a:cubicBezTo>
                <a:cubicBezTo>
                  <a:pt x="6973" y="21244"/>
                  <a:pt x="7070" y="21240"/>
                  <a:pt x="7099" y="21274"/>
                </a:cubicBezTo>
                <a:cubicBezTo>
                  <a:pt x="7111" y="21287"/>
                  <a:pt x="7091" y="21308"/>
                  <a:pt x="7056" y="21323"/>
                </a:cubicBezTo>
                <a:cubicBezTo>
                  <a:pt x="7021" y="21337"/>
                  <a:pt x="7011" y="21350"/>
                  <a:pt x="7035" y="21350"/>
                </a:cubicBezTo>
                <a:cubicBezTo>
                  <a:pt x="7058" y="21351"/>
                  <a:pt x="7088" y="21342"/>
                  <a:pt x="7099" y="21329"/>
                </a:cubicBezTo>
                <a:cubicBezTo>
                  <a:pt x="7111" y="21316"/>
                  <a:pt x="7168" y="21296"/>
                  <a:pt x="7229" y="21286"/>
                </a:cubicBezTo>
                <a:cubicBezTo>
                  <a:pt x="7289" y="21277"/>
                  <a:pt x="7378" y="21255"/>
                  <a:pt x="7427" y="21237"/>
                </a:cubicBezTo>
                <a:cubicBezTo>
                  <a:pt x="7475" y="21219"/>
                  <a:pt x="7558" y="21209"/>
                  <a:pt x="7612" y="21213"/>
                </a:cubicBezTo>
                <a:cubicBezTo>
                  <a:pt x="7666" y="21217"/>
                  <a:pt x="7732" y="21211"/>
                  <a:pt x="7754" y="21198"/>
                </a:cubicBezTo>
                <a:cubicBezTo>
                  <a:pt x="7802" y="21170"/>
                  <a:pt x="8116" y="21165"/>
                  <a:pt x="8340" y="21188"/>
                </a:cubicBezTo>
                <a:cubicBezTo>
                  <a:pt x="8468" y="21202"/>
                  <a:pt x="8513" y="21194"/>
                  <a:pt x="8598" y="21149"/>
                </a:cubicBezTo>
                <a:cubicBezTo>
                  <a:pt x="8656" y="21118"/>
                  <a:pt x="8723" y="21101"/>
                  <a:pt x="8741" y="21109"/>
                </a:cubicBezTo>
                <a:cubicBezTo>
                  <a:pt x="8759" y="21117"/>
                  <a:pt x="8781" y="21113"/>
                  <a:pt x="8792" y="21100"/>
                </a:cubicBezTo>
                <a:cubicBezTo>
                  <a:pt x="8804" y="21087"/>
                  <a:pt x="8899" y="21075"/>
                  <a:pt x="9003" y="21076"/>
                </a:cubicBezTo>
                <a:cubicBezTo>
                  <a:pt x="9107" y="21076"/>
                  <a:pt x="9216" y="21070"/>
                  <a:pt x="9249" y="21060"/>
                </a:cubicBezTo>
                <a:cubicBezTo>
                  <a:pt x="9315" y="21041"/>
                  <a:pt x="9376" y="21084"/>
                  <a:pt x="9318" y="21109"/>
                </a:cubicBezTo>
                <a:cubicBezTo>
                  <a:pt x="9275" y="21128"/>
                  <a:pt x="9302" y="21173"/>
                  <a:pt x="9357" y="21173"/>
                </a:cubicBezTo>
                <a:cubicBezTo>
                  <a:pt x="9376" y="21173"/>
                  <a:pt x="9384" y="21164"/>
                  <a:pt x="9374" y="21152"/>
                </a:cubicBezTo>
                <a:cubicBezTo>
                  <a:pt x="9337" y="21109"/>
                  <a:pt x="9465" y="21021"/>
                  <a:pt x="9563" y="21021"/>
                </a:cubicBezTo>
                <a:cubicBezTo>
                  <a:pt x="9694" y="21021"/>
                  <a:pt x="10020" y="21001"/>
                  <a:pt x="10020" y="20993"/>
                </a:cubicBezTo>
                <a:cubicBezTo>
                  <a:pt x="10020" y="20986"/>
                  <a:pt x="10153" y="20978"/>
                  <a:pt x="10489" y="20960"/>
                </a:cubicBezTo>
                <a:cubicBezTo>
                  <a:pt x="10608" y="20953"/>
                  <a:pt x="10785" y="20941"/>
                  <a:pt x="10886" y="20932"/>
                </a:cubicBezTo>
                <a:cubicBezTo>
                  <a:pt x="11029" y="20920"/>
                  <a:pt x="11081" y="20925"/>
                  <a:pt x="11118" y="20957"/>
                </a:cubicBezTo>
                <a:cubicBezTo>
                  <a:pt x="11158" y="20990"/>
                  <a:pt x="11156" y="21002"/>
                  <a:pt x="11105" y="21039"/>
                </a:cubicBezTo>
                <a:cubicBezTo>
                  <a:pt x="11072" y="21063"/>
                  <a:pt x="11020" y="21106"/>
                  <a:pt x="10993" y="21134"/>
                </a:cubicBezTo>
                <a:cubicBezTo>
                  <a:pt x="10954" y="21174"/>
                  <a:pt x="10937" y="21177"/>
                  <a:pt x="10894" y="21152"/>
                </a:cubicBezTo>
                <a:cubicBezTo>
                  <a:pt x="10822" y="21110"/>
                  <a:pt x="10765" y="21161"/>
                  <a:pt x="10752" y="21277"/>
                </a:cubicBezTo>
                <a:cubicBezTo>
                  <a:pt x="10743" y="21359"/>
                  <a:pt x="10746" y="21365"/>
                  <a:pt x="10856" y="21369"/>
                </a:cubicBezTo>
                <a:cubicBezTo>
                  <a:pt x="10920" y="21371"/>
                  <a:pt x="10982" y="21363"/>
                  <a:pt x="10993" y="21350"/>
                </a:cubicBezTo>
                <a:cubicBezTo>
                  <a:pt x="11022" y="21318"/>
                  <a:pt x="11327" y="21320"/>
                  <a:pt x="11355" y="21353"/>
                </a:cubicBezTo>
                <a:cubicBezTo>
                  <a:pt x="11371" y="21372"/>
                  <a:pt x="11391" y="21373"/>
                  <a:pt x="11424" y="21353"/>
                </a:cubicBezTo>
                <a:cubicBezTo>
                  <a:pt x="11468" y="21327"/>
                  <a:pt x="11732" y="21303"/>
                  <a:pt x="12182" y="21289"/>
                </a:cubicBezTo>
                <a:cubicBezTo>
                  <a:pt x="12281" y="21286"/>
                  <a:pt x="12392" y="21276"/>
                  <a:pt x="12428" y="21265"/>
                </a:cubicBezTo>
                <a:cubicBezTo>
                  <a:pt x="12463" y="21253"/>
                  <a:pt x="12502" y="21250"/>
                  <a:pt x="12514" y="21259"/>
                </a:cubicBezTo>
                <a:cubicBezTo>
                  <a:pt x="12526" y="21267"/>
                  <a:pt x="12552" y="21265"/>
                  <a:pt x="12574" y="21253"/>
                </a:cubicBezTo>
                <a:cubicBezTo>
                  <a:pt x="12596" y="21240"/>
                  <a:pt x="12703" y="21223"/>
                  <a:pt x="12811" y="21216"/>
                </a:cubicBezTo>
                <a:cubicBezTo>
                  <a:pt x="12920" y="21209"/>
                  <a:pt x="13079" y="21188"/>
                  <a:pt x="13164" y="21173"/>
                </a:cubicBezTo>
                <a:cubicBezTo>
                  <a:pt x="13250" y="21158"/>
                  <a:pt x="13339" y="21153"/>
                  <a:pt x="13358" y="21161"/>
                </a:cubicBezTo>
                <a:cubicBezTo>
                  <a:pt x="13377" y="21169"/>
                  <a:pt x="13446" y="21165"/>
                  <a:pt x="13513" y="21149"/>
                </a:cubicBezTo>
                <a:cubicBezTo>
                  <a:pt x="13608" y="21127"/>
                  <a:pt x="13652" y="21127"/>
                  <a:pt x="13707" y="21152"/>
                </a:cubicBezTo>
                <a:cubicBezTo>
                  <a:pt x="13766" y="21178"/>
                  <a:pt x="13799" y="21176"/>
                  <a:pt x="13871" y="21149"/>
                </a:cubicBezTo>
                <a:cubicBezTo>
                  <a:pt x="13920" y="21130"/>
                  <a:pt x="14079" y="21114"/>
                  <a:pt x="14224" y="21109"/>
                </a:cubicBezTo>
                <a:cubicBezTo>
                  <a:pt x="14370" y="21105"/>
                  <a:pt x="14487" y="21097"/>
                  <a:pt x="14487" y="21094"/>
                </a:cubicBezTo>
                <a:cubicBezTo>
                  <a:pt x="14487" y="21076"/>
                  <a:pt x="15511" y="21084"/>
                  <a:pt x="15564" y="21103"/>
                </a:cubicBezTo>
                <a:cubicBezTo>
                  <a:pt x="15600" y="21116"/>
                  <a:pt x="15652" y="21120"/>
                  <a:pt x="15680" y="21112"/>
                </a:cubicBezTo>
                <a:cubicBezTo>
                  <a:pt x="15708" y="21104"/>
                  <a:pt x="15743" y="21096"/>
                  <a:pt x="15758" y="21094"/>
                </a:cubicBezTo>
                <a:cubicBezTo>
                  <a:pt x="15772" y="21091"/>
                  <a:pt x="15804" y="21070"/>
                  <a:pt x="15827" y="21048"/>
                </a:cubicBezTo>
                <a:cubicBezTo>
                  <a:pt x="15849" y="21027"/>
                  <a:pt x="15912" y="21006"/>
                  <a:pt x="15969" y="21002"/>
                </a:cubicBezTo>
                <a:cubicBezTo>
                  <a:pt x="16026" y="20998"/>
                  <a:pt x="16139" y="20990"/>
                  <a:pt x="16219" y="20984"/>
                </a:cubicBezTo>
                <a:cubicBezTo>
                  <a:pt x="16298" y="20978"/>
                  <a:pt x="16482" y="20965"/>
                  <a:pt x="16628" y="20957"/>
                </a:cubicBezTo>
                <a:cubicBezTo>
                  <a:pt x="16774" y="20948"/>
                  <a:pt x="16908" y="20937"/>
                  <a:pt x="16925" y="20929"/>
                </a:cubicBezTo>
                <a:cubicBezTo>
                  <a:pt x="16942" y="20922"/>
                  <a:pt x="16987" y="20927"/>
                  <a:pt x="17024" y="20941"/>
                </a:cubicBezTo>
                <a:cubicBezTo>
                  <a:pt x="17061" y="20955"/>
                  <a:pt x="17105" y="20957"/>
                  <a:pt x="17119" y="20947"/>
                </a:cubicBezTo>
                <a:cubicBezTo>
                  <a:pt x="17133" y="20937"/>
                  <a:pt x="17179" y="20930"/>
                  <a:pt x="17222" y="20929"/>
                </a:cubicBezTo>
                <a:cubicBezTo>
                  <a:pt x="17265" y="20929"/>
                  <a:pt x="17389" y="20915"/>
                  <a:pt x="17498" y="20899"/>
                </a:cubicBezTo>
                <a:cubicBezTo>
                  <a:pt x="17607" y="20883"/>
                  <a:pt x="17822" y="20871"/>
                  <a:pt x="17976" y="20871"/>
                </a:cubicBezTo>
                <a:cubicBezTo>
                  <a:pt x="18130" y="20871"/>
                  <a:pt x="18275" y="20861"/>
                  <a:pt x="18299" y="20847"/>
                </a:cubicBezTo>
                <a:cubicBezTo>
                  <a:pt x="18323" y="20833"/>
                  <a:pt x="18412" y="20825"/>
                  <a:pt x="18497" y="20828"/>
                </a:cubicBezTo>
                <a:cubicBezTo>
                  <a:pt x="18582" y="20832"/>
                  <a:pt x="18660" y="20824"/>
                  <a:pt x="18670" y="20813"/>
                </a:cubicBezTo>
                <a:cubicBezTo>
                  <a:pt x="18679" y="20802"/>
                  <a:pt x="18772" y="20794"/>
                  <a:pt x="18876" y="20795"/>
                </a:cubicBezTo>
                <a:cubicBezTo>
                  <a:pt x="18980" y="20796"/>
                  <a:pt x="19088" y="20791"/>
                  <a:pt x="19118" y="20783"/>
                </a:cubicBezTo>
                <a:cubicBezTo>
                  <a:pt x="19180" y="20766"/>
                  <a:pt x="19762" y="20734"/>
                  <a:pt x="20182" y="20725"/>
                </a:cubicBezTo>
                <a:cubicBezTo>
                  <a:pt x="20340" y="20721"/>
                  <a:pt x="20470" y="20716"/>
                  <a:pt x="20470" y="20712"/>
                </a:cubicBezTo>
                <a:cubicBezTo>
                  <a:pt x="20470" y="20709"/>
                  <a:pt x="20607" y="20704"/>
                  <a:pt x="20776" y="20700"/>
                </a:cubicBezTo>
                <a:cubicBezTo>
                  <a:pt x="21189" y="20690"/>
                  <a:pt x="21211" y="20685"/>
                  <a:pt x="21065" y="20661"/>
                </a:cubicBezTo>
                <a:cubicBezTo>
                  <a:pt x="20920" y="20636"/>
                  <a:pt x="20266" y="20627"/>
                  <a:pt x="20014" y="20645"/>
                </a:cubicBezTo>
                <a:cubicBezTo>
                  <a:pt x="19920" y="20652"/>
                  <a:pt x="19831" y="20649"/>
                  <a:pt x="19820" y="20636"/>
                </a:cubicBezTo>
                <a:cubicBezTo>
                  <a:pt x="19790" y="20602"/>
                  <a:pt x="19538" y="20607"/>
                  <a:pt x="19488" y="20642"/>
                </a:cubicBezTo>
                <a:cubicBezTo>
                  <a:pt x="19456" y="20665"/>
                  <a:pt x="19434" y="20663"/>
                  <a:pt x="19393" y="20639"/>
                </a:cubicBezTo>
                <a:cubicBezTo>
                  <a:pt x="19363" y="20621"/>
                  <a:pt x="19321" y="20615"/>
                  <a:pt x="19294" y="20627"/>
                </a:cubicBezTo>
                <a:cubicBezTo>
                  <a:pt x="19268" y="20638"/>
                  <a:pt x="19170" y="20650"/>
                  <a:pt x="19079" y="20651"/>
                </a:cubicBezTo>
                <a:cubicBezTo>
                  <a:pt x="18988" y="20653"/>
                  <a:pt x="18899" y="20660"/>
                  <a:pt x="18881" y="20667"/>
                </a:cubicBezTo>
                <a:cubicBezTo>
                  <a:pt x="18841" y="20681"/>
                  <a:pt x="18264" y="20699"/>
                  <a:pt x="17769" y="20700"/>
                </a:cubicBezTo>
                <a:lnTo>
                  <a:pt x="17407" y="20700"/>
                </a:lnTo>
                <a:lnTo>
                  <a:pt x="17407" y="20578"/>
                </a:lnTo>
                <a:cubicBezTo>
                  <a:pt x="17407" y="20445"/>
                  <a:pt x="17336" y="20387"/>
                  <a:pt x="17218" y="20423"/>
                </a:cubicBezTo>
                <a:cubicBezTo>
                  <a:pt x="17121" y="20452"/>
                  <a:pt x="16893" y="20464"/>
                  <a:pt x="16873" y="20441"/>
                </a:cubicBezTo>
                <a:cubicBezTo>
                  <a:pt x="16863" y="20429"/>
                  <a:pt x="16597" y="20423"/>
                  <a:pt x="16283" y="20429"/>
                </a:cubicBezTo>
                <a:cubicBezTo>
                  <a:pt x="15592" y="20440"/>
                  <a:pt x="15268" y="20443"/>
                  <a:pt x="15172" y="20438"/>
                </a:cubicBezTo>
                <a:cubicBezTo>
                  <a:pt x="15132" y="20436"/>
                  <a:pt x="15036" y="20436"/>
                  <a:pt x="14956" y="20441"/>
                </a:cubicBezTo>
                <a:cubicBezTo>
                  <a:pt x="14731" y="20455"/>
                  <a:pt x="14651" y="20407"/>
                  <a:pt x="14737" y="20310"/>
                </a:cubicBezTo>
                <a:cubicBezTo>
                  <a:pt x="14754" y="20290"/>
                  <a:pt x="14739" y="20251"/>
                  <a:pt x="14702" y="20212"/>
                </a:cubicBezTo>
                <a:cubicBezTo>
                  <a:pt x="14653" y="20159"/>
                  <a:pt x="14646" y="20105"/>
                  <a:pt x="14659" y="19946"/>
                </a:cubicBezTo>
                <a:cubicBezTo>
                  <a:pt x="14668" y="19837"/>
                  <a:pt x="14694" y="19727"/>
                  <a:pt x="14719" y="19705"/>
                </a:cubicBezTo>
                <a:cubicBezTo>
                  <a:pt x="14745" y="19684"/>
                  <a:pt x="14760" y="19645"/>
                  <a:pt x="14750" y="19617"/>
                </a:cubicBezTo>
                <a:cubicBezTo>
                  <a:pt x="14739" y="19589"/>
                  <a:pt x="14755" y="19552"/>
                  <a:pt x="14784" y="19535"/>
                </a:cubicBezTo>
                <a:cubicBezTo>
                  <a:pt x="14830" y="19508"/>
                  <a:pt x="14825" y="19501"/>
                  <a:pt x="14771" y="19480"/>
                </a:cubicBezTo>
                <a:cubicBezTo>
                  <a:pt x="14712" y="19456"/>
                  <a:pt x="14715" y="19453"/>
                  <a:pt x="14775" y="19422"/>
                </a:cubicBezTo>
                <a:cubicBezTo>
                  <a:pt x="14845" y="19385"/>
                  <a:pt x="14818" y="19325"/>
                  <a:pt x="14741" y="19345"/>
                </a:cubicBezTo>
                <a:cubicBezTo>
                  <a:pt x="14715" y="19352"/>
                  <a:pt x="14674" y="19341"/>
                  <a:pt x="14651" y="19321"/>
                </a:cubicBezTo>
                <a:cubicBezTo>
                  <a:pt x="14627" y="19301"/>
                  <a:pt x="14594" y="19289"/>
                  <a:pt x="14577" y="19297"/>
                </a:cubicBezTo>
                <a:cubicBezTo>
                  <a:pt x="14541" y="19312"/>
                  <a:pt x="14432" y="19205"/>
                  <a:pt x="14457" y="19177"/>
                </a:cubicBezTo>
                <a:cubicBezTo>
                  <a:pt x="14466" y="19166"/>
                  <a:pt x="14439" y="19146"/>
                  <a:pt x="14401" y="19132"/>
                </a:cubicBezTo>
                <a:cubicBezTo>
                  <a:pt x="14346" y="19111"/>
                  <a:pt x="14334" y="19087"/>
                  <a:pt x="14349" y="19022"/>
                </a:cubicBezTo>
                <a:cubicBezTo>
                  <a:pt x="14360" y="18976"/>
                  <a:pt x="14371" y="18876"/>
                  <a:pt x="14375" y="18799"/>
                </a:cubicBezTo>
                <a:cubicBezTo>
                  <a:pt x="14378" y="18722"/>
                  <a:pt x="14403" y="18634"/>
                  <a:pt x="14427" y="18604"/>
                </a:cubicBezTo>
                <a:cubicBezTo>
                  <a:pt x="14462" y="18559"/>
                  <a:pt x="14456" y="18543"/>
                  <a:pt x="14405" y="18512"/>
                </a:cubicBezTo>
                <a:cubicBezTo>
                  <a:pt x="14371" y="18492"/>
                  <a:pt x="14318" y="18469"/>
                  <a:pt x="14284" y="18460"/>
                </a:cubicBezTo>
                <a:cubicBezTo>
                  <a:pt x="14234" y="18448"/>
                  <a:pt x="14227" y="18431"/>
                  <a:pt x="14254" y="18363"/>
                </a:cubicBezTo>
                <a:cubicBezTo>
                  <a:pt x="14280" y="18300"/>
                  <a:pt x="14278" y="18270"/>
                  <a:pt x="14237" y="18238"/>
                </a:cubicBezTo>
                <a:cubicBezTo>
                  <a:pt x="14208" y="18215"/>
                  <a:pt x="14190" y="18188"/>
                  <a:pt x="14203" y="18180"/>
                </a:cubicBezTo>
                <a:cubicBezTo>
                  <a:pt x="14215" y="18171"/>
                  <a:pt x="14196" y="18165"/>
                  <a:pt x="14159" y="18164"/>
                </a:cubicBezTo>
                <a:cubicBezTo>
                  <a:pt x="13826" y="18163"/>
                  <a:pt x="13784" y="18133"/>
                  <a:pt x="13768" y="17896"/>
                </a:cubicBezTo>
                <a:cubicBezTo>
                  <a:pt x="13762" y="17810"/>
                  <a:pt x="13750" y="17740"/>
                  <a:pt x="13746" y="17740"/>
                </a:cubicBezTo>
                <a:cubicBezTo>
                  <a:pt x="13736" y="17740"/>
                  <a:pt x="13716" y="17633"/>
                  <a:pt x="13699" y="17508"/>
                </a:cubicBezTo>
                <a:cubicBezTo>
                  <a:pt x="13691" y="17452"/>
                  <a:pt x="13681" y="17405"/>
                  <a:pt x="13677" y="17402"/>
                </a:cubicBezTo>
                <a:cubicBezTo>
                  <a:pt x="13673" y="17398"/>
                  <a:pt x="13667" y="17374"/>
                  <a:pt x="13664" y="17350"/>
                </a:cubicBezTo>
                <a:cubicBezTo>
                  <a:pt x="13661" y="17325"/>
                  <a:pt x="13646" y="17292"/>
                  <a:pt x="13630" y="17273"/>
                </a:cubicBezTo>
                <a:cubicBezTo>
                  <a:pt x="13613" y="17255"/>
                  <a:pt x="13608" y="17221"/>
                  <a:pt x="13621" y="17197"/>
                </a:cubicBezTo>
                <a:cubicBezTo>
                  <a:pt x="13643" y="17157"/>
                  <a:pt x="13651" y="17158"/>
                  <a:pt x="13699" y="17203"/>
                </a:cubicBezTo>
                <a:cubicBezTo>
                  <a:pt x="13727" y="17230"/>
                  <a:pt x="13750" y="17237"/>
                  <a:pt x="13750" y="17221"/>
                </a:cubicBezTo>
                <a:cubicBezTo>
                  <a:pt x="13750" y="17206"/>
                  <a:pt x="13731" y="17187"/>
                  <a:pt x="13712" y="17179"/>
                </a:cubicBezTo>
                <a:cubicBezTo>
                  <a:pt x="13664" y="17158"/>
                  <a:pt x="13668" y="17044"/>
                  <a:pt x="13716" y="17023"/>
                </a:cubicBezTo>
                <a:cubicBezTo>
                  <a:pt x="13736" y="17014"/>
                  <a:pt x="13741" y="16986"/>
                  <a:pt x="13729" y="16959"/>
                </a:cubicBezTo>
                <a:cubicBezTo>
                  <a:pt x="13714" y="16925"/>
                  <a:pt x="13739" y="16888"/>
                  <a:pt x="13811" y="16837"/>
                </a:cubicBezTo>
                <a:cubicBezTo>
                  <a:pt x="13900" y="16774"/>
                  <a:pt x="13911" y="16756"/>
                  <a:pt x="13871" y="16718"/>
                </a:cubicBezTo>
                <a:cubicBezTo>
                  <a:pt x="13815" y="16664"/>
                  <a:pt x="13845" y="16621"/>
                  <a:pt x="13923" y="16642"/>
                </a:cubicBezTo>
                <a:cubicBezTo>
                  <a:pt x="13967" y="16654"/>
                  <a:pt x="13966" y="16650"/>
                  <a:pt x="13931" y="16620"/>
                </a:cubicBezTo>
                <a:cubicBezTo>
                  <a:pt x="13883" y="16579"/>
                  <a:pt x="13939" y="16537"/>
                  <a:pt x="14004" y="16565"/>
                </a:cubicBezTo>
                <a:cubicBezTo>
                  <a:pt x="14029" y="16576"/>
                  <a:pt x="14042" y="16561"/>
                  <a:pt x="14035" y="16523"/>
                </a:cubicBezTo>
                <a:cubicBezTo>
                  <a:pt x="14029" y="16489"/>
                  <a:pt x="14036" y="16447"/>
                  <a:pt x="14052" y="16428"/>
                </a:cubicBezTo>
                <a:cubicBezTo>
                  <a:pt x="14091" y="16384"/>
                  <a:pt x="13971" y="16318"/>
                  <a:pt x="13880" y="16333"/>
                </a:cubicBezTo>
                <a:cubicBezTo>
                  <a:pt x="13795" y="16347"/>
                  <a:pt x="13674" y="16305"/>
                  <a:pt x="13681" y="16263"/>
                </a:cubicBezTo>
                <a:cubicBezTo>
                  <a:pt x="13700" y="16155"/>
                  <a:pt x="13640" y="16116"/>
                  <a:pt x="13444" y="16108"/>
                </a:cubicBezTo>
                <a:cubicBezTo>
                  <a:pt x="13383" y="16105"/>
                  <a:pt x="13374" y="16090"/>
                  <a:pt x="13384" y="16004"/>
                </a:cubicBezTo>
                <a:cubicBezTo>
                  <a:pt x="13398" y="15881"/>
                  <a:pt x="13451" y="15824"/>
                  <a:pt x="13518" y="15864"/>
                </a:cubicBezTo>
                <a:cubicBezTo>
                  <a:pt x="13555" y="15885"/>
                  <a:pt x="13562" y="15871"/>
                  <a:pt x="13552" y="15787"/>
                </a:cubicBezTo>
                <a:cubicBezTo>
                  <a:pt x="13544" y="15714"/>
                  <a:pt x="13556" y="15678"/>
                  <a:pt x="13591" y="15668"/>
                </a:cubicBezTo>
                <a:cubicBezTo>
                  <a:pt x="13619" y="15661"/>
                  <a:pt x="13631" y="15643"/>
                  <a:pt x="13621" y="15632"/>
                </a:cubicBezTo>
                <a:cubicBezTo>
                  <a:pt x="13581" y="15586"/>
                  <a:pt x="13832" y="15326"/>
                  <a:pt x="13905" y="15336"/>
                </a:cubicBezTo>
                <a:cubicBezTo>
                  <a:pt x="13927" y="15339"/>
                  <a:pt x="13943" y="15323"/>
                  <a:pt x="13944" y="15302"/>
                </a:cubicBezTo>
                <a:cubicBezTo>
                  <a:pt x="13945" y="15281"/>
                  <a:pt x="13982" y="15261"/>
                  <a:pt x="14026" y="15256"/>
                </a:cubicBezTo>
                <a:cubicBezTo>
                  <a:pt x="14092" y="15250"/>
                  <a:pt x="14104" y="15231"/>
                  <a:pt x="14095" y="15162"/>
                </a:cubicBezTo>
                <a:cubicBezTo>
                  <a:pt x="14089" y="15116"/>
                  <a:pt x="14075" y="15065"/>
                  <a:pt x="14060" y="15049"/>
                </a:cubicBezTo>
                <a:cubicBezTo>
                  <a:pt x="14046" y="15033"/>
                  <a:pt x="14049" y="15005"/>
                  <a:pt x="14065" y="14988"/>
                </a:cubicBezTo>
                <a:cubicBezTo>
                  <a:pt x="14081" y="14970"/>
                  <a:pt x="14091" y="14933"/>
                  <a:pt x="14091" y="14905"/>
                </a:cubicBezTo>
                <a:cubicBezTo>
                  <a:pt x="14091" y="14869"/>
                  <a:pt x="14112" y="14857"/>
                  <a:pt x="14159" y="14863"/>
                </a:cubicBezTo>
                <a:cubicBezTo>
                  <a:pt x="14208" y="14869"/>
                  <a:pt x="14222" y="14860"/>
                  <a:pt x="14207" y="14832"/>
                </a:cubicBezTo>
                <a:cubicBezTo>
                  <a:pt x="14195" y="14810"/>
                  <a:pt x="14201" y="14785"/>
                  <a:pt x="14220" y="14777"/>
                </a:cubicBezTo>
                <a:cubicBezTo>
                  <a:pt x="14239" y="14769"/>
                  <a:pt x="14252" y="14690"/>
                  <a:pt x="14250" y="14603"/>
                </a:cubicBezTo>
                <a:cubicBezTo>
                  <a:pt x="14248" y="14516"/>
                  <a:pt x="14250" y="14434"/>
                  <a:pt x="14254" y="14420"/>
                </a:cubicBezTo>
                <a:cubicBezTo>
                  <a:pt x="14258" y="14406"/>
                  <a:pt x="14265" y="14377"/>
                  <a:pt x="14267" y="14356"/>
                </a:cubicBezTo>
                <a:cubicBezTo>
                  <a:pt x="14270" y="14335"/>
                  <a:pt x="14292" y="14320"/>
                  <a:pt x="14315" y="14323"/>
                </a:cubicBezTo>
                <a:cubicBezTo>
                  <a:pt x="14337" y="14325"/>
                  <a:pt x="14385" y="14302"/>
                  <a:pt x="14427" y="14271"/>
                </a:cubicBezTo>
                <a:cubicBezTo>
                  <a:pt x="14497" y="14218"/>
                  <a:pt x="14498" y="14208"/>
                  <a:pt x="14448" y="14139"/>
                </a:cubicBezTo>
                <a:cubicBezTo>
                  <a:pt x="14386" y="14054"/>
                  <a:pt x="14434" y="13996"/>
                  <a:pt x="14521" y="14048"/>
                </a:cubicBezTo>
                <a:cubicBezTo>
                  <a:pt x="14564" y="14073"/>
                  <a:pt x="14585" y="14067"/>
                  <a:pt x="14642" y="14023"/>
                </a:cubicBezTo>
                <a:cubicBezTo>
                  <a:pt x="14687" y="13989"/>
                  <a:pt x="14726" y="13978"/>
                  <a:pt x="14741" y="13996"/>
                </a:cubicBezTo>
                <a:cubicBezTo>
                  <a:pt x="14754" y="14011"/>
                  <a:pt x="14778" y="14023"/>
                  <a:pt x="14797" y="14023"/>
                </a:cubicBezTo>
                <a:cubicBezTo>
                  <a:pt x="14845" y="14023"/>
                  <a:pt x="14838" y="13940"/>
                  <a:pt x="14788" y="13904"/>
                </a:cubicBezTo>
                <a:cubicBezTo>
                  <a:pt x="14757" y="13882"/>
                  <a:pt x="14758" y="13864"/>
                  <a:pt x="14793" y="13834"/>
                </a:cubicBezTo>
                <a:cubicBezTo>
                  <a:pt x="14818" y="13813"/>
                  <a:pt x="14826" y="13795"/>
                  <a:pt x="14810" y="13795"/>
                </a:cubicBezTo>
                <a:cubicBezTo>
                  <a:pt x="14794" y="13795"/>
                  <a:pt x="14819" y="13766"/>
                  <a:pt x="14866" y="13731"/>
                </a:cubicBezTo>
                <a:cubicBezTo>
                  <a:pt x="14912" y="13695"/>
                  <a:pt x="14940" y="13666"/>
                  <a:pt x="14926" y="13666"/>
                </a:cubicBezTo>
                <a:cubicBezTo>
                  <a:pt x="14912" y="13666"/>
                  <a:pt x="14917" y="13644"/>
                  <a:pt x="14939" y="13615"/>
                </a:cubicBezTo>
                <a:cubicBezTo>
                  <a:pt x="14969" y="13575"/>
                  <a:pt x="14992" y="13566"/>
                  <a:pt x="15021" y="13587"/>
                </a:cubicBezTo>
                <a:cubicBezTo>
                  <a:pt x="15079" y="13628"/>
                  <a:pt x="15113" y="13623"/>
                  <a:pt x="15107" y="13572"/>
                </a:cubicBezTo>
                <a:cubicBezTo>
                  <a:pt x="15104" y="13543"/>
                  <a:pt x="15126" y="13527"/>
                  <a:pt x="15172" y="13526"/>
                </a:cubicBezTo>
                <a:cubicBezTo>
                  <a:pt x="15211" y="13526"/>
                  <a:pt x="15268" y="13516"/>
                  <a:pt x="15292" y="13505"/>
                </a:cubicBezTo>
                <a:cubicBezTo>
                  <a:pt x="15317" y="13494"/>
                  <a:pt x="15350" y="13493"/>
                  <a:pt x="15370" y="13502"/>
                </a:cubicBezTo>
                <a:cubicBezTo>
                  <a:pt x="15390" y="13510"/>
                  <a:pt x="15409" y="13501"/>
                  <a:pt x="15409" y="13480"/>
                </a:cubicBezTo>
                <a:cubicBezTo>
                  <a:pt x="15409" y="13459"/>
                  <a:pt x="15391" y="13434"/>
                  <a:pt x="15370" y="13425"/>
                </a:cubicBezTo>
                <a:cubicBezTo>
                  <a:pt x="15345" y="13415"/>
                  <a:pt x="15343" y="13396"/>
                  <a:pt x="15366" y="13377"/>
                </a:cubicBezTo>
                <a:cubicBezTo>
                  <a:pt x="15385" y="13360"/>
                  <a:pt x="15406" y="13309"/>
                  <a:pt x="15413" y="13261"/>
                </a:cubicBezTo>
                <a:cubicBezTo>
                  <a:pt x="15424" y="13181"/>
                  <a:pt x="15437" y="13170"/>
                  <a:pt x="15534" y="13169"/>
                </a:cubicBezTo>
                <a:cubicBezTo>
                  <a:pt x="15612" y="13168"/>
                  <a:pt x="15640" y="13156"/>
                  <a:pt x="15633" y="13126"/>
                </a:cubicBezTo>
                <a:cubicBezTo>
                  <a:pt x="15627" y="13104"/>
                  <a:pt x="15683" y="13047"/>
                  <a:pt x="15758" y="12998"/>
                </a:cubicBezTo>
                <a:cubicBezTo>
                  <a:pt x="15923" y="12890"/>
                  <a:pt x="15986" y="12819"/>
                  <a:pt x="15986" y="12736"/>
                </a:cubicBezTo>
                <a:cubicBezTo>
                  <a:pt x="15986" y="12701"/>
                  <a:pt x="16007" y="12665"/>
                  <a:pt x="16038" y="12653"/>
                </a:cubicBezTo>
                <a:cubicBezTo>
                  <a:pt x="16083" y="12635"/>
                  <a:pt x="16086" y="12617"/>
                  <a:pt x="16055" y="12559"/>
                </a:cubicBezTo>
                <a:cubicBezTo>
                  <a:pt x="16027" y="12507"/>
                  <a:pt x="16029" y="12477"/>
                  <a:pt x="16059" y="12452"/>
                </a:cubicBezTo>
                <a:cubicBezTo>
                  <a:pt x="16082" y="12433"/>
                  <a:pt x="16087" y="12415"/>
                  <a:pt x="16072" y="12415"/>
                </a:cubicBezTo>
                <a:cubicBezTo>
                  <a:pt x="16057" y="12415"/>
                  <a:pt x="16069" y="12400"/>
                  <a:pt x="16094" y="12379"/>
                </a:cubicBezTo>
                <a:cubicBezTo>
                  <a:pt x="16118" y="12358"/>
                  <a:pt x="16126" y="12339"/>
                  <a:pt x="16111" y="12339"/>
                </a:cubicBezTo>
                <a:cubicBezTo>
                  <a:pt x="16096" y="12339"/>
                  <a:pt x="16104" y="12323"/>
                  <a:pt x="16128" y="12302"/>
                </a:cubicBezTo>
                <a:cubicBezTo>
                  <a:pt x="16152" y="12282"/>
                  <a:pt x="16162" y="12253"/>
                  <a:pt x="16150" y="12238"/>
                </a:cubicBezTo>
                <a:cubicBezTo>
                  <a:pt x="16137" y="12224"/>
                  <a:pt x="16147" y="12188"/>
                  <a:pt x="16171" y="12156"/>
                </a:cubicBezTo>
                <a:cubicBezTo>
                  <a:pt x="16227" y="12084"/>
                  <a:pt x="16245" y="11352"/>
                  <a:pt x="16193" y="11283"/>
                </a:cubicBezTo>
                <a:cubicBezTo>
                  <a:pt x="16168" y="11251"/>
                  <a:pt x="16170" y="11229"/>
                  <a:pt x="16197" y="11210"/>
                </a:cubicBezTo>
                <a:cubicBezTo>
                  <a:pt x="16250" y="11172"/>
                  <a:pt x="16248" y="11138"/>
                  <a:pt x="16193" y="11146"/>
                </a:cubicBezTo>
                <a:cubicBezTo>
                  <a:pt x="16168" y="11149"/>
                  <a:pt x="16147" y="11136"/>
                  <a:pt x="16145" y="11115"/>
                </a:cubicBezTo>
                <a:cubicBezTo>
                  <a:pt x="16144" y="11094"/>
                  <a:pt x="16129" y="11042"/>
                  <a:pt x="16115" y="10999"/>
                </a:cubicBezTo>
                <a:cubicBezTo>
                  <a:pt x="16101" y="10957"/>
                  <a:pt x="16084" y="10899"/>
                  <a:pt x="16076" y="10871"/>
                </a:cubicBezTo>
                <a:cubicBezTo>
                  <a:pt x="16068" y="10843"/>
                  <a:pt x="16048" y="10774"/>
                  <a:pt x="16029" y="10716"/>
                </a:cubicBezTo>
                <a:cubicBezTo>
                  <a:pt x="16006" y="10646"/>
                  <a:pt x="16006" y="10598"/>
                  <a:pt x="16029" y="10581"/>
                </a:cubicBezTo>
                <a:cubicBezTo>
                  <a:pt x="16070" y="10552"/>
                  <a:pt x="16033" y="10494"/>
                  <a:pt x="15986" y="10514"/>
                </a:cubicBezTo>
                <a:cubicBezTo>
                  <a:pt x="15927" y="10540"/>
                  <a:pt x="15904" y="10473"/>
                  <a:pt x="15947" y="10398"/>
                </a:cubicBezTo>
                <a:cubicBezTo>
                  <a:pt x="15972" y="10357"/>
                  <a:pt x="15980" y="10304"/>
                  <a:pt x="15964" y="10279"/>
                </a:cubicBezTo>
                <a:cubicBezTo>
                  <a:pt x="15924" y="10214"/>
                  <a:pt x="15923" y="10186"/>
                  <a:pt x="15956" y="10154"/>
                </a:cubicBezTo>
                <a:cubicBezTo>
                  <a:pt x="15972" y="10139"/>
                  <a:pt x="15982" y="10096"/>
                  <a:pt x="15977" y="10060"/>
                </a:cubicBezTo>
                <a:cubicBezTo>
                  <a:pt x="15971" y="10003"/>
                  <a:pt x="15955" y="9995"/>
                  <a:pt x="15870" y="10002"/>
                </a:cubicBezTo>
                <a:cubicBezTo>
                  <a:pt x="15752" y="10011"/>
                  <a:pt x="15686" y="9964"/>
                  <a:pt x="15680" y="9867"/>
                </a:cubicBezTo>
                <a:cubicBezTo>
                  <a:pt x="15678" y="9829"/>
                  <a:pt x="15662" y="9787"/>
                  <a:pt x="15650" y="9773"/>
                </a:cubicBezTo>
                <a:cubicBezTo>
                  <a:pt x="15637" y="9758"/>
                  <a:pt x="15641" y="9729"/>
                  <a:pt x="15659" y="9709"/>
                </a:cubicBezTo>
                <a:cubicBezTo>
                  <a:pt x="15681" y="9683"/>
                  <a:pt x="15664" y="9651"/>
                  <a:pt x="15598" y="9602"/>
                </a:cubicBezTo>
                <a:cubicBezTo>
                  <a:pt x="15517" y="9541"/>
                  <a:pt x="15512" y="9530"/>
                  <a:pt x="15564" y="9516"/>
                </a:cubicBezTo>
                <a:cubicBezTo>
                  <a:pt x="15597" y="9507"/>
                  <a:pt x="15614" y="9489"/>
                  <a:pt x="15603" y="9477"/>
                </a:cubicBezTo>
                <a:cubicBezTo>
                  <a:pt x="15591" y="9464"/>
                  <a:pt x="15567" y="9460"/>
                  <a:pt x="15551" y="9468"/>
                </a:cubicBezTo>
                <a:cubicBezTo>
                  <a:pt x="15535" y="9475"/>
                  <a:pt x="15496" y="9453"/>
                  <a:pt x="15465" y="9419"/>
                </a:cubicBezTo>
                <a:cubicBezTo>
                  <a:pt x="15422" y="9372"/>
                  <a:pt x="15405" y="9284"/>
                  <a:pt x="15400" y="9068"/>
                </a:cubicBezTo>
                <a:cubicBezTo>
                  <a:pt x="15394" y="8785"/>
                  <a:pt x="15394" y="8778"/>
                  <a:pt x="15314" y="8781"/>
                </a:cubicBezTo>
                <a:cubicBezTo>
                  <a:pt x="15269" y="8782"/>
                  <a:pt x="15210" y="8797"/>
                  <a:pt x="15180" y="8814"/>
                </a:cubicBezTo>
                <a:cubicBezTo>
                  <a:pt x="15112" y="8855"/>
                  <a:pt x="15090" y="8826"/>
                  <a:pt x="15103" y="8717"/>
                </a:cubicBezTo>
                <a:cubicBezTo>
                  <a:pt x="15109" y="8669"/>
                  <a:pt x="15097" y="8604"/>
                  <a:pt x="15077" y="8573"/>
                </a:cubicBezTo>
                <a:cubicBezTo>
                  <a:pt x="15052" y="8535"/>
                  <a:pt x="15054" y="8500"/>
                  <a:pt x="15081" y="8464"/>
                </a:cubicBezTo>
                <a:cubicBezTo>
                  <a:pt x="15111" y="8425"/>
                  <a:pt x="15108" y="8391"/>
                  <a:pt x="15077" y="8338"/>
                </a:cubicBezTo>
                <a:cubicBezTo>
                  <a:pt x="15014" y="8231"/>
                  <a:pt x="15012" y="8098"/>
                  <a:pt x="15073" y="8015"/>
                </a:cubicBezTo>
                <a:cubicBezTo>
                  <a:pt x="15121" y="7948"/>
                  <a:pt x="15120" y="7943"/>
                  <a:pt x="15068" y="7957"/>
                </a:cubicBezTo>
                <a:cubicBezTo>
                  <a:pt x="15033" y="7967"/>
                  <a:pt x="14997" y="7955"/>
                  <a:pt x="14974" y="7923"/>
                </a:cubicBezTo>
                <a:cubicBezTo>
                  <a:pt x="14953" y="7896"/>
                  <a:pt x="14948" y="7872"/>
                  <a:pt x="14961" y="7872"/>
                </a:cubicBezTo>
                <a:cubicBezTo>
                  <a:pt x="14974" y="7872"/>
                  <a:pt x="14967" y="7859"/>
                  <a:pt x="14948" y="7841"/>
                </a:cubicBezTo>
                <a:cubicBezTo>
                  <a:pt x="14928" y="7823"/>
                  <a:pt x="14916" y="7789"/>
                  <a:pt x="14922" y="7765"/>
                </a:cubicBezTo>
                <a:cubicBezTo>
                  <a:pt x="14927" y="7741"/>
                  <a:pt x="14911" y="7708"/>
                  <a:pt x="14883" y="7692"/>
                </a:cubicBezTo>
                <a:cubicBezTo>
                  <a:pt x="14855" y="7675"/>
                  <a:pt x="14842" y="7637"/>
                  <a:pt x="14853" y="7606"/>
                </a:cubicBezTo>
                <a:cubicBezTo>
                  <a:pt x="14868" y="7563"/>
                  <a:pt x="14848" y="7547"/>
                  <a:pt x="14763" y="7524"/>
                </a:cubicBezTo>
                <a:cubicBezTo>
                  <a:pt x="14693" y="7505"/>
                  <a:pt x="14644" y="7469"/>
                  <a:pt x="14629" y="7426"/>
                </a:cubicBezTo>
                <a:cubicBezTo>
                  <a:pt x="14604" y="7357"/>
                  <a:pt x="14403" y="7195"/>
                  <a:pt x="14371" y="7219"/>
                </a:cubicBezTo>
                <a:cubicBezTo>
                  <a:pt x="14340" y="7240"/>
                  <a:pt x="14214" y="7180"/>
                  <a:pt x="14237" y="7154"/>
                </a:cubicBezTo>
                <a:cubicBezTo>
                  <a:pt x="14249" y="7141"/>
                  <a:pt x="14236" y="7133"/>
                  <a:pt x="14207" y="7133"/>
                </a:cubicBezTo>
                <a:cubicBezTo>
                  <a:pt x="14178" y="7133"/>
                  <a:pt x="14110" y="7116"/>
                  <a:pt x="14056" y="7096"/>
                </a:cubicBezTo>
                <a:cubicBezTo>
                  <a:pt x="14002" y="7077"/>
                  <a:pt x="13935" y="7065"/>
                  <a:pt x="13910" y="7072"/>
                </a:cubicBezTo>
                <a:cubicBezTo>
                  <a:pt x="13885" y="7079"/>
                  <a:pt x="13831" y="7052"/>
                  <a:pt x="13789" y="7014"/>
                </a:cubicBezTo>
                <a:cubicBezTo>
                  <a:pt x="13719" y="6951"/>
                  <a:pt x="13715" y="6942"/>
                  <a:pt x="13768" y="6901"/>
                </a:cubicBezTo>
                <a:cubicBezTo>
                  <a:pt x="13843" y="6842"/>
                  <a:pt x="13802" y="6819"/>
                  <a:pt x="13544" y="6785"/>
                </a:cubicBezTo>
                <a:cubicBezTo>
                  <a:pt x="13394" y="6765"/>
                  <a:pt x="13365" y="6732"/>
                  <a:pt x="13444" y="6669"/>
                </a:cubicBezTo>
                <a:cubicBezTo>
                  <a:pt x="13501" y="6625"/>
                  <a:pt x="13519" y="6626"/>
                  <a:pt x="13587" y="6657"/>
                </a:cubicBezTo>
                <a:cubicBezTo>
                  <a:pt x="13629" y="6677"/>
                  <a:pt x="13705" y="6689"/>
                  <a:pt x="13759" y="6685"/>
                </a:cubicBezTo>
                <a:cubicBezTo>
                  <a:pt x="13827" y="6679"/>
                  <a:pt x="13870" y="6692"/>
                  <a:pt x="13897" y="6727"/>
                </a:cubicBezTo>
                <a:cubicBezTo>
                  <a:pt x="13918" y="6755"/>
                  <a:pt x="13957" y="6771"/>
                  <a:pt x="13983" y="6764"/>
                </a:cubicBezTo>
                <a:cubicBezTo>
                  <a:pt x="14009" y="6757"/>
                  <a:pt x="14060" y="6773"/>
                  <a:pt x="14095" y="6800"/>
                </a:cubicBezTo>
                <a:cubicBezTo>
                  <a:pt x="14130" y="6828"/>
                  <a:pt x="14142" y="6852"/>
                  <a:pt x="14125" y="6852"/>
                </a:cubicBezTo>
                <a:cubicBezTo>
                  <a:pt x="14108" y="6852"/>
                  <a:pt x="14115" y="6864"/>
                  <a:pt x="14138" y="6880"/>
                </a:cubicBezTo>
                <a:cubicBezTo>
                  <a:pt x="14170" y="6902"/>
                  <a:pt x="14194" y="6902"/>
                  <a:pt x="14237" y="6877"/>
                </a:cubicBezTo>
                <a:cubicBezTo>
                  <a:pt x="14284" y="6849"/>
                  <a:pt x="14303" y="6851"/>
                  <a:pt x="14358" y="6886"/>
                </a:cubicBezTo>
                <a:cubicBezTo>
                  <a:pt x="14395" y="6910"/>
                  <a:pt x="14449" y="6922"/>
                  <a:pt x="14483" y="6913"/>
                </a:cubicBezTo>
                <a:cubicBezTo>
                  <a:pt x="14515" y="6904"/>
                  <a:pt x="14588" y="6919"/>
                  <a:pt x="14642" y="6944"/>
                </a:cubicBezTo>
                <a:cubicBezTo>
                  <a:pt x="14750" y="6994"/>
                  <a:pt x="14811" y="7003"/>
                  <a:pt x="15034" y="7011"/>
                </a:cubicBezTo>
                <a:cubicBezTo>
                  <a:pt x="15115" y="7014"/>
                  <a:pt x="15204" y="7031"/>
                  <a:pt x="15232" y="7048"/>
                </a:cubicBezTo>
                <a:cubicBezTo>
                  <a:pt x="15264" y="7066"/>
                  <a:pt x="15304" y="7071"/>
                  <a:pt x="15335" y="7057"/>
                </a:cubicBezTo>
                <a:cubicBezTo>
                  <a:pt x="15364" y="7044"/>
                  <a:pt x="15397" y="7038"/>
                  <a:pt x="15413" y="7045"/>
                </a:cubicBezTo>
                <a:cubicBezTo>
                  <a:pt x="15464" y="7067"/>
                  <a:pt x="15568" y="7031"/>
                  <a:pt x="15620" y="6971"/>
                </a:cubicBezTo>
                <a:cubicBezTo>
                  <a:pt x="15670" y="6914"/>
                  <a:pt x="15671" y="6914"/>
                  <a:pt x="15594" y="6962"/>
                </a:cubicBezTo>
                <a:cubicBezTo>
                  <a:pt x="15520" y="7009"/>
                  <a:pt x="15514" y="7011"/>
                  <a:pt x="15447" y="6968"/>
                </a:cubicBezTo>
                <a:cubicBezTo>
                  <a:pt x="15409" y="6944"/>
                  <a:pt x="15382" y="6909"/>
                  <a:pt x="15391" y="6892"/>
                </a:cubicBezTo>
                <a:cubicBezTo>
                  <a:pt x="15416" y="6846"/>
                  <a:pt x="15189" y="6736"/>
                  <a:pt x="15068" y="6736"/>
                </a:cubicBezTo>
                <a:cubicBezTo>
                  <a:pt x="14989" y="6736"/>
                  <a:pt x="14960" y="6724"/>
                  <a:pt x="14956" y="6685"/>
                </a:cubicBezTo>
                <a:cubicBezTo>
                  <a:pt x="14953" y="6656"/>
                  <a:pt x="14908" y="6601"/>
                  <a:pt x="14853" y="6562"/>
                </a:cubicBezTo>
                <a:cubicBezTo>
                  <a:pt x="14777" y="6508"/>
                  <a:pt x="14762" y="6485"/>
                  <a:pt x="14793" y="6459"/>
                </a:cubicBezTo>
                <a:cubicBezTo>
                  <a:pt x="14857" y="6404"/>
                  <a:pt x="14799" y="6335"/>
                  <a:pt x="14702" y="6352"/>
                </a:cubicBezTo>
                <a:cubicBezTo>
                  <a:pt x="14657" y="6360"/>
                  <a:pt x="14607" y="6354"/>
                  <a:pt x="14595" y="6340"/>
                </a:cubicBezTo>
                <a:cubicBezTo>
                  <a:pt x="14580" y="6322"/>
                  <a:pt x="14554" y="6322"/>
                  <a:pt x="14508" y="6340"/>
                </a:cubicBezTo>
                <a:cubicBezTo>
                  <a:pt x="14388" y="6385"/>
                  <a:pt x="14369" y="6267"/>
                  <a:pt x="14487" y="6205"/>
                </a:cubicBezTo>
                <a:cubicBezTo>
                  <a:pt x="14548" y="6174"/>
                  <a:pt x="14546" y="6169"/>
                  <a:pt x="14465" y="6132"/>
                </a:cubicBezTo>
                <a:cubicBezTo>
                  <a:pt x="14419" y="6111"/>
                  <a:pt x="14348" y="6087"/>
                  <a:pt x="14310" y="6077"/>
                </a:cubicBezTo>
                <a:cubicBezTo>
                  <a:pt x="14273" y="6067"/>
                  <a:pt x="14255" y="6050"/>
                  <a:pt x="14267" y="6041"/>
                </a:cubicBezTo>
                <a:cubicBezTo>
                  <a:pt x="14280" y="6032"/>
                  <a:pt x="14272" y="6011"/>
                  <a:pt x="14250" y="5992"/>
                </a:cubicBezTo>
                <a:cubicBezTo>
                  <a:pt x="14228" y="5973"/>
                  <a:pt x="14217" y="5957"/>
                  <a:pt x="14224" y="5955"/>
                </a:cubicBezTo>
                <a:cubicBezTo>
                  <a:pt x="14289" y="5943"/>
                  <a:pt x="14657" y="5943"/>
                  <a:pt x="14668" y="5955"/>
                </a:cubicBezTo>
                <a:cubicBezTo>
                  <a:pt x="14686" y="5976"/>
                  <a:pt x="15513" y="5967"/>
                  <a:pt x="15542" y="5946"/>
                </a:cubicBezTo>
                <a:cubicBezTo>
                  <a:pt x="15554" y="5938"/>
                  <a:pt x="15599" y="5931"/>
                  <a:pt x="15646" y="5931"/>
                </a:cubicBezTo>
                <a:cubicBezTo>
                  <a:pt x="15730" y="5931"/>
                  <a:pt x="15757" y="5906"/>
                  <a:pt x="15706" y="5870"/>
                </a:cubicBezTo>
                <a:cubicBezTo>
                  <a:pt x="15691" y="5859"/>
                  <a:pt x="15676" y="5837"/>
                  <a:pt x="15676" y="5821"/>
                </a:cubicBezTo>
                <a:cubicBezTo>
                  <a:pt x="15676" y="5805"/>
                  <a:pt x="15649" y="5791"/>
                  <a:pt x="15615" y="5790"/>
                </a:cubicBezTo>
                <a:cubicBezTo>
                  <a:pt x="15582" y="5790"/>
                  <a:pt x="15532" y="5777"/>
                  <a:pt x="15508" y="5760"/>
                </a:cubicBezTo>
                <a:cubicBezTo>
                  <a:pt x="15454" y="5722"/>
                  <a:pt x="15394" y="5717"/>
                  <a:pt x="15426" y="5754"/>
                </a:cubicBezTo>
                <a:cubicBezTo>
                  <a:pt x="15461" y="5794"/>
                  <a:pt x="15340" y="5814"/>
                  <a:pt x="15279" y="5778"/>
                </a:cubicBezTo>
                <a:cubicBezTo>
                  <a:pt x="15239" y="5754"/>
                  <a:pt x="15236" y="5737"/>
                  <a:pt x="15267" y="5711"/>
                </a:cubicBezTo>
                <a:cubicBezTo>
                  <a:pt x="15312" y="5672"/>
                  <a:pt x="15268" y="5654"/>
                  <a:pt x="15116" y="5644"/>
                </a:cubicBezTo>
                <a:cubicBezTo>
                  <a:pt x="14978" y="5635"/>
                  <a:pt x="14854" y="5576"/>
                  <a:pt x="14900" y="5543"/>
                </a:cubicBezTo>
                <a:cubicBezTo>
                  <a:pt x="14929" y="5523"/>
                  <a:pt x="14924" y="5502"/>
                  <a:pt x="14887" y="5473"/>
                </a:cubicBezTo>
                <a:cubicBezTo>
                  <a:pt x="14860" y="5451"/>
                  <a:pt x="14834" y="5412"/>
                  <a:pt x="14827" y="5385"/>
                </a:cubicBezTo>
                <a:cubicBezTo>
                  <a:pt x="14818" y="5348"/>
                  <a:pt x="14780" y="5333"/>
                  <a:pt x="14702" y="5333"/>
                </a:cubicBezTo>
                <a:cubicBezTo>
                  <a:pt x="14630" y="5332"/>
                  <a:pt x="14600" y="5320"/>
                  <a:pt x="14607" y="5296"/>
                </a:cubicBezTo>
                <a:cubicBezTo>
                  <a:pt x="14613" y="5277"/>
                  <a:pt x="14585" y="5248"/>
                  <a:pt x="14547" y="5229"/>
                </a:cubicBezTo>
                <a:cubicBezTo>
                  <a:pt x="14490" y="5201"/>
                  <a:pt x="14442" y="5106"/>
                  <a:pt x="14435" y="5018"/>
                </a:cubicBezTo>
                <a:cubicBezTo>
                  <a:pt x="14434" y="5008"/>
                  <a:pt x="14492" y="5000"/>
                  <a:pt x="14564" y="4997"/>
                </a:cubicBezTo>
                <a:cubicBezTo>
                  <a:pt x="14636" y="4994"/>
                  <a:pt x="14701" y="4985"/>
                  <a:pt x="14711" y="4979"/>
                </a:cubicBezTo>
                <a:cubicBezTo>
                  <a:pt x="14720" y="4972"/>
                  <a:pt x="14794" y="4987"/>
                  <a:pt x="14870" y="5015"/>
                </a:cubicBezTo>
                <a:cubicBezTo>
                  <a:pt x="14965" y="5050"/>
                  <a:pt x="15034" y="5062"/>
                  <a:pt x="15090" y="5049"/>
                </a:cubicBezTo>
                <a:cubicBezTo>
                  <a:pt x="15135" y="5038"/>
                  <a:pt x="15228" y="5033"/>
                  <a:pt x="15297" y="5037"/>
                </a:cubicBezTo>
                <a:cubicBezTo>
                  <a:pt x="15397" y="5042"/>
                  <a:pt x="15415" y="5037"/>
                  <a:pt x="15383" y="5009"/>
                </a:cubicBezTo>
                <a:cubicBezTo>
                  <a:pt x="15332" y="4966"/>
                  <a:pt x="15416" y="4872"/>
                  <a:pt x="15508" y="4872"/>
                </a:cubicBezTo>
                <a:cubicBezTo>
                  <a:pt x="15542" y="4872"/>
                  <a:pt x="15572" y="4856"/>
                  <a:pt x="15572" y="4835"/>
                </a:cubicBezTo>
                <a:cubicBezTo>
                  <a:pt x="15574" y="4786"/>
                  <a:pt x="15698" y="4681"/>
                  <a:pt x="15736" y="4698"/>
                </a:cubicBezTo>
                <a:cubicBezTo>
                  <a:pt x="15799" y="4726"/>
                  <a:pt x="15766" y="4575"/>
                  <a:pt x="15697" y="4527"/>
                </a:cubicBezTo>
                <a:cubicBezTo>
                  <a:pt x="15612" y="4466"/>
                  <a:pt x="15590" y="4466"/>
                  <a:pt x="15590" y="4515"/>
                </a:cubicBezTo>
                <a:cubicBezTo>
                  <a:pt x="15590" y="4576"/>
                  <a:pt x="15512" y="4588"/>
                  <a:pt x="15491" y="4530"/>
                </a:cubicBezTo>
                <a:cubicBezTo>
                  <a:pt x="15480" y="4501"/>
                  <a:pt x="15446" y="4475"/>
                  <a:pt x="15417" y="4475"/>
                </a:cubicBezTo>
                <a:cubicBezTo>
                  <a:pt x="15389" y="4475"/>
                  <a:pt x="15376" y="4486"/>
                  <a:pt x="15387" y="4500"/>
                </a:cubicBezTo>
                <a:cubicBezTo>
                  <a:pt x="15399" y="4513"/>
                  <a:pt x="15379" y="4535"/>
                  <a:pt x="15344" y="4548"/>
                </a:cubicBezTo>
                <a:cubicBezTo>
                  <a:pt x="15260" y="4582"/>
                  <a:pt x="15078" y="4516"/>
                  <a:pt x="15107" y="4463"/>
                </a:cubicBezTo>
                <a:cubicBezTo>
                  <a:pt x="15121" y="4438"/>
                  <a:pt x="15095" y="4418"/>
                  <a:pt x="15034" y="4402"/>
                </a:cubicBezTo>
                <a:cubicBezTo>
                  <a:pt x="14982" y="4388"/>
                  <a:pt x="14944" y="4367"/>
                  <a:pt x="14948" y="4356"/>
                </a:cubicBezTo>
                <a:cubicBezTo>
                  <a:pt x="14952" y="4345"/>
                  <a:pt x="14898" y="4293"/>
                  <a:pt x="14831" y="4240"/>
                </a:cubicBezTo>
                <a:cubicBezTo>
                  <a:pt x="14740" y="4168"/>
                  <a:pt x="14698" y="4153"/>
                  <a:pt x="14663" y="4173"/>
                </a:cubicBezTo>
                <a:cubicBezTo>
                  <a:pt x="14638" y="4188"/>
                  <a:pt x="14601" y="4194"/>
                  <a:pt x="14582" y="4185"/>
                </a:cubicBezTo>
                <a:cubicBezTo>
                  <a:pt x="14544" y="4169"/>
                  <a:pt x="14551" y="4140"/>
                  <a:pt x="14603" y="4042"/>
                </a:cubicBezTo>
                <a:cubicBezTo>
                  <a:pt x="14622" y="4007"/>
                  <a:pt x="14630" y="3923"/>
                  <a:pt x="14625" y="3853"/>
                </a:cubicBezTo>
                <a:cubicBezTo>
                  <a:pt x="14620" y="3782"/>
                  <a:pt x="14608" y="3564"/>
                  <a:pt x="14599" y="3367"/>
                </a:cubicBezTo>
                <a:cubicBezTo>
                  <a:pt x="14590" y="3171"/>
                  <a:pt x="14575" y="2992"/>
                  <a:pt x="14564" y="2971"/>
                </a:cubicBezTo>
                <a:cubicBezTo>
                  <a:pt x="14528" y="2896"/>
                  <a:pt x="14509" y="2360"/>
                  <a:pt x="14543" y="2345"/>
                </a:cubicBezTo>
                <a:cubicBezTo>
                  <a:pt x="14561" y="2337"/>
                  <a:pt x="14577" y="2306"/>
                  <a:pt x="14577" y="2278"/>
                </a:cubicBezTo>
                <a:cubicBezTo>
                  <a:pt x="14577" y="2250"/>
                  <a:pt x="14563" y="2233"/>
                  <a:pt x="14543" y="2241"/>
                </a:cubicBezTo>
                <a:cubicBezTo>
                  <a:pt x="14510" y="2256"/>
                  <a:pt x="14425" y="2152"/>
                  <a:pt x="14418" y="2089"/>
                </a:cubicBezTo>
                <a:cubicBezTo>
                  <a:pt x="14416" y="2075"/>
                  <a:pt x="14403" y="2048"/>
                  <a:pt x="14388" y="2031"/>
                </a:cubicBezTo>
                <a:cubicBezTo>
                  <a:pt x="14372" y="2013"/>
                  <a:pt x="14366" y="1988"/>
                  <a:pt x="14379" y="1973"/>
                </a:cubicBezTo>
                <a:cubicBezTo>
                  <a:pt x="14392" y="1958"/>
                  <a:pt x="14386" y="1930"/>
                  <a:pt x="14362" y="1909"/>
                </a:cubicBezTo>
                <a:cubicBezTo>
                  <a:pt x="14338" y="1888"/>
                  <a:pt x="14324" y="1865"/>
                  <a:pt x="14336" y="1857"/>
                </a:cubicBezTo>
                <a:cubicBezTo>
                  <a:pt x="14348" y="1849"/>
                  <a:pt x="14308" y="1812"/>
                  <a:pt x="14250" y="1778"/>
                </a:cubicBezTo>
                <a:cubicBezTo>
                  <a:pt x="14192" y="1743"/>
                  <a:pt x="14154" y="1704"/>
                  <a:pt x="14164" y="1692"/>
                </a:cubicBezTo>
                <a:cubicBezTo>
                  <a:pt x="14174" y="1680"/>
                  <a:pt x="14167" y="1665"/>
                  <a:pt x="14147" y="1656"/>
                </a:cubicBezTo>
                <a:cubicBezTo>
                  <a:pt x="14095" y="1633"/>
                  <a:pt x="14144" y="1585"/>
                  <a:pt x="14203" y="1601"/>
                </a:cubicBezTo>
                <a:cubicBezTo>
                  <a:pt x="14236" y="1610"/>
                  <a:pt x="14245" y="1592"/>
                  <a:pt x="14241" y="1537"/>
                </a:cubicBezTo>
                <a:cubicBezTo>
                  <a:pt x="14235" y="1456"/>
                  <a:pt x="14200" y="1433"/>
                  <a:pt x="14030" y="1390"/>
                </a:cubicBezTo>
                <a:cubicBezTo>
                  <a:pt x="13955" y="1371"/>
                  <a:pt x="13936" y="1350"/>
                  <a:pt x="13944" y="1299"/>
                </a:cubicBezTo>
                <a:cubicBezTo>
                  <a:pt x="13952" y="1247"/>
                  <a:pt x="13946" y="1240"/>
                  <a:pt x="13910" y="1262"/>
                </a:cubicBezTo>
                <a:cubicBezTo>
                  <a:pt x="13876" y="1282"/>
                  <a:pt x="13839" y="1278"/>
                  <a:pt x="13772" y="1247"/>
                </a:cubicBezTo>
                <a:cubicBezTo>
                  <a:pt x="13721" y="1223"/>
                  <a:pt x="13677" y="1212"/>
                  <a:pt x="13677" y="1222"/>
                </a:cubicBezTo>
                <a:cubicBezTo>
                  <a:pt x="13677" y="1233"/>
                  <a:pt x="13651" y="1228"/>
                  <a:pt x="13621" y="1210"/>
                </a:cubicBezTo>
                <a:cubicBezTo>
                  <a:pt x="13580" y="1186"/>
                  <a:pt x="13577" y="1169"/>
                  <a:pt x="13608" y="1143"/>
                </a:cubicBezTo>
                <a:cubicBezTo>
                  <a:pt x="13631" y="1124"/>
                  <a:pt x="13634" y="1105"/>
                  <a:pt x="13617" y="1103"/>
                </a:cubicBezTo>
                <a:cubicBezTo>
                  <a:pt x="13541" y="1096"/>
                  <a:pt x="13507" y="1090"/>
                  <a:pt x="13406" y="1057"/>
                </a:cubicBezTo>
                <a:cubicBezTo>
                  <a:pt x="13346" y="1038"/>
                  <a:pt x="13260" y="1017"/>
                  <a:pt x="13212" y="1012"/>
                </a:cubicBezTo>
                <a:cubicBezTo>
                  <a:pt x="13164" y="1006"/>
                  <a:pt x="13077" y="973"/>
                  <a:pt x="13018" y="938"/>
                </a:cubicBezTo>
                <a:cubicBezTo>
                  <a:pt x="12944" y="894"/>
                  <a:pt x="12876" y="878"/>
                  <a:pt x="12798" y="884"/>
                </a:cubicBezTo>
                <a:cubicBezTo>
                  <a:pt x="12718" y="889"/>
                  <a:pt x="12687" y="881"/>
                  <a:pt x="12695" y="856"/>
                </a:cubicBezTo>
                <a:cubicBezTo>
                  <a:pt x="12702" y="834"/>
                  <a:pt x="12687" y="825"/>
                  <a:pt x="12652" y="835"/>
                </a:cubicBezTo>
                <a:cubicBezTo>
                  <a:pt x="12587" y="852"/>
                  <a:pt x="12500" y="742"/>
                  <a:pt x="12510" y="655"/>
                </a:cubicBezTo>
                <a:lnTo>
                  <a:pt x="12514" y="597"/>
                </a:lnTo>
                <a:lnTo>
                  <a:pt x="12406" y="652"/>
                </a:lnTo>
                <a:lnTo>
                  <a:pt x="12299" y="707"/>
                </a:lnTo>
                <a:lnTo>
                  <a:pt x="12238" y="649"/>
                </a:lnTo>
                <a:cubicBezTo>
                  <a:pt x="12205" y="618"/>
                  <a:pt x="12148" y="593"/>
                  <a:pt x="12109" y="594"/>
                </a:cubicBezTo>
                <a:cubicBezTo>
                  <a:pt x="12070" y="594"/>
                  <a:pt x="11952" y="596"/>
                  <a:pt x="11846" y="597"/>
                </a:cubicBezTo>
                <a:cubicBezTo>
                  <a:pt x="11614" y="598"/>
                  <a:pt x="11577" y="583"/>
                  <a:pt x="11627" y="517"/>
                </a:cubicBezTo>
                <a:cubicBezTo>
                  <a:pt x="11672" y="458"/>
                  <a:pt x="11630" y="455"/>
                  <a:pt x="11523" y="508"/>
                </a:cubicBezTo>
                <a:cubicBezTo>
                  <a:pt x="11452" y="544"/>
                  <a:pt x="11444" y="543"/>
                  <a:pt x="11411" y="499"/>
                </a:cubicBezTo>
                <a:cubicBezTo>
                  <a:pt x="11386" y="466"/>
                  <a:pt x="11387" y="443"/>
                  <a:pt x="11416" y="423"/>
                </a:cubicBezTo>
                <a:cubicBezTo>
                  <a:pt x="11444" y="402"/>
                  <a:pt x="11447" y="392"/>
                  <a:pt x="11420" y="392"/>
                </a:cubicBezTo>
                <a:cubicBezTo>
                  <a:pt x="11398" y="392"/>
                  <a:pt x="11370" y="407"/>
                  <a:pt x="11360" y="426"/>
                </a:cubicBezTo>
                <a:cubicBezTo>
                  <a:pt x="11333" y="475"/>
                  <a:pt x="10879" y="469"/>
                  <a:pt x="10894" y="420"/>
                </a:cubicBezTo>
                <a:cubicBezTo>
                  <a:pt x="10902" y="396"/>
                  <a:pt x="10879" y="388"/>
                  <a:pt x="10825" y="398"/>
                </a:cubicBezTo>
                <a:cubicBezTo>
                  <a:pt x="10727" y="416"/>
                  <a:pt x="10580" y="350"/>
                  <a:pt x="10580" y="288"/>
                </a:cubicBezTo>
                <a:cubicBezTo>
                  <a:pt x="10580" y="263"/>
                  <a:pt x="10561" y="233"/>
                  <a:pt x="10541" y="224"/>
                </a:cubicBezTo>
                <a:cubicBezTo>
                  <a:pt x="10521" y="216"/>
                  <a:pt x="10515" y="197"/>
                  <a:pt x="10528" y="182"/>
                </a:cubicBezTo>
                <a:cubicBezTo>
                  <a:pt x="10542" y="166"/>
                  <a:pt x="10538" y="163"/>
                  <a:pt x="10515" y="173"/>
                </a:cubicBezTo>
                <a:cubicBezTo>
                  <a:pt x="10456" y="199"/>
                  <a:pt x="10425" y="144"/>
                  <a:pt x="10468" y="87"/>
                </a:cubicBezTo>
                <a:cubicBezTo>
                  <a:pt x="10491" y="56"/>
                  <a:pt x="10494" y="32"/>
                  <a:pt x="10472" y="23"/>
                </a:cubicBezTo>
                <a:cubicBezTo>
                  <a:pt x="10453" y="15"/>
                  <a:pt x="10421" y="30"/>
                  <a:pt x="10399" y="60"/>
                </a:cubicBezTo>
                <a:cubicBezTo>
                  <a:pt x="10360" y="112"/>
                  <a:pt x="10263" y="117"/>
                  <a:pt x="10278" y="66"/>
                </a:cubicBezTo>
                <a:cubicBezTo>
                  <a:pt x="10283" y="50"/>
                  <a:pt x="10237" y="46"/>
                  <a:pt x="10162" y="54"/>
                </a:cubicBezTo>
                <a:cubicBezTo>
                  <a:pt x="10084" y="61"/>
                  <a:pt x="10003" y="50"/>
                  <a:pt x="9951" y="26"/>
                </a:cubicBezTo>
                <a:cubicBezTo>
                  <a:pt x="9880" y="-7"/>
                  <a:pt x="9853" y="-9"/>
                  <a:pt x="9774" y="20"/>
                </a:cubicBezTo>
                <a:close/>
                <a:moveTo>
                  <a:pt x="6613" y="850"/>
                </a:moveTo>
                <a:cubicBezTo>
                  <a:pt x="6593" y="850"/>
                  <a:pt x="6578" y="863"/>
                  <a:pt x="6578" y="877"/>
                </a:cubicBezTo>
                <a:cubicBezTo>
                  <a:pt x="6578" y="891"/>
                  <a:pt x="6593" y="902"/>
                  <a:pt x="6613" y="902"/>
                </a:cubicBezTo>
                <a:cubicBezTo>
                  <a:pt x="6632" y="902"/>
                  <a:pt x="6651" y="891"/>
                  <a:pt x="6651" y="877"/>
                </a:cubicBezTo>
                <a:cubicBezTo>
                  <a:pt x="6651" y="863"/>
                  <a:pt x="6632" y="850"/>
                  <a:pt x="6613" y="850"/>
                </a:cubicBezTo>
                <a:close/>
                <a:moveTo>
                  <a:pt x="7229" y="16361"/>
                </a:moveTo>
                <a:cubicBezTo>
                  <a:pt x="7209" y="16352"/>
                  <a:pt x="7190" y="16358"/>
                  <a:pt x="7190" y="16373"/>
                </a:cubicBezTo>
                <a:cubicBezTo>
                  <a:pt x="7190" y="16388"/>
                  <a:pt x="7209" y="16398"/>
                  <a:pt x="7229" y="16398"/>
                </a:cubicBezTo>
                <a:cubicBezTo>
                  <a:pt x="7248" y="16398"/>
                  <a:pt x="7263" y="16395"/>
                  <a:pt x="7263" y="16388"/>
                </a:cubicBezTo>
                <a:cubicBezTo>
                  <a:pt x="7263" y="16382"/>
                  <a:pt x="7248" y="16370"/>
                  <a:pt x="7229" y="16361"/>
                </a:cubicBezTo>
                <a:close/>
                <a:moveTo>
                  <a:pt x="1422" y="20636"/>
                </a:moveTo>
                <a:cubicBezTo>
                  <a:pt x="1401" y="20636"/>
                  <a:pt x="1392" y="20650"/>
                  <a:pt x="1405" y="20664"/>
                </a:cubicBezTo>
                <a:cubicBezTo>
                  <a:pt x="1417" y="20678"/>
                  <a:pt x="1435" y="20688"/>
                  <a:pt x="1444" y="20688"/>
                </a:cubicBezTo>
                <a:cubicBezTo>
                  <a:pt x="1452" y="20688"/>
                  <a:pt x="1461" y="20678"/>
                  <a:pt x="1461" y="20664"/>
                </a:cubicBezTo>
                <a:cubicBezTo>
                  <a:pt x="1461" y="20650"/>
                  <a:pt x="1443" y="20636"/>
                  <a:pt x="1422" y="20636"/>
                </a:cubicBezTo>
                <a:close/>
                <a:moveTo>
                  <a:pt x="21491" y="20664"/>
                </a:moveTo>
                <a:cubicBezTo>
                  <a:pt x="21392" y="20665"/>
                  <a:pt x="21384" y="20670"/>
                  <a:pt x="21444" y="20688"/>
                </a:cubicBezTo>
                <a:cubicBezTo>
                  <a:pt x="21541" y="20718"/>
                  <a:pt x="21560" y="20718"/>
                  <a:pt x="21586" y="20688"/>
                </a:cubicBezTo>
                <a:cubicBezTo>
                  <a:pt x="21599" y="20673"/>
                  <a:pt x="21562" y="20663"/>
                  <a:pt x="21491" y="20664"/>
                </a:cubicBezTo>
                <a:close/>
                <a:moveTo>
                  <a:pt x="17804" y="20920"/>
                </a:moveTo>
                <a:cubicBezTo>
                  <a:pt x="17784" y="20920"/>
                  <a:pt x="17791" y="20931"/>
                  <a:pt x="17821" y="20944"/>
                </a:cubicBezTo>
                <a:cubicBezTo>
                  <a:pt x="17851" y="20958"/>
                  <a:pt x="17892" y="20969"/>
                  <a:pt x="17911" y="20969"/>
                </a:cubicBezTo>
                <a:cubicBezTo>
                  <a:pt x="17931" y="20969"/>
                  <a:pt x="17924" y="20958"/>
                  <a:pt x="17894" y="20944"/>
                </a:cubicBezTo>
                <a:cubicBezTo>
                  <a:pt x="17864" y="20931"/>
                  <a:pt x="17824" y="20920"/>
                  <a:pt x="17804" y="209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111633" y="1663700"/>
            <a:ext cx="191793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39" marR="40639" defTabSz="914400">
              <a:spcBef>
                <a:spcPts val="2200"/>
              </a:spcBef>
              <a:buClr>
                <a:srgbClr val="0433FF"/>
              </a:buClr>
              <a:buFont typeface="Arial"/>
              <a:defRPr sz="50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Rules</a:t>
            </a:r>
          </a:p>
        </p:txBody>
      </p:sp>
      <p:sp>
        <p:nvSpPr>
          <p:cNvPr id="174" name="Shape 174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pic>
        <p:nvPicPr>
          <p:cNvPr id="175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9900" y="1168400"/>
            <a:ext cx="1679575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1800" y="1168400"/>
            <a:ext cx="2032000" cy="220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930400" y="3644900"/>
            <a:ext cx="91440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spcBef>
                <a:spcPts val="2200"/>
              </a:spcBef>
              <a:buClr>
                <a:srgbClr val="0433FF"/>
              </a:buClr>
              <a:buFont typeface="Arial"/>
              <a:defRPr sz="35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feelings do you have when rules are broken or you feel unfairly treated?</a:t>
            </a:r>
          </a:p>
        </p:txBody>
      </p:sp>
      <p:sp>
        <p:nvSpPr>
          <p:cNvPr id="180" name="Shape 180"/>
          <p:cNvSpPr/>
          <p:nvPr/>
        </p:nvSpPr>
        <p:spPr>
          <a:xfrm>
            <a:off x="1955800" y="5422900"/>
            <a:ext cx="73787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spcBef>
                <a:spcPts val="2200"/>
              </a:spcBef>
              <a:buClr>
                <a:srgbClr val="FF2600"/>
              </a:buClr>
              <a:buFont typeface="Arial"/>
              <a:defRPr sz="34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are some actions you could come up with to respond to these situations?</a:t>
            </a:r>
          </a:p>
        </p:txBody>
      </p:sp>
      <p:sp>
        <p:nvSpPr>
          <p:cNvPr id="181" name="Shape 18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6</a:t>
            </a:r>
          </a:p>
        </p:txBody>
      </p:sp>
      <p:pic>
        <p:nvPicPr>
          <p:cNvPr id="182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6" t="3326" r="2977" b="1702"/>
          <a:stretch>
            <a:fillRect/>
          </a:stretch>
        </p:blipFill>
        <p:spPr>
          <a:xfrm>
            <a:off x="9201472" y="4800622"/>
            <a:ext cx="2533366" cy="3581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6" y="5"/>
                </a:moveTo>
                <a:cubicBezTo>
                  <a:pt x="9825" y="12"/>
                  <a:pt x="9755" y="30"/>
                  <a:pt x="9679" y="57"/>
                </a:cubicBezTo>
                <a:cubicBezTo>
                  <a:pt x="9529" y="112"/>
                  <a:pt x="9409" y="234"/>
                  <a:pt x="9409" y="328"/>
                </a:cubicBezTo>
                <a:cubicBezTo>
                  <a:pt x="9409" y="390"/>
                  <a:pt x="9383" y="399"/>
                  <a:pt x="9043" y="450"/>
                </a:cubicBezTo>
                <a:cubicBezTo>
                  <a:pt x="8282" y="563"/>
                  <a:pt x="6860" y="881"/>
                  <a:pt x="6493" y="1019"/>
                </a:cubicBezTo>
                <a:cubicBezTo>
                  <a:pt x="6108" y="1164"/>
                  <a:pt x="5899" y="1369"/>
                  <a:pt x="5772" y="1725"/>
                </a:cubicBezTo>
                <a:cubicBezTo>
                  <a:pt x="5700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0"/>
                </a:cubicBezTo>
                <a:cubicBezTo>
                  <a:pt x="5426" y="3566"/>
                  <a:pt x="5333" y="3577"/>
                  <a:pt x="5228" y="3582"/>
                </a:cubicBezTo>
                <a:cubicBezTo>
                  <a:pt x="4201" y="3635"/>
                  <a:pt x="2904" y="3775"/>
                  <a:pt x="2643" y="3862"/>
                </a:cubicBezTo>
                <a:cubicBezTo>
                  <a:pt x="2512" y="3906"/>
                  <a:pt x="2445" y="3976"/>
                  <a:pt x="2460" y="4051"/>
                </a:cubicBezTo>
                <a:cubicBezTo>
                  <a:pt x="2476" y="4124"/>
                  <a:pt x="2506" y="4146"/>
                  <a:pt x="2663" y="4197"/>
                </a:cubicBezTo>
                <a:cubicBezTo>
                  <a:pt x="3186" y="4366"/>
                  <a:pt x="3830" y="4519"/>
                  <a:pt x="4324" y="4589"/>
                </a:cubicBezTo>
                <a:cubicBezTo>
                  <a:pt x="4606" y="4629"/>
                  <a:pt x="4596" y="4623"/>
                  <a:pt x="4487" y="4692"/>
                </a:cubicBezTo>
                <a:cubicBezTo>
                  <a:pt x="4364" y="4770"/>
                  <a:pt x="4088" y="4872"/>
                  <a:pt x="3874" y="4917"/>
                </a:cubicBezTo>
                <a:cubicBezTo>
                  <a:pt x="3714" y="4951"/>
                  <a:pt x="3711" y="4954"/>
                  <a:pt x="3763" y="4975"/>
                </a:cubicBezTo>
                <a:cubicBezTo>
                  <a:pt x="3865" y="5015"/>
                  <a:pt x="4222" y="5089"/>
                  <a:pt x="4368" y="5099"/>
                </a:cubicBezTo>
                <a:cubicBezTo>
                  <a:pt x="4563" y="5113"/>
                  <a:pt x="4807" y="5085"/>
                  <a:pt x="5018" y="5027"/>
                </a:cubicBezTo>
                <a:cubicBezTo>
                  <a:pt x="5112" y="5001"/>
                  <a:pt x="5197" y="4985"/>
                  <a:pt x="5207" y="4989"/>
                </a:cubicBezTo>
                <a:cubicBezTo>
                  <a:pt x="5227" y="4998"/>
                  <a:pt x="5060" y="5196"/>
                  <a:pt x="4899" y="5355"/>
                </a:cubicBezTo>
                <a:cubicBezTo>
                  <a:pt x="4746" y="5507"/>
                  <a:pt x="4530" y="5666"/>
                  <a:pt x="4334" y="5769"/>
                </a:cubicBezTo>
                <a:cubicBezTo>
                  <a:pt x="4177" y="5852"/>
                  <a:pt x="4063" y="5895"/>
                  <a:pt x="3715" y="6006"/>
                </a:cubicBezTo>
                <a:cubicBezTo>
                  <a:pt x="3637" y="6031"/>
                  <a:pt x="3640" y="6031"/>
                  <a:pt x="3891" y="6032"/>
                </a:cubicBezTo>
                <a:cubicBezTo>
                  <a:pt x="4382" y="6034"/>
                  <a:pt x="4958" y="5959"/>
                  <a:pt x="5217" y="5860"/>
                </a:cubicBezTo>
                <a:cubicBezTo>
                  <a:pt x="5285" y="5834"/>
                  <a:pt x="5346" y="5819"/>
                  <a:pt x="5353" y="5827"/>
                </a:cubicBezTo>
                <a:cubicBezTo>
                  <a:pt x="5371" y="5848"/>
                  <a:pt x="5279" y="6042"/>
                  <a:pt x="5177" y="6197"/>
                </a:cubicBezTo>
                <a:lnTo>
                  <a:pt x="5085" y="6339"/>
                </a:lnTo>
                <a:lnTo>
                  <a:pt x="5140" y="6406"/>
                </a:lnTo>
                <a:cubicBezTo>
                  <a:pt x="5430" y="6775"/>
                  <a:pt x="5929" y="7159"/>
                  <a:pt x="6466" y="7425"/>
                </a:cubicBezTo>
                <a:cubicBezTo>
                  <a:pt x="6705" y="7544"/>
                  <a:pt x="7229" y="7743"/>
                  <a:pt x="7484" y="7813"/>
                </a:cubicBezTo>
                <a:lnTo>
                  <a:pt x="7579" y="7839"/>
                </a:lnTo>
                <a:lnTo>
                  <a:pt x="7497" y="7918"/>
                </a:lnTo>
                <a:cubicBezTo>
                  <a:pt x="7453" y="7962"/>
                  <a:pt x="7402" y="8029"/>
                  <a:pt x="7382" y="8069"/>
                </a:cubicBezTo>
                <a:cubicBezTo>
                  <a:pt x="7352" y="8131"/>
                  <a:pt x="7328" y="8150"/>
                  <a:pt x="7196" y="8205"/>
                </a:cubicBezTo>
                <a:cubicBezTo>
                  <a:pt x="6964" y="8303"/>
                  <a:pt x="6825" y="8390"/>
                  <a:pt x="6686" y="8521"/>
                </a:cubicBezTo>
                <a:cubicBezTo>
                  <a:pt x="6387" y="8802"/>
                  <a:pt x="6213" y="9135"/>
                  <a:pt x="6029" y="9789"/>
                </a:cubicBezTo>
                <a:cubicBezTo>
                  <a:pt x="5968" y="10005"/>
                  <a:pt x="5925" y="10088"/>
                  <a:pt x="5823" y="10184"/>
                </a:cubicBezTo>
                <a:cubicBezTo>
                  <a:pt x="5714" y="10287"/>
                  <a:pt x="5701" y="10284"/>
                  <a:pt x="5488" y="10134"/>
                </a:cubicBezTo>
                <a:cubicBezTo>
                  <a:pt x="5206" y="9935"/>
                  <a:pt x="4993" y="9876"/>
                  <a:pt x="4598" y="9887"/>
                </a:cubicBezTo>
                <a:lnTo>
                  <a:pt x="4402" y="9892"/>
                </a:lnTo>
                <a:lnTo>
                  <a:pt x="4246" y="9794"/>
                </a:lnTo>
                <a:lnTo>
                  <a:pt x="4091" y="9696"/>
                </a:lnTo>
                <a:lnTo>
                  <a:pt x="4074" y="9172"/>
                </a:lnTo>
                <a:cubicBezTo>
                  <a:pt x="4065" y="8884"/>
                  <a:pt x="4055" y="8618"/>
                  <a:pt x="4054" y="8583"/>
                </a:cubicBezTo>
                <a:lnTo>
                  <a:pt x="4054" y="8519"/>
                </a:lnTo>
                <a:lnTo>
                  <a:pt x="3631" y="8464"/>
                </a:lnTo>
                <a:lnTo>
                  <a:pt x="3211" y="8411"/>
                </a:lnTo>
                <a:lnTo>
                  <a:pt x="3157" y="8456"/>
                </a:lnTo>
                <a:cubicBezTo>
                  <a:pt x="3070" y="8532"/>
                  <a:pt x="2839" y="8879"/>
                  <a:pt x="2812" y="8976"/>
                </a:cubicBezTo>
                <a:cubicBezTo>
                  <a:pt x="2794" y="9041"/>
                  <a:pt x="2795" y="9103"/>
                  <a:pt x="2812" y="9203"/>
                </a:cubicBezTo>
                <a:cubicBezTo>
                  <a:pt x="2836" y="9337"/>
                  <a:pt x="2923" y="9585"/>
                  <a:pt x="2971" y="9648"/>
                </a:cubicBezTo>
                <a:cubicBezTo>
                  <a:pt x="2988" y="9671"/>
                  <a:pt x="2985" y="9722"/>
                  <a:pt x="2958" y="9827"/>
                </a:cubicBezTo>
                <a:cubicBezTo>
                  <a:pt x="2937" y="9908"/>
                  <a:pt x="2912" y="9983"/>
                  <a:pt x="2903" y="9995"/>
                </a:cubicBezTo>
                <a:cubicBezTo>
                  <a:pt x="2894" y="10007"/>
                  <a:pt x="2768" y="10063"/>
                  <a:pt x="2619" y="10117"/>
                </a:cubicBezTo>
                <a:cubicBezTo>
                  <a:pt x="2233" y="10258"/>
                  <a:pt x="2103" y="10310"/>
                  <a:pt x="1899" y="10411"/>
                </a:cubicBezTo>
                <a:cubicBezTo>
                  <a:pt x="1734" y="10493"/>
                  <a:pt x="1715" y="10508"/>
                  <a:pt x="1675" y="10588"/>
                </a:cubicBezTo>
                <a:cubicBezTo>
                  <a:pt x="1649" y="10641"/>
                  <a:pt x="1632" y="10721"/>
                  <a:pt x="1631" y="10789"/>
                </a:cubicBezTo>
                <a:cubicBezTo>
                  <a:pt x="1629" y="10971"/>
                  <a:pt x="1740" y="11093"/>
                  <a:pt x="1970" y="11165"/>
                </a:cubicBezTo>
                <a:lnTo>
                  <a:pt x="2064" y="11196"/>
                </a:lnTo>
                <a:lnTo>
                  <a:pt x="2051" y="11304"/>
                </a:lnTo>
                <a:cubicBezTo>
                  <a:pt x="2043" y="11371"/>
                  <a:pt x="2047" y="11437"/>
                  <a:pt x="2064" y="11476"/>
                </a:cubicBezTo>
                <a:cubicBezTo>
                  <a:pt x="2087" y="11526"/>
                  <a:pt x="2245" y="11736"/>
                  <a:pt x="2359" y="11866"/>
                </a:cubicBezTo>
                <a:cubicBezTo>
                  <a:pt x="2370" y="11879"/>
                  <a:pt x="2422" y="11973"/>
                  <a:pt x="2474" y="12074"/>
                </a:cubicBezTo>
                <a:cubicBezTo>
                  <a:pt x="2526" y="12175"/>
                  <a:pt x="2582" y="12267"/>
                  <a:pt x="2596" y="12278"/>
                </a:cubicBezTo>
                <a:cubicBezTo>
                  <a:pt x="2609" y="12288"/>
                  <a:pt x="2699" y="12301"/>
                  <a:pt x="2799" y="12307"/>
                </a:cubicBezTo>
                <a:cubicBezTo>
                  <a:pt x="3130" y="12324"/>
                  <a:pt x="3107" y="12315"/>
                  <a:pt x="3259" y="12479"/>
                </a:cubicBezTo>
                <a:cubicBezTo>
                  <a:pt x="3498" y="12738"/>
                  <a:pt x="3801" y="12914"/>
                  <a:pt x="4165" y="13003"/>
                </a:cubicBezTo>
                <a:cubicBezTo>
                  <a:pt x="4359" y="13050"/>
                  <a:pt x="4744" y="13053"/>
                  <a:pt x="4947" y="13010"/>
                </a:cubicBezTo>
                <a:cubicBezTo>
                  <a:pt x="5172" y="12962"/>
                  <a:pt x="5407" y="12864"/>
                  <a:pt x="5579" y="12744"/>
                </a:cubicBezTo>
                <a:cubicBezTo>
                  <a:pt x="5674" y="12679"/>
                  <a:pt x="5762" y="12631"/>
                  <a:pt x="5803" y="12625"/>
                </a:cubicBezTo>
                <a:cubicBezTo>
                  <a:pt x="5959" y="12600"/>
                  <a:pt x="6587" y="12331"/>
                  <a:pt x="6838" y="12182"/>
                </a:cubicBezTo>
                <a:cubicBezTo>
                  <a:pt x="6958" y="12111"/>
                  <a:pt x="6984" y="12138"/>
                  <a:pt x="6909" y="12254"/>
                </a:cubicBezTo>
                <a:cubicBezTo>
                  <a:pt x="6752" y="12496"/>
                  <a:pt x="6707" y="12765"/>
                  <a:pt x="6773" y="13051"/>
                </a:cubicBezTo>
                <a:cubicBezTo>
                  <a:pt x="6826" y="13275"/>
                  <a:pt x="6994" y="13571"/>
                  <a:pt x="7183" y="13776"/>
                </a:cubicBezTo>
                <a:cubicBezTo>
                  <a:pt x="7259" y="13858"/>
                  <a:pt x="7290" y="13956"/>
                  <a:pt x="7352" y="14326"/>
                </a:cubicBezTo>
                <a:cubicBezTo>
                  <a:pt x="7364" y="14401"/>
                  <a:pt x="7431" y="14726"/>
                  <a:pt x="7501" y="15049"/>
                </a:cubicBezTo>
                <a:lnTo>
                  <a:pt x="7626" y="15637"/>
                </a:lnTo>
                <a:lnTo>
                  <a:pt x="7501" y="15776"/>
                </a:lnTo>
                <a:cubicBezTo>
                  <a:pt x="7432" y="15853"/>
                  <a:pt x="7370" y="15929"/>
                  <a:pt x="7362" y="15944"/>
                </a:cubicBezTo>
                <a:cubicBezTo>
                  <a:pt x="7352" y="15962"/>
                  <a:pt x="7387" y="15996"/>
                  <a:pt x="7474" y="16054"/>
                </a:cubicBezTo>
                <a:cubicBezTo>
                  <a:pt x="7543" y="16100"/>
                  <a:pt x="7614" y="16144"/>
                  <a:pt x="7633" y="16154"/>
                </a:cubicBezTo>
                <a:cubicBezTo>
                  <a:pt x="7661" y="16169"/>
                  <a:pt x="7637" y="16196"/>
                  <a:pt x="7484" y="16324"/>
                </a:cubicBezTo>
                <a:cubicBezTo>
                  <a:pt x="7384" y="16408"/>
                  <a:pt x="7221" y="16547"/>
                  <a:pt x="7122" y="16633"/>
                </a:cubicBezTo>
                <a:lnTo>
                  <a:pt x="6943" y="16791"/>
                </a:lnTo>
                <a:lnTo>
                  <a:pt x="7169" y="16958"/>
                </a:lnTo>
                <a:cubicBezTo>
                  <a:pt x="7339" y="17084"/>
                  <a:pt x="7393" y="17132"/>
                  <a:pt x="7376" y="17147"/>
                </a:cubicBezTo>
                <a:cubicBezTo>
                  <a:pt x="7363" y="17158"/>
                  <a:pt x="7269" y="17172"/>
                  <a:pt x="7169" y="17178"/>
                </a:cubicBezTo>
                <a:lnTo>
                  <a:pt x="6990" y="17190"/>
                </a:lnTo>
                <a:lnTo>
                  <a:pt x="6993" y="17600"/>
                </a:lnTo>
                <a:lnTo>
                  <a:pt x="7000" y="18011"/>
                </a:lnTo>
                <a:lnTo>
                  <a:pt x="6905" y="18042"/>
                </a:lnTo>
                <a:cubicBezTo>
                  <a:pt x="6853" y="18060"/>
                  <a:pt x="6716" y="18099"/>
                  <a:pt x="6601" y="18128"/>
                </a:cubicBezTo>
                <a:cubicBezTo>
                  <a:pt x="6132" y="18247"/>
                  <a:pt x="6150" y="18239"/>
                  <a:pt x="6104" y="18346"/>
                </a:cubicBezTo>
                <a:cubicBezTo>
                  <a:pt x="6081" y="18399"/>
                  <a:pt x="6043" y="18496"/>
                  <a:pt x="6019" y="18562"/>
                </a:cubicBezTo>
                <a:cubicBezTo>
                  <a:pt x="5995" y="18627"/>
                  <a:pt x="5965" y="18686"/>
                  <a:pt x="5955" y="18693"/>
                </a:cubicBezTo>
                <a:cubicBezTo>
                  <a:pt x="5944" y="18700"/>
                  <a:pt x="5823" y="18724"/>
                  <a:pt x="5688" y="18746"/>
                </a:cubicBezTo>
                <a:cubicBezTo>
                  <a:pt x="5122" y="18836"/>
                  <a:pt x="4779" y="18932"/>
                  <a:pt x="4399" y="19110"/>
                </a:cubicBezTo>
                <a:cubicBezTo>
                  <a:pt x="3968" y="19311"/>
                  <a:pt x="3733" y="19631"/>
                  <a:pt x="3732" y="20016"/>
                </a:cubicBezTo>
                <a:cubicBezTo>
                  <a:pt x="3732" y="20213"/>
                  <a:pt x="3766" y="20294"/>
                  <a:pt x="3871" y="20366"/>
                </a:cubicBezTo>
                <a:cubicBezTo>
                  <a:pt x="3917" y="20397"/>
                  <a:pt x="3971" y="20430"/>
                  <a:pt x="3996" y="20440"/>
                </a:cubicBezTo>
                <a:cubicBezTo>
                  <a:pt x="4072" y="20471"/>
                  <a:pt x="4015" y="20489"/>
                  <a:pt x="3648" y="20540"/>
                </a:cubicBezTo>
                <a:cubicBezTo>
                  <a:pt x="3455" y="20567"/>
                  <a:pt x="3053" y="20629"/>
                  <a:pt x="2755" y="20677"/>
                </a:cubicBezTo>
                <a:cubicBezTo>
                  <a:pt x="2456" y="20724"/>
                  <a:pt x="2087" y="20778"/>
                  <a:pt x="1933" y="20796"/>
                </a:cubicBezTo>
                <a:cubicBezTo>
                  <a:pt x="1367" y="20866"/>
                  <a:pt x="661" y="21006"/>
                  <a:pt x="390" y="21103"/>
                </a:cubicBezTo>
                <a:cubicBezTo>
                  <a:pt x="239" y="21157"/>
                  <a:pt x="19" y="21254"/>
                  <a:pt x="1" y="21275"/>
                </a:cubicBezTo>
                <a:cubicBezTo>
                  <a:pt x="-6" y="21283"/>
                  <a:pt x="25" y="21304"/>
                  <a:pt x="72" y="21321"/>
                </a:cubicBezTo>
                <a:cubicBezTo>
                  <a:pt x="138" y="21344"/>
                  <a:pt x="207" y="21349"/>
                  <a:pt x="393" y="21349"/>
                </a:cubicBezTo>
                <a:cubicBezTo>
                  <a:pt x="609" y="21349"/>
                  <a:pt x="656" y="21343"/>
                  <a:pt x="887" y="21287"/>
                </a:cubicBezTo>
                <a:lnTo>
                  <a:pt x="1141" y="21227"/>
                </a:lnTo>
                <a:lnTo>
                  <a:pt x="1259" y="21301"/>
                </a:lnTo>
                <a:cubicBezTo>
                  <a:pt x="1464" y="21432"/>
                  <a:pt x="1420" y="21432"/>
                  <a:pt x="2247" y="21342"/>
                </a:cubicBezTo>
                <a:cubicBezTo>
                  <a:pt x="2647" y="21299"/>
                  <a:pt x="3097" y="21251"/>
                  <a:pt x="3249" y="21237"/>
                </a:cubicBezTo>
                <a:cubicBezTo>
                  <a:pt x="3400" y="21223"/>
                  <a:pt x="3743" y="21188"/>
                  <a:pt x="4010" y="21158"/>
                </a:cubicBezTo>
                <a:cubicBezTo>
                  <a:pt x="4661" y="21085"/>
                  <a:pt x="5386" y="21010"/>
                  <a:pt x="5566" y="20997"/>
                </a:cubicBezTo>
                <a:cubicBezTo>
                  <a:pt x="5647" y="20992"/>
                  <a:pt x="5954" y="20968"/>
                  <a:pt x="6246" y="20942"/>
                </a:cubicBezTo>
                <a:cubicBezTo>
                  <a:pt x="7519" y="20832"/>
                  <a:pt x="9243" y="20741"/>
                  <a:pt x="9301" y="20782"/>
                </a:cubicBezTo>
                <a:cubicBezTo>
                  <a:pt x="9332" y="20804"/>
                  <a:pt x="9323" y="20805"/>
                  <a:pt x="8810" y="20854"/>
                </a:cubicBezTo>
                <a:cubicBezTo>
                  <a:pt x="8562" y="20877"/>
                  <a:pt x="8087" y="20928"/>
                  <a:pt x="7758" y="20966"/>
                </a:cubicBezTo>
                <a:cubicBezTo>
                  <a:pt x="7429" y="21005"/>
                  <a:pt x="6886" y="21067"/>
                  <a:pt x="6550" y="21103"/>
                </a:cubicBezTo>
                <a:cubicBezTo>
                  <a:pt x="5393" y="21228"/>
                  <a:pt x="4974" y="21310"/>
                  <a:pt x="4629" y="21476"/>
                </a:cubicBezTo>
                <a:lnTo>
                  <a:pt x="4541" y="21517"/>
                </a:lnTo>
                <a:lnTo>
                  <a:pt x="4666" y="21557"/>
                </a:lnTo>
                <a:cubicBezTo>
                  <a:pt x="4775" y="21594"/>
                  <a:pt x="4809" y="21597"/>
                  <a:pt x="4981" y="21591"/>
                </a:cubicBezTo>
                <a:cubicBezTo>
                  <a:pt x="5113" y="21586"/>
                  <a:pt x="5241" y="21569"/>
                  <a:pt x="5397" y="21534"/>
                </a:cubicBezTo>
                <a:cubicBezTo>
                  <a:pt x="5617" y="21484"/>
                  <a:pt x="6628" y="21355"/>
                  <a:pt x="7409" y="21277"/>
                </a:cubicBezTo>
                <a:cubicBezTo>
                  <a:pt x="8365" y="21183"/>
                  <a:pt x="9920" y="21050"/>
                  <a:pt x="10498" y="21014"/>
                </a:cubicBezTo>
                <a:cubicBezTo>
                  <a:pt x="12784" y="20871"/>
                  <a:pt x="13818" y="20821"/>
                  <a:pt x="13827" y="20854"/>
                </a:cubicBezTo>
                <a:cubicBezTo>
                  <a:pt x="13829" y="20863"/>
                  <a:pt x="13757" y="20879"/>
                  <a:pt x="13668" y="20890"/>
                </a:cubicBezTo>
                <a:cubicBezTo>
                  <a:pt x="13578" y="20901"/>
                  <a:pt x="13338" y="20934"/>
                  <a:pt x="13133" y="20964"/>
                </a:cubicBezTo>
                <a:cubicBezTo>
                  <a:pt x="12176" y="21103"/>
                  <a:pt x="11794" y="21150"/>
                  <a:pt x="11483" y="21165"/>
                </a:cubicBezTo>
                <a:cubicBezTo>
                  <a:pt x="11137" y="21181"/>
                  <a:pt x="11073" y="21190"/>
                  <a:pt x="10924" y="21244"/>
                </a:cubicBezTo>
                <a:cubicBezTo>
                  <a:pt x="10829" y="21278"/>
                  <a:pt x="10744" y="21348"/>
                  <a:pt x="10772" y="21368"/>
                </a:cubicBezTo>
                <a:cubicBezTo>
                  <a:pt x="10801" y="21389"/>
                  <a:pt x="11464" y="21394"/>
                  <a:pt x="11750" y="21376"/>
                </a:cubicBezTo>
                <a:cubicBezTo>
                  <a:pt x="11908" y="21365"/>
                  <a:pt x="12231" y="21335"/>
                  <a:pt x="12467" y="21309"/>
                </a:cubicBezTo>
                <a:cubicBezTo>
                  <a:pt x="13025" y="21247"/>
                  <a:pt x="13550" y="21205"/>
                  <a:pt x="14138" y="21175"/>
                </a:cubicBezTo>
                <a:cubicBezTo>
                  <a:pt x="14828" y="21139"/>
                  <a:pt x="15344" y="21107"/>
                  <a:pt x="16083" y="21055"/>
                </a:cubicBezTo>
                <a:cubicBezTo>
                  <a:pt x="16444" y="21029"/>
                  <a:pt x="16819" y="21003"/>
                  <a:pt x="16919" y="20997"/>
                </a:cubicBezTo>
                <a:cubicBezTo>
                  <a:pt x="17018" y="20992"/>
                  <a:pt x="17288" y="20974"/>
                  <a:pt x="17518" y="20957"/>
                </a:cubicBezTo>
                <a:cubicBezTo>
                  <a:pt x="19131" y="20838"/>
                  <a:pt x="20139" y="20775"/>
                  <a:pt x="20735" y="20756"/>
                </a:cubicBezTo>
                <a:cubicBezTo>
                  <a:pt x="20921" y="20750"/>
                  <a:pt x="21191" y="20743"/>
                  <a:pt x="21334" y="20737"/>
                </a:cubicBezTo>
                <a:lnTo>
                  <a:pt x="21594" y="20725"/>
                </a:lnTo>
                <a:lnTo>
                  <a:pt x="21097" y="20710"/>
                </a:lnTo>
                <a:cubicBezTo>
                  <a:pt x="20587" y="20697"/>
                  <a:pt x="20205" y="20702"/>
                  <a:pt x="18905" y="20741"/>
                </a:cubicBezTo>
                <a:cubicBezTo>
                  <a:pt x="17174" y="20793"/>
                  <a:pt x="17211" y="20796"/>
                  <a:pt x="17369" y="20710"/>
                </a:cubicBezTo>
                <a:cubicBezTo>
                  <a:pt x="17452" y="20665"/>
                  <a:pt x="17476" y="20594"/>
                  <a:pt x="17419" y="20562"/>
                </a:cubicBezTo>
                <a:cubicBezTo>
                  <a:pt x="17316" y="20503"/>
                  <a:pt x="16362" y="20481"/>
                  <a:pt x="15437" y="20517"/>
                </a:cubicBezTo>
                <a:cubicBezTo>
                  <a:pt x="14586" y="20549"/>
                  <a:pt x="14428" y="20551"/>
                  <a:pt x="14409" y="20538"/>
                </a:cubicBezTo>
                <a:cubicBezTo>
                  <a:pt x="14400" y="20532"/>
                  <a:pt x="14450" y="20490"/>
                  <a:pt x="14520" y="20445"/>
                </a:cubicBezTo>
                <a:cubicBezTo>
                  <a:pt x="14717" y="20318"/>
                  <a:pt x="14717" y="20325"/>
                  <a:pt x="14717" y="19911"/>
                </a:cubicBezTo>
                <a:lnTo>
                  <a:pt x="14717" y="19552"/>
                </a:lnTo>
                <a:lnTo>
                  <a:pt x="14649" y="19452"/>
                </a:lnTo>
                <a:cubicBezTo>
                  <a:pt x="14613" y="19397"/>
                  <a:pt x="14534" y="19306"/>
                  <a:pt x="14470" y="19251"/>
                </a:cubicBezTo>
                <a:cubicBezTo>
                  <a:pt x="14357" y="19154"/>
                  <a:pt x="14352" y="19150"/>
                  <a:pt x="14375" y="19093"/>
                </a:cubicBezTo>
                <a:cubicBezTo>
                  <a:pt x="14388" y="19060"/>
                  <a:pt x="14398" y="18938"/>
                  <a:pt x="14399" y="18822"/>
                </a:cubicBezTo>
                <a:cubicBezTo>
                  <a:pt x="14399" y="18577"/>
                  <a:pt x="14424" y="18611"/>
                  <a:pt x="14060" y="18346"/>
                </a:cubicBezTo>
                <a:lnTo>
                  <a:pt x="13840" y="18186"/>
                </a:lnTo>
                <a:lnTo>
                  <a:pt x="13803" y="18018"/>
                </a:lnTo>
                <a:cubicBezTo>
                  <a:pt x="13783" y="17926"/>
                  <a:pt x="13748" y="17746"/>
                  <a:pt x="13722" y="17619"/>
                </a:cubicBezTo>
                <a:cubicBezTo>
                  <a:pt x="13696" y="17491"/>
                  <a:pt x="13657" y="17311"/>
                  <a:pt x="13634" y="17217"/>
                </a:cubicBezTo>
                <a:cubicBezTo>
                  <a:pt x="13611" y="17123"/>
                  <a:pt x="13601" y="17039"/>
                  <a:pt x="13610" y="17032"/>
                </a:cubicBezTo>
                <a:cubicBezTo>
                  <a:pt x="13619" y="17026"/>
                  <a:pt x="13684" y="16943"/>
                  <a:pt x="13756" y="16851"/>
                </a:cubicBezTo>
                <a:cubicBezTo>
                  <a:pt x="13827" y="16758"/>
                  <a:pt x="13918" y="16645"/>
                  <a:pt x="13955" y="16597"/>
                </a:cubicBezTo>
                <a:lnTo>
                  <a:pt x="14023" y="16511"/>
                </a:lnTo>
                <a:lnTo>
                  <a:pt x="13955" y="16470"/>
                </a:lnTo>
                <a:cubicBezTo>
                  <a:pt x="13694" y="16311"/>
                  <a:pt x="13384" y="16113"/>
                  <a:pt x="13384" y="16104"/>
                </a:cubicBezTo>
                <a:cubicBezTo>
                  <a:pt x="13384" y="16077"/>
                  <a:pt x="13479" y="15821"/>
                  <a:pt x="13539" y="15683"/>
                </a:cubicBezTo>
                <a:cubicBezTo>
                  <a:pt x="13602" y="15539"/>
                  <a:pt x="13619" y="15517"/>
                  <a:pt x="13807" y="15357"/>
                </a:cubicBezTo>
                <a:cubicBezTo>
                  <a:pt x="13995" y="15198"/>
                  <a:pt x="14008" y="15180"/>
                  <a:pt x="14047" y="15066"/>
                </a:cubicBezTo>
                <a:cubicBezTo>
                  <a:pt x="14069" y="14998"/>
                  <a:pt x="14164" y="14742"/>
                  <a:pt x="14256" y="14496"/>
                </a:cubicBezTo>
                <a:cubicBezTo>
                  <a:pt x="14349" y="14250"/>
                  <a:pt x="14427" y="14041"/>
                  <a:pt x="14429" y="14032"/>
                </a:cubicBezTo>
                <a:cubicBezTo>
                  <a:pt x="14431" y="14023"/>
                  <a:pt x="14565" y="13921"/>
                  <a:pt x="14727" y="13807"/>
                </a:cubicBezTo>
                <a:cubicBezTo>
                  <a:pt x="15307" y="13398"/>
                  <a:pt x="15876" y="12843"/>
                  <a:pt x="16076" y="12488"/>
                </a:cubicBezTo>
                <a:cubicBezTo>
                  <a:pt x="16160" y="12341"/>
                  <a:pt x="16249" y="12045"/>
                  <a:pt x="16266" y="11859"/>
                </a:cubicBezTo>
                <a:cubicBezTo>
                  <a:pt x="16284" y="11661"/>
                  <a:pt x="16246" y="11378"/>
                  <a:pt x="16158" y="11043"/>
                </a:cubicBezTo>
                <a:cubicBezTo>
                  <a:pt x="16070" y="10710"/>
                  <a:pt x="15831" y="10114"/>
                  <a:pt x="15572" y="9574"/>
                </a:cubicBezTo>
                <a:cubicBezTo>
                  <a:pt x="15439" y="9295"/>
                  <a:pt x="15188" y="8896"/>
                  <a:pt x="15018" y="8698"/>
                </a:cubicBezTo>
                <a:lnTo>
                  <a:pt x="14933" y="8602"/>
                </a:lnTo>
                <a:lnTo>
                  <a:pt x="14984" y="8466"/>
                </a:lnTo>
                <a:cubicBezTo>
                  <a:pt x="15051" y="8272"/>
                  <a:pt x="15061" y="8183"/>
                  <a:pt x="15035" y="8047"/>
                </a:cubicBezTo>
                <a:cubicBezTo>
                  <a:pt x="14946" y="7601"/>
                  <a:pt x="14584" y="7294"/>
                  <a:pt x="13813" y="7018"/>
                </a:cubicBezTo>
                <a:cubicBezTo>
                  <a:pt x="13683" y="6972"/>
                  <a:pt x="13478" y="6911"/>
                  <a:pt x="13360" y="6882"/>
                </a:cubicBezTo>
                <a:cubicBezTo>
                  <a:pt x="13242" y="6853"/>
                  <a:pt x="13135" y="6822"/>
                  <a:pt x="13123" y="6815"/>
                </a:cubicBezTo>
                <a:cubicBezTo>
                  <a:pt x="13111" y="6807"/>
                  <a:pt x="13145" y="6763"/>
                  <a:pt x="13204" y="6710"/>
                </a:cubicBezTo>
                <a:cubicBezTo>
                  <a:pt x="13260" y="6659"/>
                  <a:pt x="13360" y="6562"/>
                  <a:pt x="13424" y="6494"/>
                </a:cubicBezTo>
                <a:lnTo>
                  <a:pt x="13543" y="6370"/>
                </a:lnTo>
                <a:lnTo>
                  <a:pt x="13695" y="6480"/>
                </a:lnTo>
                <a:cubicBezTo>
                  <a:pt x="13849" y="6590"/>
                  <a:pt x="14218" y="6792"/>
                  <a:pt x="14348" y="6839"/>
                </a:cubicBezTo>
                <a:cubicBezTo>
                  <a:pt x="14499" y="6893"/>
                  <a:pt x="15098" y="6960"/>
                  <a:pt x="15437" y="6961"/>
                </a:cubicBezTo>
                <a:cubicBezTo>
                  <a:pt x="15512" y="6961"/>
                  <a:pt x="15508" y="6956"/>
                  <a:pt x="15325" y="6879"/>
                </a:cubicBezTo>
                <a:cubicBezTo>
                  <a:pt x="15038" y="6758"/>
                  <a:pt x="14835" y="6642"/>
                  <a:pt x="14662" y="6499"/>
                </a:cubicBezTo>
                <a:cubicBezTo>
                  <a:pt x="14469" y="6339"/>
                  <a:pt x="14432" y="6305"/>
                  <a:pt x="14267" y="6090"/>
                </a:cubicBezTo>
                <a:cubicBezTo>
                  <a:pt x="14111" y="5888"/>
                  <a:pt x="14044" y="5768"/>
                  <a:pt x="14074" y="5748"/>
                </a:cubicBezTo>
                <a:cubicBezTo>
                  <a:pt x="14086" y="5740"/>
                  <a:pt x="14154" y="5760"/>
                  <a:pt x="14236" y="5795"/>
                </a:cubicBezTo>
                <a:cubicBezTo>
                  <a:pt x="14315" y="5829"/>
                  <a:pt x="14444" y="5870"/>
                  <a:pt x="14520" y="5889"/>
                </a:cubicBezTo>
                <a:cubicBezTo>
                  <a:pt x="14691" y="5930"/>
                  <a:pt x="15064" y="5959"/>
                  <a:pt x="15248" y="5946"/>
                </a:cubicBezTo>
                <a:cubicBezTo>
                  <a:pt x="15472" y="5930"/>
                  <a:pt x="15687" y="5905"/>
                  <a:pt x="15687" y="5894"/>
                </a:cubicBezTo>
                <a:cubicBezTo>
                  <a:pt x="15687" y="5888"/>
                  <a:pt x="15603" y="5854"/>
                  <a:pt x="15501" y="5819"/>
                </a:cubicBezTo>
                <a:cubicBezTo>
                  <a:pt x="15400" y="5785"/>
                  <a:pt x="15263" y="5730"/>
                  <a:pt x="15194" y="5697"/>
                </a:cubicBezTo>
                <a:cubicBezTo>
                  <a:pt x="15047" y="5628"/>
                  <a:pt x="14768" y="5427"/>
                  <a:pt x="14632" y="5291"/>
                </a:cubicBezTo>
                <a:cubicBezTo>
                  <a:pt x="14487" y="5145"/>
                  <a:pt x="14321" y="4917"/>
                  <a:pt x="14348" y="4898"/>
                </a:cubicBezTo>
                <a:cubicBezTo>
                  <a:pt x="14363" y="4887"/>
                  <a:pt x="14423" y="4888"/>
                  <a:pt x="14530" y="4905"/>
                </a:cubicBezTo>
                <a:cubicBezTo>
                  <a:pt x="14725" y="4937"/>
                  <a:pt x="15024" y="4940"/>
                  <a:pt x="15180" y="4910"/>
                </a:cubicBezTo>
                <a:cubicBezTo>
                  <a:pt x="15352" y="4878"/>
                  <a:pt x="15561" y="4792"/>
                  <a:pt x="15664" y="4714"/>
                </a:cubicBezTo>
                <a:cubicBezTo>
                  <a:pt x="15763" y="4638"/>
                  <a:pt x="15777" y="4613"/>
                  <a:pt x="15715" y="4613"/>
                </a:cubicBezTo>
                <a:cubicBezTo>
                  <a:pt x="15649" y="4613"/>
                  <a:pt x="15320" y="4540"/>
                  <a:pt x="15210" y="4501"/>
                </a:cubicBezTo>
                <a:cubicBezTo>
                  <a:pt x="15033" y="4438"/>
                  <a:pt x="14836" y="4327"/>
                  <a:pt x="14673" y="4202"/>
                </a:cubicBezTo>
                <a:cubicBezTo>
                  <a:pt x="14585" y="4134"/>
                  <a:pt x="14518" y="4074"/>
                  <a:pt x="14524" y="4068"/>
                </a:cubicBezTo>
                <a:cubicBezTo>
                  <a:pt x="14529" y="4061"/>
                  <a:pt x="14564" y="4054"/>
                  <a:pt x="14602" y="4049"/>
                </a:cubicBezTo>
                <a:cubicBezTo>
                  <a:pt x="14685" y="4037"/>
                  <a:pt x="14685" y="4130"/>
                  <a:pt x="14615" y="3178"/>
                </a:cubicBezTo>
                <a:cubicBezTo>
                  <a:pt x="14551" y="2299"/>
                  <a:pt x="14550" y="2307"/>
                  <a:pt x="14463" y="2098"/>
                </a:cubicBezTo>
                <a:cubicBezTo>
                  <a:pt x="14295" y="1699"/>
                  <a:pt x="13929" y="1361"/>
                  <a:pt x="13384" y="1108"/>
                </a:cubicBezTo>
                <a:cubicBezTo>
                  <a:pt x="13020" y="939"/>
                  <a:pt x="12469" y="750"/>
                  <a:pt x="12003" y="629"/>
                </a:cubicBezTo>
                <a:cubicBezTo>
                  <a:pt x="11552" y="512"/>
                  <a:pt x="11480" y="495"/>
                  <a:pt x="11046" y="426"/>
                </a:cubicBezTo>
                <a:cubicBezTo>
                  <a:pt x="10635" y="360"/>
                  <a:pt x="10634" y="362"/>
                  <a:pt x="10603" y="280"/>
                </a:cubicBezTo>
                <a:cubicBezTo>
                  <a:pt x="10548" y="135"/>
                  <a:pt x="10384" y="41"/>
                  <a:pt x="10123" y="9"/>
                </a:cubicBezTo>
                <a:cubicBezTo>
                  <a:pt x="10039" y="-1"/>
                  <a:pt x="9967" y="-3"/>
                  <a:pt x="9896" y="5"/>
                </a:cubicBezTo>
                <a:close/>
                <a:moveTo>
                  <a:pt x="1398" y="10452"/>
                </a:moveTo>
                <a:cubicBezTo>
                  <a:pt x="1394" y="10441"/>
                  <a:pt x="1385" y="10456"/>
                  <a:pt x="1371" y="10486"/>
                </a:cubicBezTo>
                <a:cubicBezTo>
                  <a:pt x="1285" y="10660"/>
                  <a:pt x="1248" y="10911"/>
                  <a:pt x="1276" y="11115"/>
                </a:cubicBezTo>
                <a:cubicBezTo>
                  <a:pt x="1313" y="11376"/>
                  <a:pt x="1463" y="11667"/>
                  <a:pt x="1672" y="11890"/>
                </a:cubicBezTo>
                <a:cubicBezTo>
                  <a:pt x="1718" y="11939"/>
                  <a:pt x="1762" y="11979"/>
                  <a:pt x="1770" y="11979"/>
                </a:cubicBezTo>
                <a:cubicBezTo>
                  <a:pt x="1778" y="11978"/>
                  <a:pt x="1839" y="11942"/>
                  <a:pt x="1905" y="11900"/>
                </a:cubicBezTo>
                <a:lnTo>
                  <a:pt x="2024" y="11823"/>
                </a:lnTo>
                <a:lnTo>
                  <a:pt x="1943" y="11742"/>
                </a:lnTo>
                <a:cubicBezTo>
                  <a:pt x="1821" y="11622"/>
                  <a:pt x="1575" y="11248"/>
                  <a:pt x="1523" y="11105"/>
                </a:cubicBezTo>
                <a:cubicBezTo>
                  <a:pt x="1452" y="10908"/>
                  <a:pt x="1413" y="10728"/>
                  <a:pt x="1408" y="10569"/>
                </a:cubicBezTo>
                <a:cubicBezTo>
                  <a:pt x="1406" y="10498"/>
                  <a:pt x="1402" y="10463"/>
                  <a:pt x="1398" y="10452"/>
                </a:cubicBezTo>
                <a:close/>
                <a:moveTo>
                  <a:pt x="762" y="10751"/>
                </a:moveTo>
                <a:cubicBezTo>
                  <a:pt x="756" y="10759"/>
                  <a:pt x="745" y="10788"/>
                  <a:pt x="725" y="10844"/>
                </a:cubicBezTo>
                <a:cubicBezTo>
                  <a:pt x="670" y="11000"/>
                  <a:pt x="651" y="11255"/>
                  <a:pt x="684" y="11416"/>
                </a:cubicBezTo>
                <a:cubicBezTo>
                  <a:pt x="729" y="11635"/>
                  <a:pt x="893" y="11935"/>
                  <a:pt x="1050" y="12096"/>
                </a:cubicBezTo>
                <a:cubicBezTo>
                  <a:pt x="1089" y="12136"/>
                  <a:pt x="1127" y="12170"/>
                  <a:pt x="1138" y="12170"/>
                </a:cubicBezTo>
                <a:cubicBezTo>
                  <a:pt x="1148" y="12170"/>
                  <a:pt x="1205" y="12140"/>
                  <a:pt x="1263" y="12103"/>
                </a:cubicBezTo>
                <a:lnTo>
                  <a:pt x="1368" y="12034"/>
                </a:lnTo>
                <a:lnTo>
                  <a:pt x="1286" y="11950"/>
                </a:lnTo>
                <a:cubicBezTo>
                  <a:pt x="1178" y="11837"/>
                  <a:pt x="995" y="11562"/>
                  <a:pt x="914" y="11390"/>
                </a:cubicBezTo>
                <a:cubicBezTo>
                  <a:pt x="857" y="11269"/>
                  <a:pt x="791" y="10985"/>
                  <a:pt x="772" y="10787"/>
                </a:cubicBezTo>
                <a:cubicBezTo>
                  <a:pt x="769" y="10757"/>
                  <a:pt x="768" y="10744"/>
                  <a:pt x="762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sp>
        <p:nvSpPr>
          <p:cNvPr id="184" name="Shape 184"/>
          <p:cNvSpPr/>
          <p:nvPr/>
        </p:nvSpPr>
        <p:spPr>
          <a:xfrm>
            <a:off x="5111633" y="1663700"/>
            <a:ext cx="1917934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39" marR="40639" defTabSz="914400">
              <a:spcBef>
                <a:spcPts val="2200"/>
              </a:spcBef>
              <a:buClr>
                <a:srgbClr val="0433FF"/>
              </a:buClr>
              <a:buFont typeface="Arial"/>
              <a:defRPr sz="5000" b="1">
                <a:solidFill>
                  <a:srgbClr val="212121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Rules</a:t>
            </a:r>
          </a:p>
        </p:txBody>
      </p:sp>
      <p:pic>
        <p:nvPicPr>
          <p:cNvPr id="185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9900" y="1168400"/>
            <a:ext cx="1679575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1800" y="1168400"/>
            <a:ext cx="2032000" cy="220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9" name="Table 189"/>
          <p:cNvGraphicFramePr/>
          <p:nvPr/>
        </p:nvGraphicFramePr>
        <p:xfrm>
          <a:off x="1600200" y="1333500"/>
          <a:ext cx="9766298" cy="6578599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2281846"/>
                <a:gridCol w="2373118"/>
                <a:gridCol w="5111334"/>
              </a:tblGrid>
              <a:tr h="1575157"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600"/>
                        </a:spcBef>
                      </a:pPr>
                      <a:r>
                        <a:rPr sz="2800" b="1" u="sng"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Situation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600"/>
                        </a:spcBef>
                      </a:pPr>
                      <a:r>
                        <a:rPr sz="2800" b="1" u="sng">
                          <a:solidFill>
                            <a:srgbClr val="FF2600"/>
                          </a:solidFill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FF2600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Feelings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defTabSz="914400">
                        <a:spcBef>
                          <a:spcPts val="600"/>
                        </a:spcBef>
                      </a:pPr>
                      <a:r>
                        <a:rPr sz="2800" b="1" u="sng">
                          <a:effectLst>
                            <a:outerShdw blurRad="12700" dist="25400" dir="2700000" rotWithShape="0">
                              <a:srgbClr val="CBCBCB"/>
                            </a:outerShdw>
                          </a:effectLst>
                          <a:uFill>
                            <a:solidFill>
                              <a:srgbClr val="000000"/>
                            </a:solidFill>
                          </a:u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Suggested Actions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03442"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639" marR="40639" algn="l" defTabSz="914400">
                        <a:spcBef>
                          <a:spcPts val="600"/>
                        </a:spcBef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85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90" name="SmileyFac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2100" y="2032000"/>
            <a:ext cx="608013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 smiley facesad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3800" y="2032000"/>
            <a:ext cx="579438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7</a:t>
            </a:r>
          </a:p>
        </p:txBody>
      </p:sp>
      <p:pic>
        <p:nvPicPr>
          <p:cNvPr id="193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3675" t="3332" r="2968" b="1696"/>
          <a:stretch>
            <a:fillRect/>
          </a:stretch>
        </p:blipFill>
        <p:spPr>
          <a:xfrm>
            <a:off x="9980706" y="5677114"/>
            <a:ext cx="1500260" cy="2120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85" extrusionOk="0">
                <a:moveTo>
                  <a:pt x="10123" y="10"/>
                </a:moveTo>
                <a:cubicBezTo>
                  <a:pt x="9955" y="-11"/>
                  <a:pt x="9830" y="-1"/>
                  <a:pt x="9678" y="54"/>
                </a:cubicBezTo>
                <a:cubicBezTo>
                  <a:pt x="9528" y="109"/>
                  <a:pt x="9404" y="235"/>
                  <a:pt x="9404" y="329"/>
                </a:cubicBezTo>
                <a:cubicBezTo>
                  <a:pt x="9404" y="391"/>
                  <a:pt x="9384" y="395"/>
                  <a:pt x="9044" y="446"/>
                </a:cubicBezTo>
                <a:cubicBezTo>
                  <a:pt x="8282" y="559"/>
                  <a:pt x="6858" y="877"/>
                  <a:pt x="6490" y="1015"/>
                </a:cubicBezTo>
                <a:cubicBezTo>
                  <a:pt x="6106" y="1160"/>
                  <a:pt x="5898" y="1366"/>
                  <a:pt x="5771" y="1722"/>
                </a:cubicBezTo>
                <a:cubicBezTo>
                  <a:pt x="5698" y="1925"/>
                  <a:pt x="5680" y="2024"/>
                  <a:pt x="5542" y="2930"/>
                </a:cubicBezTo>
                <a:cubicBezTo>
                  <a:pt x="5490" y="3268"/>
                  <a:pt x="5441" y="3550"/>
                  <a:pt x="5433" y="3556"/>
                </a:cubicBezTo>
                <a:cubicBezTo>
                  <a:pt x="5426" y="3562"/>
                  <a:pt x="5333" y="3575"/>
                  <a:pt x="5228" y="3580"/>
                </a:cubicBezTo>
                <a:cubicBezTo>
                  <a:pt x="4201" y="3633"/>
                  <a:pt x="2901" y="3772"/>
                  <a:pt x="2640" y="3859"/>
                </a:cubicBezTo>
                <a:cubicBezTo>
                  <a:pt x="2509" y="3902"/>
                  <a:pt x="2441" y="3974"/>
                  <a:pt x="2457" y="4049"/>
                </a:cubicBezTo>
                <a:cubicBezTo>
                  <a:pt x="2473" y="4122"/>
                  <a:pt x="2505" y="4143"/>
                  <a:pt x="2663" y="4194"/>
                </a:cubicBezTo>
                <a:cubicBezTo>
                  <a:pt x="3186" y="4363"/>
                  <a:pt x="3831" y="4516"/>
                  <a:pt x="4325" y="4586"/>
                </a:cubicBezTo>
                <a:cubicBezTo>
                  <a:pt x="4607" y="4626"/>
                  <a:pt x="4594" y="4618"/>
                  <a:pt x="4485" y="4687"/>
                </a:cubicBezTo>
                <a:cubicBezTo>
                  <a:pt x="4362" y="4765"/>
                  <a:pt x="4088" y="4867"/>
                  <a:pt x="3874" y="4913"/>
                </a:cubicBezTo>
                <a:cubicBezTo>
                  <a:pt x="3714" y="4947"/>
                  <a:pt x="3708" y="4949"/>
                  <a:pt x="3760" y="4970"/>
                </a:cubicBezTo>
                <a:cubicBezTo>
                  <a:pt x="3862" y="5010"/>
                  <a:pt x="4219" y="5084"/>
                  <a:pt x="4365" y="5095"/>
                </a:cubicBezTo>
                <a:cubicBezTo>
                  <a:pt x="4560" y="5109"/>
                  <a:pt x="4806" y="5084"/>
                  <a:pt x="5016" y="5026"/>
                </a:cubicBezTo>
                <a:cubicBezTo>
                  <a:pt x="5111" y="5000"/>
                  <a:pt x="5195" y="4981"/>
                  <a:pt x="5205" y="4986"/>
                </a:cubicBezTo>
                <a:cubicBezTo>
                  <a:pt x="5225" y="4994"/>
                  <a:pt x="5057" y="5195"/>
                  <a:pt x="4896" y="5353"/>
                </a:cubicBezTo>
                <a:cubicBezTo>
                  <a:pt x="4743" y="5505"/>
                  <a:pt x="4532" y="5662"/>
                  <a:pt x="4337" y="5765"/>
                </a:cubicBezTo>
                <a:cubicBezTo>
                  <a:pt x="4179" y="5849"/>
                  <a:pt x="4062" y="5892"/>
                  <a:pt x="3714" y="6004"/>
                </a:cubicBezTo>
                <a:cubicBezTo>
                  <a:pt x="3636" y="6029"/>
                  <a:pt x="3640" y="6027"/>
                  <a:pt x="3891" y="6028"/>
                </a:cubicBezTo>
                <a:cubicBezTo>
                  <a:pt x="4382" y="6030"/>
                  <a:pt x="4957" y="5958"/>
                  <a:pt x="5216" y="5858"/>
                </a:cubicBezTo>
                <a:cubicBezTo>
                  <a:pt x="5284" y="5832"/>
                  <a:pt x="5347" y="5814"/>
                  <a:pt x="5353" y="5822"/>
                </a:cubicBezTo>
                <a:cubicBezTo>
                  <a:pt x="5372" y="5843"/>
                  <a:pt x="5279" y="6038"/>
                  <a:pt x="5176" y="6194"/>
                </a:cubicBezTo>
                <a:lnTo>
                  <a:pt x="5085" y="6335"/>
                </a:lnTo>
                <a:lnTo>
                  <a:pt x="5136" y="6404"/>
                </a:lnTo>
                <a:cubicBezTo>
                  <a:pt x="5427" y="6772"/>
                  <a:pt x="5925" y="7152"/>
                  <a:pt x="6462" y="7417"/>
                </a:cubicBezTo>
                <a:cubicBezTo>
                  <a:pt x="6701" y="7536"/>
                  <a:pt x="7224" y="7736"/>
                  <a:pt x="7479" y="7805"/>
                </a:cubicBezTo>
                <a:lnTo>
                  <a:pt x="7576" y="7833"/>
                </a:lnTo>
                <a:lnTo>
                  <a:pt x="7496" y="7914"/>
                </a:lnTo>
                <a:cubicBezTo>
                  <a:pt x="7451" y="7958"/>
                  <a:pt x="7401" y="8024"/>
                  <a:pt x="7381" y="8064"/>
                </a:cubicBezTo>
                <a:cubicBezTo>
                  <a:pt x="7351" y="8126"/>
                  <a:pt x="7324" y="8146"/>
                  <a:pt x="7193" y="8201"/>
                </a:cubicBezTo>
                <a:cubicBezTo>
                  <a:pt x="6961" y="8299"/>
                  <a:pt x="6823" y="8386"/>
                  <a:pt x="6684" y="8516"/>
                </a:cubicBezTo>
                <a:cubicBezTo>
                  <a:pt x="6386" y="8797"/>
                  <a:pt x="6212" y="9131"/>
                  <a:pt x="6028" y="9784"/>
                </a:cubicBezTo>
                <a:cubicBezTo>
                  <a:pt x="5967" y="10001"/>
                  <a:pt x="5924" y="10084"/>
                  <a:pt x="5822" y="10180"/>
                </a:cubicBezTo>
                <a:cubicBezTo>
                  <a:pt x="5713" y="10283"/>
                  <a:pt x="5698" y="10278"/>
                  <a:pt x="5485" y="10128"/>
                </a:cubicBezTo>
                <a:cubicBezTo>
                  <a:pt x="5203" y="9929"/>
                  <a:pt x="4989" y="9870"/>
                  <a:pt x="4594" y="9881"/>
                </a:cubicBezTo>
                <a:lnTo>
                  <a:pt x="4400" y="9889"/>
                </a:lnTo>
                <a:lnTo>
                  <a:pt x="4245" y="9788"/>
                </a:lnTo>
                <a:lnTo>
                  <a:pt x="4091" y="9687"/>
                </a:lnTo>
                <a:lnTo>
                  <a:pt x="4074" y="9166"/>
                </a:lnTo>
                <a:cubicBezTo>
                  <a:pt x="4065" y="8878"/>
                  <a:pt x="4052" y="8612"/>
                  <a:pt x="4051" y="8577"/>
                </a:cubicBezTo>
                <a:lnTo>
                  <a:pt x="4051" y="8512"/>
                </a:lnTo>
                <a:lnTo>
                  <a:pt x="3628" y="8460"/>
                </a:lnTo>
                <a:lnTo>
                  <a:pt x="3206" y="8407"/>
                </a:lnTo>
                <a:lnTo>
                  <a:pt x="3154" y="8451"/>
                </a:lnTo>
                <a:cubicBezTo>
                  <a:pt x="3067" y="8527"/>
                  <a:pt x="2839" y="8876"/>
                  <a:pt x="2811" y="8973"/>
                </a:cubicBezTo>
                <a:cubicBezTo>
                  <a:pt x="2793" y="9038"/>
                  <a:pt x="2794" y="9099"/>
                  <a:pt x="2811" y="9199"/>
                </a:cubicBezTo>
                <a:cubicBezTo>
                  <a:pt x="2835" y="9332"/>
                  <a:pt x="2924" y="9580"/>
                  <a:pt x="2971" y="9643"/>
                </a:cubicBezTo>
                <a:cubicBezTo>
                  <a:pt x="2988" y="9666"/>
                  <a:pt x="2981" y="9715"/>
                  <a:pt x="2954" y="9821"/>
                </a:cubicBezTo>
                <a:cubicBezTo>
                  <a:pt x="2934" y="9901"/>
                  <a:pt x="2912" y="9978"/>
                  <a:pt x="2903" y="9990"/>
                </a:cubicBezTo>
                <a:cubicBezTo>
                  <a:pt x="2894" y="10003"/>
                  <a:pt x="2766" y="10057"/>
                  <a:pt x="2617" y="10112"/>
                </a:cubicBezTo>
                <a:cubicBezTo>
                  <a:pt x="2231" y="10253"/>
                  <a:pt x="2102" y="10305"/>
                  <a:pt x="1897" y="10406"/>
                </a:cubicBezTo>
                <a:cubicBezTo>
                  <a:pt x="1733" y="10488"/>
                  <a:pt x="1714" y="10504"/>
                  <a:pt x="1675" y="10584"/>
                </a:cubicBezTo>
                <a:cubicBezTo>
                  <a:pt x="1648" y="10637"/>
                  <a:pt x="1630" y="10714"/>
                  <a:pt x="1629" y="10782"/>
                </a:cubicBezTo>
                <a:cubicBezTo>
                  <a:pt x="1627" y="10963"/>
                  <a:pt x="1737" y="11090"/>
                  <a:pt x="1966" y="11162"/>
                </a:cubicBezTo>
                <a:lnTo>
                  <a:pt x="2063" y="11190"/>
                </a:lnTo>
                <a:lnTo>
                  <a:pt x="2046" y="11299"/>
                </a:lnTo>
                <a:cubicBezTo>
                  <a:pt x="2038" y="11367"/>
                  <a:pt x="2046" y="11430"/>
                  <a:pt x="2063" y="11469"/>
                </a:cubicBezTo>
                <a:cubicBezTo>
                  <a:pt x="2086" y="11519"/>
                  <a:pt x="2246" y="11730"/>
                  <a:pt x="2360" y="11861"/>
                </a:cubicBezTo>
                <a:cubicBezTo>
                  <a:pt x="2372" y="11874"/>
                  <a:pt x="2423" y="11966"/>
                  <a:pt x="2474" y="12067"/>
                </a:cubicBezTo>
                <a:cubicBezTo>
                  <a:pt x="2526" y="12168"/>
                  <a:pt x="2581" y="12262"/>
                  <a:pt x="2594" y="12273"/>
                </a:cubicBezTo>
                <a:cubicBezTo>
                  <a:pt x="2608" y="12283"/>
                  <a:pt x="2701" y="12296"/>
                  <a:pt x="2800" y="12301"/>
                </a:cubicBezTo>
                <a:cubicBezTo>
                  <a:pt x="3132" y="12319"/>
                  <a:pt x="3106" y="12307"/>
                  <a:pt x="3257" y="12470"/>
                </a:cubicBezTo>
                <a:cubicBezTo>
                  <a:pt x="3496" y="12730"/>
                  <a:pt x="3801" y="12907"/>
                  <a:pt x="4165" y="12996"/>
                </a:cubicBezTo>
                <a:cubicBezTo>
                  <a:pt x="4359" y="13043"/>
                  <a:pt x="4740" y="13046"/>
                  <a:pt x="4942" y="13004"/>
                </a:cubicBezTo>
                <a:cubicBezTo>
                  <a:pt x="5168" y="12956"/>
                  <a:pt x="5404" y="12857"/>
                  <a:pt x="5576" y="12737"/>
                </a:cubicBezTo>
                <a:cubicBezTo>
                  <a:pt x="5671" y="12672"/>
                  <a:pt x="5764" y="12626"/>
                  <a:pt x="5805" y="12620"/>
                </a:cubicBezTo>
                <a:cubicBezTo>
                  <a:pt x="5961" y="12595"/>
                  <a:pt x="6588" y="12324"/>
                  <a:pt x="6839" y="12176"/>
                </a:cubicBezTo>
                <a:cubicBezTo>
                  <a:pt x="6959" y="12104"/>
                  <a:pt x="6982" y="12132"/>
                  <a:pt x="6907" y="12248"/>
                </a:cubicBezTo>
                <a:cubicBezTo>
                  <a:pt x="6750" y="12491"/>
                  <a:pt x="6704" y="12758"/>
                  <a:pt x="6770" y="13044"/>
                </a:cubicBezTo>
                <a:cubicBezTo>
                  <a:pt x="6822" y="13268"/>
                  <a:pt x="6992" y="13563"/>
                  <a:pt x="7181" y="13767"/>
                </a:cubicBezTo>
                <a:cubicBezTo>
                  <a:pt x="7258" y="13850"/>
                  <a:pt x="7285" y="13950"/>
                  <a:pt x="7347" y="14320"/>
                </a:cubicBezTo>
                <a:cubicBezTo>
                  <a:pt x="7360" y="14395"/>
                  <a:pt x="7426" y="14721"/>
                  <a:pt x="7496" y="15043"/>
                </a:cubicBezTo>
                <a:lnTo>
                  <a:pt x="7627" y="15629"/>
                </a:lnTo>
                <a:lnTo>
                  <a:pt x="7501" y="15771"/>
                </a:lnTo>
                <a:cubicBezTo>
                  <a:pt x="7432" y="15848"/>
                  <a:pt x="7366" y="15922"/>
                  <a:pt x="7359" y="15936"/>
                </a:cubicBezTo>
                <a:cubicBezTo>
                  <a:pt x="7349" y="15954"/>
                  <a:pt x="7386" y="15987"/>
                  <a:pt x="7473" y="16045"/>
                </a:cubicBezTo>
                <a:cubicBezTo>
                  <a:pt x="7542" y="16091"/>
                  <a:pt x="7614" y="16136"/>
                  <a:pt x="7633" y="16146"/>
                </a:cubicBezTo>
                <a:cubicBezTo>
                  <a:pt x="7661" y="16161"/>
                  <a:pt x="7638" y="16188"/>
                  <a:pt x="7484" y="16316"/>
                </a:cubicBezTo>
                <a:cubicBezTo>
                  <a:pt x="7384" y="16399"/>
                  <a:pt x="7217" y="16541"/>
                  <a:pt x="7119" y="16627"/>
                </a:cubicBezTo>
                <a:lnTo>
                  <a:pt x="6942" y="16780"/>
                </a:lnTo>
                <a:lnTo>
                  <a:pt x="7170" y="16950"/>
                </a:lnTo>
                <a:cubicBezTo>
                  <a:pt x="7340" y="17076"/>
                  <a:pt x="7388" y="17125"/>
                  <a:pt x="7370" y="17140"/>
                </a:cubicBezTo>
                <a:cubicBezTo>
                  <a:pt x="7357" y="17151"/>
                  <a:pt x="7270" y="17162"/>
                  <a:pt x="7170" y="17168"/>
                </a:cubicBezTo>
                <a:lnTo>
                  <a:pt x="6987" y="17180"/>
                </a:lnTo>
                <a:lnTo>
                  <a:pt x="6993" y="17592"/>
                </a:lnTo>
                <a:lnTo>
                  <a:pt x="6999" y="18000"/>
                </a:lnTo>
                <a:lnTo>
                  <a:pt x="6902" y="18032"/>
                </a:lnTo>
                <a:cubicBezTo>
                  <a:pt x="6849" y="18050"/>
                  <a:pt x="6714" y="18092"/>
                  <a:pt x="6599" y="18121"/>
                </a:cubicBezTo>
                <a:cubicBezTo>
                  <a:pt x="6130" y="18240"/>
                  <a:pt x="6148" y="18232"/>
                  <a:pt x="6102" y="18339"/>
                </a:cubicBezTo>
                <a:cubicBezTo>
                  <a:pt x="6079" y="18392"/>
                  <a:pt x="6040" y="18488"/>
                  <a:pt x="6016" y="18554"/>
                </a:cubicBezTo>
                <a:cubicBezTo>
                  <a:pt x="5992" y="18619"/>
                  <a:pt x="5964" y="18675"/>
                  <a:pt x="5953" y="18683"/>
                </a:cubicBezTo>
                <a:cubicBezTo>
                  <a:pt x="5943" y="18690"/>
                  <a:pt x="5820" y="18714"/>
                  <a:pt x="5685" y="18735"/>
                </a:cubicBezTo>
                <a:cubicBezTo>
                  <a:pt x="5120" y="18825"/>
                  <a:pt x="4780" y="18926"/>
                  <a:pt x="4400" y="19103"/>
                </a:cubicBezTo>
                <a:cubicBezTo>
                  <a:pt x="3968" y="19304"/>
                  <a:pt x="3732" y="19623"/>
                  <a:pt x="3731" y="20008"/>
                </a:cubicBezTo>
                <a:cubicBezTo>
                  <a:pt x="3731" y="20204"/>
                  <a:pt x="3763" y="20283"/>
                  <a:pt x="3868" y="20355"/>
                </a:cubicBezTo>
                <a:cubicBezTo>
                  <a:pt x="3914" y="20386"/>
                  <a:pt x="3969" y="20422"/>
                  <a:pt x="3994" y="20432"/>
                </a:cubicBezTo>
                <a:cubicBezTo>
                  <a:pt x="4070" y="20463"/>
                  <a:pt x="4013" y="20481"/>
                  <a:pt x="3645" y="20533"/>
                </a:cubicBezTo>
                <a:cubicBezTo>
                  <a:pt x="3453" y="20560"/>
                  <a:pt x="3052" y="20619"/>
                  <a:pt x="2754" y="20666"/>
                </a:cubicBezTo>
                <a:cubicBezTo>
                  <a:pt x="2456" y="20714"/>
                  <a:pt x="2086" y="20768"/>
                  <a:pt x="1932" y="20787"/>
                </a:cubicBezTo>
                <a:cubicBezTo>
                  <a:pt x="1367" y="20857"/>
                  <a:pt x="660" y="20997"/>
                  <a:pt x="389" y="21094"/>
                </a:cubicBezTo>
                <a:cubicBezTo>
                  <a:pt x="239" y="21148"/>
                  <a:pt x="19" y="21243"/>
                  <a:pt x="1" y="21264"/>
                </a:cubicBezTo>
                <a:cubicBezTo>
                  <a:pt x="-6" y="21272"/>
                  <a:pt x="23" y="21292"/>
                  <a:pt x="69" y="21308"/>
                </a:cubicBezTo>
                <a:cubicBezTo>
                  <a:pt x="136" y="21332"/>
                  <a:pt x="203" y="21341"/>
                  <a:pt x="389" y="21341"/>
                </a:cubicBezTo>
                <a:cubicBezTo>
                  <a:pt x="605" y="21341"/>
                  <a:pt x="655" y="21336"/>
                  <a:pt x="886" y="21280"/>
                </a:cubicBezTo>
                <a:lnTo>
                  <a:pt x="1138" y="21215"/>
                </a:lnTo>
                <a:lnTo>
                  <a:pt x="1258" y="21292"/>
                </a:lnTo>
                <a:cubicBezTo>
                  <a:pt x="1462" y="21422"/>
                  <a:pt x="1419" y="21422"/>
                  <a:pt x="2246" y="21333"/>
                </a:cubicBezTo>
                <a:cubicBezTo>
                  <a:pt x="2646" y="21289"/>
                  <a:pt x="3094" y="21241"/>
                  <a:pt x="3246" y="21227"/>
                </a:cubicBezTo>
                <a:cubicBezTo>
                  <a:pt x="3397" y="21214"/>
                  <a:pt x="3738" y="21177"/>
                  <a:pt x="4005" y="21147"/>
                </a:cubicBezTo>
                <a:cubicBezTo>
                  <a:pt x="4657" y="21074"/>
                  <a:pt x="5385" y="21002"/>
                  <a:pt x="5565" y="20989"/>
                </a:cubicBezTo>
                <a:cubicBezTo>
                  <a:pt x="5646" y="20984"/>
                  <a:pt x="5953" y="20958"/>
                  <a:pt x="6245" y="20933"/>
                </a:cubicBezTo>
                <a:cubicBezTo>
                  <a:pt x="7518" y="20822"/>
                  <a:pt x="9243" y="20730"/>
                  <a:pt x="9301" y="20771"/>
                </a:cubicBezTo>
                <a:cubicBezTo>
                  <a:pt x="9332" y="20793"/>
                  <a:pt x="9317" y="20795"/>
                  <a:pt x="8804" y="20844"/>
                </a:cubicBezTo>
                <a:cubicBezTo>
                  <a:pt x="8555" y="20867"/>
                  <a:pt x="8088" y="20918"/>
                  <a:pt x="7758" y="20957"/>
                </a:cubicBezTo>
                <a:cubicBezTo>
                  <a:pt x="7429" y="20995"/>
                  <a:pt x="6883" y="21058"/>
                  <a:pt x="6547" y="21094"/>
                </a:cubicBezTo>
                <a:cubicBezTo>
                  <a:pt x="5390" y="21219"/>
                  <a:pt x="4973" y="21300"/>
                  <a:pt x="4628" y="21466"/>
                </a:cubicBezTo>
                <a:lnTo>
                  <a:pt x="4542" y="21506"/>
                </a:lnTo>
                <a:lnTo>
                  <a:pt x="4662" y="21547"/>
                </a:lnTo>
                <a:cubicBezTo>
                  <a:pt x="4772" y="21583"/>
                  <a:pt x="4805" y="21589"/>
                  <a:pt x="4976" y="21583"/>
                </a:cubicBezTo>
                <a:cubicBezTo>
                  <a:pt x="5109" y="21578"/>
                  <a:pt x="5238" y="21557"/>
                  <a:pt x="5393" y="21522"/>
                </a:cubicBezTo>
                <a:cubicBezTo>
                  <a:pt x="5613" y="21473"/>
                  <a:pt x="6623" y="21345"/>
                  <a:pt x="7404" y="21268"/>
                </a:cubicBezTo>
                <a:cubicBezTo>
                  <a:pt x="8360" y="21173"/>
                  <a:pt x="9917" y="21041"/>
                  <a:pt x="10495" y="21005"/>
                </a:cubicBezTo>
                <a:cubicBezTo>
                  <a:pt x="12781" y="20862"/>
                  <a:pt x="13816" y="20811"/>
                  <a:pt x="13825" y="20844"/>
                </a:cubicBezTo>
                <a:cubicBezTo>
                  <a:pt x="13827" y="20853"/>
                  <a:pt x="13754" y="20869"/>
                  <a:pt x="13665" y="20880"/>
                </a:cubicBezTo>
                <a:cubicBezTo>
                  <a:pt x="13576" y="20891"/>
                  <a:pt x="13339" y="20927"/>
                  <a:pt x="13134" y="20957"/>
                </a:cubicBezTo>
                <a:cubicBezTo>
                  <a:pt x="12176" y="21096"/>
                  <a:pt x="11789" y="21140"/>
                  <a:pt x="11477" y="21155"/>
                </a:cubicBezTo>
                <a:cubicBezTo>
                  <a:pt x="11131" y="21171"/>
                  <a:pt x="11072" y="21182"/>
                  <a:pt x="10923" y="21236"/>
                </a:cubicBezTo>
                <a:cubicBezTo>
                  <a:pt x="10828" y="21270"/>
                  <a:pt x="10741" y="21341"/>
                  <a:pt x="10769" y="21361"/>
                </a:cubicBezTo>
                <a:cubicBezTo>
                  <a:pt x="10798" y="21381"/>
                  <a:pt x="11466" y="21383"/>
                  <a:pt x="11751" y="21365"/>
                </a:cubicBezTo>
                <a:cubicBezTo>
                  <a:pt x="11910" y="21355"/>
                  <a:pt x="12229" y="21326"/>
                  <a:pt x="12465" y="21300"/>
                </a:cubicBezTo>
                <a:cubicBezTo>
                  <a:pt x="13024" y="21238"/>
                  <a:pt x="13551" y="21193"/>
                  <a:pt x="14139" y="21163"/>
                </a:cubicBezTo>
                <a:cubicBezTo>
                  <a:pt x="14829" y="21127"/>
                  <a:pt x="15342" y="21098"/>
                  <a:pt x="16081" y="21046"/>
                </a:cubicBezTo>
                <a:cubicBezTo>
                  <a:pt x="16442" y="21020"/>
                  <a:pt x="16816" y="20995"/>
                  <a:pt x="16916" y="20989"/>
                </a:cubicBezTo>
                <a:cubicBezTo>
                  <a:pt x="17015" y="20984"/>
                  <a:pt x="17285" y="20966"/>
                  <a:pt x="17515" y="20949"/>
                </a:cubicBezTo>
                <a:cubicBezTo>
                  <a:pt x="19129" y="20830"/>
                  <a:pt x="20136" y="20766"/>
                  <a:pt x="20731" y="20747"/>
                </a:cubicBezTo>
                <a:cubicBezTo>
                  <a:pt x="20918" y="20741"/>
                  <a:pt x="21188" y="20732"/>
                  <a:pt x="21331" y="20727"/>
                </a:cubicBezTo>
                <a:lnTo>
                  <a:pt x="21594" y="20715"/>
                </a:lnTo>
                <a:lnTo>
                  <a:pt x="21097" y="20702"/>
                </a:lnTo>
                <a:cubicBezTo>
                  <a:pt x="20587" y="20689"/>
                  <a:pt x="20203" y="20692"/>
                  <a:pt x="18903" y="20731"/>
                </a:cubicBezTo>
                <a:cubicBezTo>
                  <a:pt x="17173" y="20783"/>
                  <a:pt x="17209" y="20784"/>
                  <a:pt x="17367" y="20698"/>
                </a:cubicBezTo>
                <a:cubicBezTo>
                  <a:pt x="17451" y="20653"/>
                  <a:pt x="17475" y="20585"/>
                  <a:pt x="17418" y="20553"/>
                </a:cubicBezTo>
                <a:cubicBezTo>
                  <a:pt x="17314" y="20494"/>
                  <a:pt x="16360" y="20473"/>
                  <a:pt x="15436" y="20509"/>
                </a:cubicBezTo>
                <a:cubicBezTo>
                  <a:pt x="14585" y="20541"/>
                  <a:pt x="14427" y="20542"/>
                  <a:pt x="14408" y="20529"/>
                </a:cubicBezTo>
                <a:cubicBezTo>
                  <a:pt x="14399" y="20523"/>
                  <a:pt x="14451" y="20481"/>
                  <a:pt x="14522" y="20436"/>
                </a:cubicBezTo>
                <a:cubicBezTo>
                  <a:pt x="14718" y="20309"/>
                  <a:pt x="14716" y="20316"/>
                  <a:pt x="14716" y="19903"/>
                </a:cubicBezTo>
                <a:lnTo>
                  <a:pt x="14716" y="19543"/>
                </a:lnTo>
                <a:lnTo>
                  <a:pt x="14648" y="19442"/>
                </a:lnTo>
                <a:cubicBezTo>
                  <a:pt x="14612" y="19387"/>
                  <a:pt x="14529" y="19300"/>
                  <a:pt x="14465" y="19244"/>
                </a:cubicBezTo>
                <a:cubicBezTo>
                  <a:pt x="14353" y="19147"/>
                  <a:pt x="14351" y="19140"/>
                  <a:pt x="14373" y="19083"/>
                </a:cubicBezTo>
                <a:cubicBezTo>
                  <a:pt x="14386" y="19050"/>
                  <a:pt x="14396" y="18928"/>
                  <a:pt x="14396" y="18812"/>
                </a:cubicBezTo>
                <a:cubicBezTo>
                  <a:pt x="14396" y="18567"/>
                  <a:pt x="14423" y="18601"/>
                  <a:pt x="14059" y="18335"/>
                </a:cubicBezTo>
                <a:lnTo>
                  <a:pt x="13836" y="18178"/>
                </a:lnTo>
                <a:lnTo>
                  <a:pt x="13802" y="18008"/>
                </a:lnTo>
                <a:cubicBezTo>
                  <a:pt x="13782" y="17916"/>
                  <a:pt x="13748" y="17736"/>
                  <a:pt x="13722" y="17608"/>
                </a:cubicBezTo>
                <a:cubicBezTo>
                  <a:pt x="13697" y="17481"/>
                  <a:pt x="13654" y="17303"/>
                  <a:pt x="13631" y="17208"/>
                </a:cubicBezTo>
                <a:cubicBezTo>
                  <a:pt x="13608" y="17114"/>
                  <a:pt x="13599" y="17030"/>
                  <a:pt x="13608" y="17023"/>
                </a:cubicBezTo>
                <a:cubicBezTo>
                  <a:pt x="13617" y="17016"/>
                  <a:pt x="13685" y="16937"/>
                  <a:pt x="13757" y="16845"/>
                </a:cubicBezTo>
                <a:cubicBezTo>
                  <a:pt x="13828" y="16753"/>
                  <a:pt x="13913" y="16638"/>
                  <a:pt x="13951" y="16590"/>
                </a:cubicBezTo>
                <a:lnTo>
                  <a:pt x="14019" y="16502"/>
                </a:lnTo>
                <a:lnTo>
                  <a:pt x="13956" y="16461"/>
                </a:lnTo>
                <a:cubicBezTo>
                  <a:pt x="13695" y="16302"/>
                  <a:pt x="13379" y="16102"/>
                  <a:pt x="13379" y="16094"/>
                </a:cubicBezTo>
                <a:cubicBezTo>
                  <a:pt x="13380" y="16067"/>
                  <a:pt x="13473" y="15812"/>
                  <a:pt x="13534" y="15674"/>
                </a:cubicBezTo>
                <a:cubicBezTo>
                  <a:pt x="13597" y="15529"/>
                  <a:pt x="13615" y="15510"/>
                  <a:pt x="13802" y="15350"/>
                </a:cubicBezTo>
                <a:cubicBezTo>
                  <a:pt x="13990" y="15191"/>
                  <a:pt x="14009" y="15170"/>
                  <a:pt x="14048" y="15056"/>
                </a:cubicBezTo>
                <a:cubicBezTo>
                  <a:pt x="14070" y="14988"/>
                  <a:pt x="14161" y="14732"/>
                  <a:pt x="14253" y="14486"/>
                </a:cubicBezTo>
                <a:cubicBezTo>
                  <a:pt x="14346" y="14240"/>
                  <a:pt x="14428" y="14035"/>
                  <a:pt x="14431" y="14026"/>
                </a:cubicBezTo>
                <a:cubicBezTo>
                  <a:pt x="14433" y="14016"/>
                  <a:pt x="14566" y="13913"/>
                  <a:pt x="14728" y="13799"/>
                </a:cubicBezTo>
                <a:cubicBezTo>
                  <a:pt x="15308" y="13390"/>
                  <a:pt x="15875" y="12837"/>
                  <a:pt x="16076" y="12483"/>
                </a:cubicBezTo>
                <a:cubicBezTo>
                  <a:pt x="16159" y="12335"/>
                  <a:pt x="16247" y="12039"/>
                  <a:pt x="16264" y="11852"/>
                </a:cubicBezTo>
                <a:cubicBezTo>
                  <a:pt x="16282" y="11654"/>
                  <a:pt x="16244" y="11372"/>
                  <a:pt x="16156" y="11037"/>
                </a:cubicBezTo>
                <a:cubicBezTo>
                  <a:pt x="16068" y="10704"/>
                  <a:pt x="15832" y="10106"/>
                  <a:pt x="15573" y="9566"/>
                </a:cubicBezTo>
                <a:cubicBezTo>
                  <a:pt x="15440" y="9288"/>
                  <a:pt x="15184" y="8892"/>
                  <a:pt x="15013" y="8694"/>
                </a:cubicBezTo>
                <a:lnTo>
                  <a:pt x="14933" y="8597"/>
                </a:lnTo>
                <a:lnTo>
                  <a:pt x="14979" y="8460"/>
                </a:lnTo>
                <a:cubicBezTo>
                  <a:pt x="15047" y="8265"/>
                  <a:pt x="15057" y="8175"/>
                  <a:pt x="15030" y="8039"/>
                </a:cubicBezTo>
                <a:cubicBezTo>
                  <a:pt x="14942" y="7593"/>
                  <a:pt x="14579" y="7289"/>
                  <a:pt x="13808" y="7014"/>
                </a:cubicBezTo>
                <a:cubicBezTo>
                  <a:pt x="13677" y="6967"/>
                  <a:pt x="13475" y="6905"/>
                  <a:pt x="13357" y="6876"/>
                </a:cubicBezTo>
                <a:cubicBezTo>
                  <a:pt x="13239" y="6847"/>
                  <a:pt x="13134" y="6819"/>
                  <a:pt x="13122" y="6812"/>
                </a:cubicBezTo>
                <a:cubicBezTo>
                  <a:pt x="13110" y="6804"/>
                  <a:pt x="13143" y="6760"/>
                  <a:pt x="13202" y="6707"/>
                </a:cubicBezTo>
                <a:cubicBezTo>
                  <a:pt x="13258" y="6656"/>
                  <a:pt x="13361" y="6556"/>
                  <a:pt x="13425" y="6488"/>
                </a:cubicBezTo>
                <a:lnTo>
                  <a:pt x="13539" y="6367"/>
                </a:lnTo>
                <a:lnTo>
                  <a:pt x="13694" y="6476"/>
                </a:lnTo>
                <a:cubicBezTo>
                  <a:pt x="13848" y="6587"/>
                  <a:pt x="14215" y="6789"/>
                  <a:pt x="14345" y="6836"/>
                </a:cubicBezTo>
                <a:cubicBezTo>
                  <a:pt x="14496" y="6890"/>
                  <a:pt x="15097" y="6956"/>
                  <a:pt x="15436" y="6957"/>
                </a:cubicBezTo>
                <a:cubicBezTo>
                  <a:pt x="15511" y="6957"/>
                  <a:pt x="15505" y="6953"/>
                  <a:pt x="15322" y="6876"/>
                </a:cubicBezTo>
                <a:cubicBezTo>
                  <a:pt x="15034" y="6755"/>
                  <a:pt x="14831" y="6639"/>
                  <a:pt x="14659" y="6497"/>
                </a:cubicBezTo>
                <a:cubicBezTo>
                  <a:pt x="14466" y="6336"/>
                  <a:pt x="14431" y="6300"/>
                  <a:pt x="14265" y="6085"/>
                </a:cubicBezTo>
                <a:cubicBezTo>
                  <a:pt x="14109" y="5882"/>
                  <a:pt x="14041" y="5765"/>
                  <a:pt x="14071" y="5745"/>
                </a:cubicBezTo>
                <a:cubicBezTo>
                  <a:pt x="14082" y="5737"/>
                  <a:pt x="14154" y="5754"/>
                  <a:pt x="14236" y="5790"/>
                </a:cubicBezTo>
                <a:cubicBezTo>
                  <a:pt x="14315" y="5823"/>
                  <a:pt x="14439" y="5868"/>
                  <a:pt x="14516" y="5887"/>
                </a:cubicBezTo>
                <a:cubicBezTo>
                  <a:pt x="14687" y="5927"/>
                  <a:pt x="15058" y="5956"/>
                  <a:pt x="15242" y="5943"/>
                </a:cubicBezTo>
                <a:cubicBezTo>
                  <a:pt x="15466" y="5927"/>
                  <a:pt x="15687" y="5902"/>
                  <a:pt x="15687" y="5891"/>
                </a:cubicBezTo>
                <a:cubicBezTo>
                  <a:pt x="15687" y="5885"/>
                  <a:pt x="15600" y="5848"/>
                  <a:pt x="15499" y="5814"/>
                </a:cubicBezTo>
                <a:cubicBezTo>
                  <a:pt x="15397" y="5780"/>
                  <a:pt x="15260" y="5726"/>
                  <a:pt x="15190" y="5693"/>
                </a:cubicBezTo>
                <a:cubicBezTo>
                  <a:pt x="15043" y="5623"/>
                  <a:pt x="14767" y="5421"/>
                  <a:pt x="14631" y="5285"/>
                </a:cubicBezTo>
                <a:cubicBezTo>
                  <a:pt x="14485" y="5139"/>
                  <a:pt x="14318" y="4912"/>
                  <a:pt x="14345" y="4893"/>
                </a:cubicBezTo>
                <a:cubicBezTo>
                  <a:pt x="14360" y="4882"/>
                  <a:pt x="14420" y="4884"/>
                  <a:pt x="14528" y="4901"/>
                </a:cubicBezTo>
                <a:cubicBezTo>
                  <a:pt x="14722" y="4932"/>
                  <a:pt x="15023" y="4934"/>
                  <a:pt x="15179" y="4905"/>
                </a:cubicBezTo>
                <a:cubicBezTo>
                  <a:pt x="15350" y="4873"/>
                  <a:pt x="15562" y="4790"/>
                  <a:pt x="15664" y="4711"/>
                </a:cubicBezTo>
                <a:cubicBezTo>
                  <a:pt x="15764" y="4635"/>
                  <a:pt x="15773" y="4610"/>
                  <a:pt x="15710" y="4610"/>
                </a:cubicBezTo>
                <a:cubicBezTo>
                  <a:pt x="15645" y="4610"/>
                  <a:pt x="15317" y="4536"/>
                  <a:pt x="15207" y="4497"/>
                </a:cubicBezTo>
                <a:cubicBezTo>
                  <a:pt x="15030" y="4434"/>
                  <a:pt x="14834" y="4324"/>
                  <a:pt x="14671" y="4198"/>
                </a:cubicBezTo>
                <a:cubicBezTo>
                  <a:pt x="14583" y="4131"/>
                  <a:pt x="14516" y="4071"/>
                  <a:pt x="14522" y="4065"/>
                </a:cubicBezTo>
                <a:cubicBezTo>
                  <a:pt x="14528" y="4059"/>
                  <a:pt x="14564" y="4050"/>
                  <a:pt x="14602" y="4045"/>
                </a:cubicBezTo>
                <a:cubicBezTo>
                  <a:pt x="14685" y="4033"/>
                  <a:pt x="14683" y="4128"/>
                  <a:pt x="14613" y="3176"/>
                </a:cubicBezTo>
                <a:cubicBezTo>
                  <a:pt x="14549" y="2298"/>
                  <a:pt x="14547" y="2302"/>
                  <a:pt x="14459" y="2094"/>
                </a:cubicBezTo>
                <a:cubicBezTo>
                  <a:pt x="14292" y="1694"/>
                  <a:pt x="13925" y="1361"/>
                  <a:pt x="13379" y="1108"/>
                </a:cubicBezTo>
                <a:cubicBezTo>
                  <a:pt x="13016" y="940"/>
                  <a:pt x="12468" y="748"/>
                  <a:pt x="12003" y="628"/>
                </a:cubicBezTo>
                <a:cubicBezTo>
                  <a:pt x="11551" y="511"/>
                  <a:pt x="11477" y="495"/>
                  <a:pt x="11043" y="426"/>
                </a:cubicBezTo>
                <a:cubicBezTo>
                  <a:pt x="10632" y="360"/>
                  <a:pt x="10634" y="359"/>
                  <a:pt x="10603" y="276"/>
                </a:cubicBezTo>
                <a:cubicBezTo>
                  <a:pt x="10549" y="131"/>
                  <a:pt x="10385" y="41"/>
                  <a:pt x="10123" y="10"/>
                </a:cubicBezTo>
                <a:close/>
                <a:moveTo>
                  <a:pt x="1372" y="10479"/>
                </a:moveTo>
                <a:cubicBezTo>
                  <a:pt x="1286" y="10654"/>
                  <a:pt x="1246" y="10906"/>
                  <a:pt x="1275" y="11109"/>
                </a:cubicBezTo>
                <a:cubicBezTo>
                  <a:pt x="1312" y="11371"/>
                  <a:pt x="1459" y="11662"/>
                  <a:pt x="1669" y="11885"/>
                </a:cubicBezTo>
                <a:cubicBezTo>
                  <a:pt x="1715" y="11934"/>
                  <a:pt x="1758" y="11970"/>
                  <a:pt x="1766" y="11970"/>
                </a:cubicBezTo>
                <a:cubicBezTo>
                  <a:pt x="1774" y="11969"/>
                  <a:pt x="1837" y="11935"/>
                  <a:pt x="1903" y="11893"/>
                </a:cubicBezTo>
                <a:lnTo>
                  <a:pt x="2023" y="11816"/>
                </a:lnTo>
                <a:lnTo>
                  <a:pt x="1943" y="11735"/>
                </a:lnTo>
                <a:cubicBezTo>
                  <a:pt x="1822" y="11616"/>
                  <a:pt x="1572" y="11240"/>
                  <a:pt x="1520" y="11097"/>
                </a:cubicBezTo>
                <a:cubicBezTo>
                  <a:pt x="1449" y="10900"/>
                  <a:pt x="1411" y="10723"/>
                  <a:pt x="1406" y="10564"/>
                </a:cubicBezTo>
                <a:cubicBezTo>
                  <a:pt x="1401" y="10421"/>
                  <a:pt x="1401" y="10420"/>
                  <a:pt x="1372" y="10479"/>
                </a:cubicBezTo>
                <a:close/>
                <a:moveTo>
                  <a:pt x="772" y="10782"/>
                </a:moveTo>
                <a:cubicBezTo>
                  <a:pt x="767" y="10722"/>
                  <a:pt x="760" y="10727"/>
                  <a:pt x="721" y="10839"/>
                </a:cubicBezTo>
                <a:cubicBezTo>
                  <a:pt x="666" y="10994"/>
                  <a:pt x="653" y="11247"/>
                  <a:pt x="686" y="11408"/>
                </a:cubicBezTo>
                <a:cubicBezTo>
                  <a:pt x="732" y="11626"/>
                  <a:pt x="889" y="11930"/>
                  <a:pt x="1046" y="12091"/>
                </a:cubicBezTo>
                <a:cubicBezTo>
                  <a:pt x="1085" y="12131"/>
                  <a:pt x="1127" y="12164"/>
                  <a:pt x="1138" y="12164"/>
                </a:cubicBezTo>
                <a:cubicBezTo>
                  <a:pt x="1148" y="12164"/>
                  <a:pt x="1206" y="12132"/>
                  <a:pt x="1263" y="12095"/>
                </a:cubicBezTo>
                <a:lnTo>
                  <a:pt x="1366" y="12026"/>
                </a:lnTo>
                <a:lnTo>
                  <a:pt x="1286" y="11941"/>
                </a:lnTo>
                <a:cubicBezTo>
                  <a:pt x="1178" y="11829"/>
                  <a:pt x="995" y="11556"/>
                  <a:pt x="915" y="11384"/>
                </a:cubicBezTo>
                <a:cubicBezTo>
                  <a:pt x="858" y="11263"/>
                  <a:pt x="791" y="10980"/>
                  <a:pt x="772" y="1078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" y="1168400"/>
            <a:ext cx="14478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6900" y="1168400"/>
            <a:ext cx="18923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23769" t="18343" r="17714" b="23276"/>
          <a:stretch>
            <a:fillRect/>
          </a:stretch>
        </p:blipFill>
        <p:spPr>
          <a:xfrm>
            <a:off x="9501669" y="5433050"/>
            <a:ext cx="2108458" cy="2974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9" extrusionOk="0">
                <a:moveTo>
                  <a:pt x="9867" y="0"/>
                </a:moveTo>
                <a:cubicBezTo>
                  <a:pt x="9841" y="-1"/>
                  <a:pt x="9813" y="8"/>
                  <a:pt x="9773" y="23"/>
                </a:cubicBezTo>
                <a:cubicBezTo>
                  <a:pt x="9722" y="41"/>
                  <a:pt x="9674" y="51"/>
                  <a:pt x="9663" y="43"/>
                </a:cubicBezTo>
                <a:cubicBezTo>
                  <a:pt x="9653" y="35"/>
                  <a:pt x="9627" y="59"/>
                  <a:pt x="9607" y="98"/>
                </a:cubicBezTo>
                <a:cubicBezTo>
                  <a:pt x="9577" y="152"/>
                  <a:pt x="9558" y="163"/>
                  <a:pt x="9521" y="141"/>
                </a:cubicBezTo>
                <a:cubicBezTo>
                  <a:pt x="9462" y="106"/>
                  <a:pt x="9411" y="134"/>
                  <a:pt x="9460" y="175"/>
                </a:cubicBezTo>
                <a:cubicBezTo>
                  <a:pt x="9552" y="254"/>
                  <a:pt x="9271" y="493"/>
                  <a:pt x="9131" y="455"/>
                </a:cubicBezTo>
                <a:cubicBezTo>
                  <a:pt x="9104" y="447"/>
                  <a:pt x="8991" y="470"/>
                  <a:pt x="8883" y="504"/>
                </a:cubicBezTo>
                <a:cubicBezTo>
                  <a:pt x="8596" y="593"/>
                  <a:pt x="8490" y="605"/>
                  <a:pt x="8465" y="558"/>
                </a:cubicBezTo>
                <a:cubicBezTo>
                  <a:pt x="8448" y="527"/>
                  <a:pt x="8429" y="532"/>
                  <a:pt x="8371" y="584"/>
                </a:cubicBezTo>
                <a:cubicBezTo>
                  <a:pt x="8313" y="637"/>
                  <a:pt x="8275" y="649"/>
                  <a:pt x="8168" y="642"/>
                </a:cubicBezTo>
                <a:cubicBezTo>
                  <a:pt x="8095" y="637"/>
                  <a:pt x="8014" y="624"/>
                  <a:pt x="7989" y="613"/>
                </a:cubicBezTo>
                <a:cubicBezTo>
                  <a:pt x="7964" y="602"/>
                  <a:pt x="7921" y="605"/>
                  <a:pt x="7892" y="622"/>
                </a:cubicBezTo>
                <a:cubicBezTo>
                  <a:pt x="7852" y="645"/>
                  <a:pt x="7829" y="648"/>
                  <a:pt x="7790" y="625"/>
                </a:cubicBezTo>
                <a:cubicBezTo>
                  <a:pt x="7757" y="605"/>
                  <a:pt x="7732" y="602"/>
                  <a:pt x="7717" y="619"/>
                </a:cubicBezTo>
                <a:cubicBezTo>
                  <a:pt x="7705" y="633"/>
                  <a:pt x="7630" y="644"/>
                  <a:pt x="7555" y="639"/>
                </a:cubicBezTo>
                <a:cubicBezTo>
                  <a:pt x="7448" y="633"/>
                  <a:pt x="7417" y="637"/>
                  <a:pt x="7420" y="668"/>
                </a:cubicBezTo>
                <a:cubicBezTo>
                  <a:pt x="7423" y="690"/>
                  <a:pt x="7391" y="721"/>
                  <a:pt x="7347" y="737"/>
                </a:cubicBezTo>
                <a:cubicBezTo>
                  <a:pt x="7290" y="758"/>
                  <a:pt x="7278" y="775"/>
                  <a:pt x="7307" y="795"/>
                </a:cubicBezTo>
                <a:cubicBezTo>
                  <a:pt x="7335" y="815"/>
                  <a:pt x="7313" y="835"/>
                  <a:pt x="7233" y="864"/>
                </a:cubicBezTo>
                <a:cubicBezTo>
                  <a:pt x="7090" y="917"/>
                  <a:pt x="7062" y="915"/>
                  <a:pt x="6969" y="849"/>
                </a:cubicBezTo>
                <a:cubicBezTo>
                  <a:pt x="6914" y="810"/>
                  <a:pt x="6877" y="801"/>
                  <a:pt x="6839" y="818"/>
                </a:cubicBezTo>
                <a:cubicBezTo>
                  <a:pt x="6810" y="831"/>
                  <a:pt x="6785" y="853"/>
                  <a:pt x="6787" y="867"/>
                </a:cubicBezTo>
                <a:cubicBezTo>
                  <a:pt x="6790" y="909"/>
                  <a:pt x="6681" y="978"/>
                  <a:pt x="6632" y="965"/>
                </a:cubicBezTo>
                <a:cubicBezTo>
                  <a:pt x="6606" y="958"/>
                  <a:pt x="6576" y="964"/>
                  <a:pt x="6563" y="979"/>
                </a:cubicBezTo>
                <a:cubicBezTo>
                  <a:pt x="6550" y="994"/>
                  <a:pt x="6477" y="1005"/>
                  <a:pt x="6400" y="1005"/>
                </a:cubicBezTo>
                <a:cubicBezTo>
                  <a:pt x="6266" y="1005"/>
                  <a:pt x="6261" y="1009"/>
                  <a:pt x="6266" y="1091"/>
                </a:cubicBezTo>
                <a:cubicBezTo>
                  <a:pt x="6271" y="1156"/>
                  <a:pt x="6243" y="1194"/>
                  <a:pt x="6157" y="1256"/>
                </a:cubicBezTo>
                <a:cubicBezTo>
                  <a:pt x="6094" y="1300"/>
                  <a:pt x="6030" y="1336"/>
                  <a:pt x="6010" y="1336"/>
                </a:cubicBezTo>
                <a:cubicBezTo>
                  <a:pt x="5991" y="1336"/>
                  <a:pt x="5975" y="1358"/>
                  <a:pt x="5978" y="1382"/>
                </a:cubicBezTo>
                <a:cubicBezTo>
                  <a:pt x="5982" y="1416"/>
                  <a:pt x="5961" y="1425"/>
                  <a:pt x="5893" y="1420"/>
                </a:cubicBezTo>
                <a:cubicBezTo>
                  <a:pt x="5817" y="1414"/>
                  <a:pt x="5789" y="1430"/>
                  <a:pt x="5738" y="1512"/>
                </a:cubicBezTo>
                <a:cubicBezTo>
                  <a:pt x="5675" y="1613"/>
                  <a:pt x="5657" y="1748"/>
                  <a:pt x="5702" y="1780"/>
                </a:cubicBezTo>
                <a:cubicBezTo>
                  <a:pt x="5741" y="1808"/>
                  <a:pt x="5746" y="1873"/>
                  <a:pt x="5710" y="1889"/>
                </a:cubicBezTo>
                <a:cubicBezTo>
                  <a:pt x="5692" y="1897"/>
                  <a:pt x="5677" y="1944"/>
                  <a:pt x="5677" y="1993"/>
                </a:cubicBezTo>
                <a:cubicBezTo>
                  <a:pt x="5677" y="2042"/>
                  <a:pt x="5664" y="2103"/>
                  <a:pt x="5645" y="2128"/>
                </a:cubicBezTo>
                <a:cubicBezTo>
                  <a:pt x="5619" y="2162"/>
                  <a:pt x="5622" y="2179"/>
                  <a:pt x="5657" y="2189"/>
                </a:cubicBezTo>
                <a:cubicBezTo>
                  <a:pt x="5695" y="2199"/>
                  <a:pt x="5698" y="2232"/>
                  <a:pt x="5673" y="2339"/>
                </a:cubicBezTo>
                <a:cubicBezTo>
                  <a:pt x="5618" y="2576"/>
                  <a:pt x="5601" y="2676"/>
                  <a:pt x="5592" y="2776"/>
                </a:cubicBezTo>
                <a:cubicBezTo>
                  <a:pt x="5587" y="2830"/>
                  <a:pt x="5560" y="2884"/>
                  <a:pt x="5535" y="2895"/>
                </a:cubicBezTo>
                <a:cubicBezTo>
                  <a:pt x="5500" y="2910"/>
                  <a:pt x="5499" y="2927"/>
                  <a:pt x="5531" y="2969"/>
                </a:cubicBezTo>
                <a:cubicBezTo>
                  <a:pt x="5554" y="3000"/>
                  <a:pt x="5562" y="3050"/>
                  <a:pt x="5547" y="3082"/>
                </a:cubicBezTo>
                <a:cubicBezTo>
                  <a:pt x="5533" y="3113"/>
                  <a:pt x="5526" y="3172"/>
                  <a:pt x="5531" y="3214"/>
                </a:cubicBezTo>
                <a:cubicBezTo>
                  <a:pt x="5536" y="3257"/>
                  <a:pt x="5522" y="3324"/>
                  <a:pt x="5502" y="3361"/>
                </a:cubicBezTo>
                <a:cubicBezTo>
                  <a:pt x="5463" y="3436"/>
                  <a:pt x="5244" y="3523"/>
                  <a:pt x="5157" y="3499"/>
                </a:cubicBezTo>
                <a:cubicBezTo>
                  <a:pt x="5093" y="3482"/>
                  <a:pt x="5084" y="3511"/>
                  <a:pt x="5141" y="3551"/>
                </a:cubicBezTo>
                <a:cubicBezTo>
                  <a:pt x="5217" y="3605"/>
                  <a:pt x="5027" y="3644"/>
                  <a:pt x="4653" y="3649"/>
                </a:cubicBezTo>
                <a:cubicBezTo>
                  <a:pt x="4454" y="3652"/>
                  <a:pt x="4264" y="3662"/>
                  <a:pt x="4231" y="3672"/>
                </a:cubicBezTo>
                <a:cubicBezTo>
                  <a:pt x="4197" y="3683"/>
                  <a:pt x="4152" y="3684"/>
                  <a:pt x="4133" y="3675"/>
                </a:cubicBezTo>
                <a:cubicBezTo>
                  <a:pt x="4114" y="3667"/>
                  <a:pt x="4089" y="3672"/>
                  <a:pt x="4076" y="3687"/>
                </a:cubicBezTo>
                <a:cubicBezTo>
                  <a:pt x="4063" y="3702"/>
                  <a:pt x="4018" y="3707"/>
                  <a:pt x="3979" y="3698"/>
                </a:cubicBezTo>
                <a:cubicBezTo>
                  <a:pt x="3940" y="3689"/>
                  <a:pt x="3889" y="3696"/>
                  <a:pt x="3861" y="3713"/>
                </a:cubicBezTo>
                <a:cubicBezTo>
                  <a:pt x="3833" y="3729"/>
                  <a:pt x="3778" y="3736"/>
                  <a:pt x="3739" y="3727"/>
                </a:cubicBezTo>
                <a:cubicBezTo>
                  <a:pt x="3700" y="3718"/>
                  <a:pt x="3658" y="3721"/>
                  <a:pt x="3645" y="3736"/>
                </a:cubicBezTo>
                <a:cubicBezTo>
                  <a:pt x="3631" y="3752"/>
                  <a:pt x="3597" y="3754"/>
                  <a:pt x="3560" y="3741"/>
                </a:cubicBezTo>
                <a:cubicBezTo>
                  <a:pt x="3527" y="3730"/>
                  <a:pt x="3432" y="3724"/>
                  <a:pt x="3353" y="3727"/>
                </a:cubicBezTo>
                <a:cubicBezTo>
                  <a:pt x="3274" y="3730"/>
                  <a:pt x="3189" y="3719"/>
                  <a:pt x="3162" y="3704"/>
                </a:cubicBezTo>
                <a:cubicBezTo>
                  <a:pt x="3124" y="3683"/>
                  <a:pt x="3092" y="3691"/>
                  <a:pt x="3032" y="3744"/>
                </a:cubicBezTo>
                <a:cubicBezTo>
                  <a:pt x="2989" y="3783"/>
                  <a:pt x="2924" y="3822"/>
                  <a:pt x="2886" y="3828"/>
                </a:cubicBezTo>
                <a:cubicBezTo>
                  <a:pt x="2847" y="3834"/>
                  <a:pt x="2759" y="3848"/>
                  <a:pt x="2695" y="3862"/>
                </a:cubicBezTo>
                <a:cubicBezTo>
                  <a:pt x="2630" y="3876"/>
                  <a:pt x="2567" y="3885"/>
                  <a:pt x="2552" y="3883"/>
                </a:cubicBezTo>
                <a:cubicBezTo>
                  <a:pt x="2530" y="3879"/>
                  <a:pt x="2526" y="4031"/>
                  <a:pt x="2544" y="4202"/>
                </a:cubicBezTo>
                <a:cubicBezTo>
                  <a:pt x="2550" y="4263"/>
                  <a:pt x="2609" y="4284"/>
                  <a:pt x="2670" y="4248"/>
                </a:cubicBezTo>
                <a:cubicBezTo>
                  <a:pt x="2709" y="4225"/>
                  <a:pt x="2743" y="4227"/>
                  <a:pt x="2821" y="4257"/>
                </a:cubicBezTo>
                <a:cubicBezTo>
                  <a:pt x="2876" y="4278"/>
                  <a:pt x="2954" y="4303"/>
                  <a:pt x="2991" y="4312"/>
                </a:cubicBezTo>
                <a:cubicBezTo>
                  <a:pt x="3049" y="4325"/>
                  <a:pt x="3049" y="4331"/>
                  <a:pt x="3007" y="4369"/>
                </a:cubicBezTo>
                <a:cubicBezTo>
                  <a:pt x="2981" y="4394"/>
                  <a:pt x="2974" y="4406"/>
                  <a:pt x="2991" y="4395"/>
                </a:cubicBezTo>
                <a:cubicBezTo>
                  <a:pt x="3009" y="4385"/>
                  <a:pt x="3044" y="4390"/>
                  <a:pt x="3068" y="4404"/>
                </a:cubicBezTo>
                <a:cubicBezTo>
                  <a:pt x="3100" y="4422"/>
                  <a:pt x="3120" y="4416"/>
                  <a:pt x="3137" y="4384"/>
                </a:cubicBezTo>
                <a:cubicBezTo>
                  <a:pt x="3159" y="4344"/>
                  <a:pt x="3165" y="4342"/>
                  <a:pt x="3202" y="4375"/>
                </a:cubicBezTo>
                <a:cubicBezTo>
                  <a:pt x="3226" y="4396"/>
                  <a:pt x="3270" y="4415"/>
                  <a:pt x="3300" y="4415"/>
                </a:cubicBezTo>
                <a:cubicBezTo>
                  <a:pt x="3337" y="4415"/>
                  <a:pt x="3357" y="4447"/>
                  <a:pt x="3365" y="4513"/>
                </a:cubicBezTo>
                <a:cubicBezTo>
                  <a:pt x="3373" y="4582"/>
                  <a:pt x="3393" y="4606"/>
                  <a:pt x="3426" y="4597"/>
                </a:cubicBezTo>
                <a:cubicBezTo>
                  <a:pt x="3452" y="4590"/>
                  <a:pt x="3491" y="4597"/>
                  <a:pt x="3511" y="4611"/>
                </a:cubicBezTo>
                <a:cubicBezTo>
                  <a:pt x="3552" y="4640"/>
                  <a:pt x="3844" y="4651"/>
                  <a:pt x="3901" y="4626"/>
                </a:cubicBezTo>
                <a:cubicBezTo>
                  <a:pt x="3931" y="4613"/>
                  <a:pt x="4051" y="4624"/>
                  <a:pt x="4218" y="4657"/>
                </a:cubicBezTo>
                <a:cubicBezTo>
                  <a:pt x="4238" y="4661"/>
                  <a:pt x="4285" y="4657"/>
                  <a:pt x="4320" y="4646"/>
                </a:cubicBezTo>
                <a:cubicBezTo>
                  <a:pt x="4355" y="4635"/>
                  <a:pt x="4406" y="4632"/>
                  <a:pt x="4434" y="4640"/>
                </a:cubicBezTo>
                <a:cubicBezTo>
                  <a:pt x="4523" y="4664"/>
                  <a:pt x="4470" y="4739"/>
                  <a:pt x="4332" y="4784"/>
                </a:cubicBezTo>
                <a:cubicBezTo>
                  <a:pt x="4259" y="4808"/>
                  <a:pt x="4209" y="4835"/>
                  <a:pt x="4222" y="4845"/>
                </a:cubicBezTo>
                <a:cubicBezTo>
                  <a:pt x="4236" y="4854"/>
                  <a:pt x="4215" y="4868"/>
                  <a:pt x="4178" y="4876"/>
                </a:cubicBezTo>
                <a:cubicBezTo>
                  <a:pt x="4140" y="4885"/>
                  <a:pt x="4086" y="4897"/>
                  <a:pt x="4056" y="4905"/>
                </a:cubicBezTo>
                <a:cubicBezTo>
                  <a:pt x="4026" y="4913"/>
                  <a:pt x="3930" y="4922"/>
                  <a:pt x="3840" y="4925"/>
                </a:cubicBezTo>
                <a:cubicBezTo>
                  <a:pt x="3751" y="4928"/>
                  <a:pt x="3672" y="4932"/>
                  <a:pt x="3662" y="4934"/>
                </a:cubicBezTo>
                <a:cubicBezTo>
                  <a:pt x="3626" y="4941"/>
                  <a:pt x="3881" y="5041"/>
                  <a:pt x="3934" y="5041"/>
                </a:cubicBezTo>
                <a:cubicBezTo>
                  <a:pt x="3964" y="5041"/>
                  <a:pt x="3996" y="5056"/>
                  <a:pt x="4007" y="5075"/>
                </a:cubicBezTo>
                <a:cubicBezTo>
                  <a:pt x="4018" y="5095"/>
                  <a:pt x="4061" y="5112"/>
                  <a:pt x="4105" y="5113"/>
                </a:cubicBezTo>
                <a:cubicBezTo>
                  <a:pt x="4247" y="5113"/>
                  <a:pt x="4378" y="5135"/>
                  <a:pt x="4434" y="5167"/>
                </a:cubicBezTo>
                <a:cubicBezTo>
                  <a:pt x="4478" y="5193"/>
                  <a:pt x="4499" y="5194"/>
                  <a:pt x="4543" y="5167"/>
                </a:cubicBezTo>
                <a:cubicBezTo>
                  <a:pt x="4586" y="5142"/>
                  <a:pt x="4609" y="5142"/>
                  <a:pt x="4641" y="5164"/>
                </a:cubicBezTo>
                <a:cubicBezTo>
                  <a:pt x="4664" y="5181"/>
                  <a:pt x="4726" y="5193"/>
                  <a:pt x="4779" y="5193"/>
                </a:cubicBezTo>
                <a:cubicBezTo>
                  <a:pt x="4832" y="5193"/>
                  <a:pt x="4897" y="5210"/>
                  <a:pt x="4921" y="5231"/>
                </a:cubicBezTo>
                <a:cubicBezTo>
                  <a:pt x="4957" y="5261"/>
                  <a:pt x="4947" y="5282"/>
                  <a:pt x="4860" y="5340"/>
                </a:cubicBezTo>
                <a:cubicBezTo>
                  <a:pt x="4802" y="5379"/>
                  <a:pt x="4743" y="5431"/>
                  <a:pt x="4730" y="5455"/>
                </a:cubicBezTo>
                <a:cubicBezTo>
                  <a:pt x="4710" y="5495"/>
                  <a:pt x="4645" y="5510"/>
                  <a:pt x="4572" y="5493"/>
                </a:cubicBezTo>
                <a:cubicBezTo>
                  <a:pt x="4557" y="5489"/>
                  <a:pt x="4537" y="5520"/>
                  <a:pt x="4527" y="5562"/>
                </a:cubicBezTo>
                <a:cubicBezTo>
                  <a:pt x="4516" y="5609"/>
                  <a:pt x="4479" y="5642"/>
                  <a:pt x="4434" y="5651"/>
                </a:cubicBezTo>
                <a:cubicBezTo>
                  <a:pt x="4361" y="5665"/>
                  <a:pt x="4340" y="5708"/>
                  <a:pt x="4389" y="5743"/>
                </a:cubicBezTo>
                <a:cubicBezTo>
                  <a:pt x="4404" y="5754"/>
                  <a:pt x="4396" y="5781"/>
                  <a:pt x="4373" y="5801"/>
                </a:cubicBezTo>
                <a:cubicBezTo>
                  <a:pt x="4337" y="5832"/>
                  <a:pt x="4321" y="5828"/>
                  <a:pt x="4263" y="5778"/>
                </a:cubicBezTo>
                <a:cubicBezTo>
                  <a:pt x="4225" y="5745"/>
                  <a:pt x="4206" y="5732"/>
                  <a:pt x="4218" y="5749"/>
                </a:cubicBezTo>
                <a:cubicBezTo>
                  <a:pt x="4231" y="5766"/>
                  <a:pt x="4203" y="5791"/>
                  <a:pt x="4161" y="5807"/>
                </a:cubicBezTo>
                <a:cubicBezTo>
                  <a:pt x="4116" y="5824"/>
                  <a:pt x="4097" y="5851"/>
                  <a:pt x="4109" y="5873"/>
                </a:cubicBezTo>
                <a:cubicBezTo>
                  <a:pt x="4139" y="5929"/>
                  <a:pt x="3775" y="6045"/>
                  <a:pt x="3702" y="6003"/>
                </a:cubicBezTo>
                <a:cubicBezTo>
                  <a:pt x="3660" y="5978"/>
                  <a:pt x="3651" y="5980"/>
                  <a:pt x="3666" y="6011"/>
                </a:cubicBezTo>
                <a:cubicBezTo>
                  <a:pt x="3675" y="6032"/>
                  <a:pt x="3723" y="6053"/>
                  <a:pt x="3771" y="6057"/>
                </a:cubicBezTo>
                <a:cubicBezTo>
                  <a:pt x="3819" y="6061"/>
                  <a:pt x="3896" y="6078"/>
                  <a:pt x="3942" y="6095"/>
                </a:cubicBezTo>
                <a:cubicBezTo>
                  <a:pt x="4006" y="6118"/>
                  <a:pt x="4042" y="6116"/>
                  <a:pt x="4096" y="6092"/>
                </a:cubicBezTo>
                <a:cubicBezTo>
                  <a:pt x="4135" y="6075"/>
                  <a:pt x="4259" y="6054"/>
                  <a:pt x="4373" y="6046"/>
                </a:cubicBezTo>
                <a:cubicBezTo>
                  <a:pt x="4676" y="6024"/>
                  <a:pt x="4686" y="6024"/>
                  <a:pt x="4734" y="6003"/>
                </a:cubicBezTo>
                <a:cubicBezTo>
                  <a:pt x="4761" y="5991"/>
                  <a:pt x="4786" y="5999"/>
                  <a:pt x="4799" y="6023"/>
                </a:cubicBezTo>
                <a:cubicBezTo>
                  <a:pt x="4815" y="6052"/>
                  <a:pt x="4856" y="6059"/>
                  <a:pt x="4946" y="6052"/>
                </a:cubicBezTo>
                <a:cubicBezTo>
                  <a:pt x="5038" y="6044"/>
                  <a:pt x="5075" y="6053"/>
                  <a:pt x="5088" y="6083"/>
                </a:cubicBezTo>
                <a:cubicBezTo>
                  <a:pt x="5098" y="6106"/>
                  <a:pt x="5125" y="6147"/>
                  <a:pt x="5145" y="6173"/>
                </a:cubicBezTo>
                <a:cubicBezTo>
                  <a:pt x="5172" y="6208"/>
                  <a:pt x="5162" y="6232"/>
                  <a:pt x="5116" y="6268"/>
                </a:cubicBezTo>
                <a:cubicBezTo>
                  <a:pt x="5067" y="6307"/>
                  <a:pt x="5060" y="6345"/>
                  <a:pt x="5080" y="6463"/>
                </a:cubicBezTo>
                <a:cubicBezTo>
                  <a:pt x="5105" y="6618"/>
                  <a:pt x="5156" y="6685"/>
                  <a:pt x="5230" y="6665"/>
                </a:cubicBezTo>
                <a:cubicBezTo>
                  <a:pt x="5282" y="6651"/>
                  <a:pt x="5406" y="6708"/>
                  <a:pt x="5413" y="6749"/>
                </a:cubicBezTo>
                <a:cubicBezTo>
                  <a:pt x="5416" y="6764"/>
                  <a:pt x="5419" y="6788"/>
                  <a:pt x="5421" y="6800"/>
                </a:cubicBezTo>
                <a:cubicBezTo>
                  <a:pt x="5424" y="6813"/>
                  <a:pt x="5456" y="6820"/>
                  <a:pt x="5490" y="6818"/>
                </a:cubicBezTo>
                <a:cubicBezTo>
                  <a:pt x="5524" y="6816"/>
                  <a:pt x="5553" y="6831"/>
                  <a:pt x="5555" y="6852"/>
                </a:cubicBezTo>
                <a:cubicBezTo>
                  <a:pt x="5558" y="6873"/>
                  <a:pt x="5560" y="6918"/>
                  <a:pt x="5563" y="6950"/>
                </a:cubicBezTo>
                <a:cubicBezTo>
                  <a:pt x="5566" y="6983"/>
                  <a:pt x="5586" y="7004"/>
                  <a:pt x="5604" y="6996"/>
                </a:cubicBezTo>
                <a:cubicBezTo>
                  <a:pt x="5638" y="6981"/>
                  <a:pt x="5750" y="7119"/>
                  <a:pt x="5750" y="7175"/>
                </a:cubicBezTo>
                <a:cubicBezTo>
                  <a:pt x="5750" y="7192"/>
                  <a:pt x="5776" y="7220"/>
                  <a:pt x="5807" y="7238"/>
                </a:cubicBezTo>
                <a:cubicBezTo>
                  <a:pt x="5853" y="7265"/>
                  <a:pt x="5879" y="7267"/>
                  <a:pt x="5937" y="7241"/>
                </a:cubicBezTo>
                <a:cubicBezTo>
                  <a:pt x="6012" y="7208"/>
                  <a:pt x="6055" y="7218"/>
                  <a:pt x="6055" y="7270"/>
                </a:cubicBezTo>
                <a:cubicBezTo>
                  <a:pt x="6055" y="7286"/>
                  <a:pt x="6089" y="7302"/>
                  <a:pt x="6128" y="7302"/>
                </a:cubicBezTo>
                <a:cubicBezTo>
                  <a:pt x="6241" y="7302"/>
                  <a:pt x="6278" y="7330"/>
                  <a:pt x="6262" y="7408"/>
                </a:cubicBezTo>
                <a:cubicBezTo>
                  <a:pt x="6249" y="7474"/>
                  <a:pt x="6261" y="7480"/>
                  <a:pt x="6368" y="7486"/>
                </a:cubicBezTo>
                <a:cubicBezTo>
                  <a:pt x="6509" y="7494"/>
                  <a:pt x="6579" y="7533"/>
                  <a:pt x="6579" y="7598"/>
                </a:cubicBezTo>
                <a:cubicBezTo>
                  <a:pt x="6579" y="7625"/>
                  <a:pt x="6593" y="7646"/>
                  <a:pt x="6608" y="7647"/>
                </a:cubicBezTo>
                <a:cubicBezTo>
                  <a:pt x="6623" y="7648"/>
                  <a:pt x="6659" y="7654"/>
                  <a:pt x="6693" y="7659"/>
                </a:cubicBezTo>
                <a:cubicBezTo>
                  <a:pt x="6727" y="7664"/>
                  <a:pt x="6754" y="7654"/>
                  <a:pt x="6750" y="7639"/>
                </a:cubicBezTo>
                <a:cubicBezTo>
                  <a:pt x="6746" y="7623"/>
                  <a:pt x="6768" y="7606"/>
                  <a:pt x="6799" y="7601"/>
                </a:cubicBezTo>
                <a:cubicBezTo>
                  <a:pt x="6872" y="7590"/>
                  <a:pt x="7053" y="7692"/>
                  <a:pt x="7022" y="7728"/>
                </a:cubicBezTo>
                <a:cubicBezTo>
                  <a:pt x="7008" y="7744"/>
                  <a:pt x="7018" y="7748"/>
                  <a:pt x="7043" y="7737"/>
                </a:cubicBezTo>
                <a:cubicBezTo>
                  <a:pt x="7068" y="7726"/>
                  <a:pt x="7107" y="7748"/>
                  <a:pt x="7144" y="7794"/>
                </a:cubicBezTo>
                <a:cubicBezTo>
                  <a:pt x="7189" y="7850"/>
                  <a:pt x="7232" y="7869"/>
                  <a:pt x="7299" y="7866"/>
                </a:cubicBezTo>
                <a:cubicBezTo>
                  <a:pt x="7382" y="7863"/>
                  <a:pt x="7391" y="7872"/>
                  <a:pt x="7396" y="7973"/>
                </a:cubicBezTo>
                <a:cubicBezTo>
                  <a:pt x="7400" y="8055"/>
                  <a:pt x="7383" y="8087"/>
                  <a:pt x="7339" y="8097"/>
                </a:cubicBezTo>
                <a:cubicBezTo>
                  <a:pt x="7307" y="8104"/>
                  <a:pt x="7250" y="8121"/>
                  <a:pt x="7209" y="8134"/>
                </a:cubicBezTo>
                <a:cubicBezTo>
                  <a:pt x="7169" y="8148"/>
                  <a:pt x="7112" y="8162"/>
                  <a:pt x="7083" y="8166"/>
                </a:cubicBezTo>
                <a:cubicBezTo>
                  <a:pt x="7054" y="8170"/>
                  <a:pt x="6984" y="8187"/>
                  <a:pt x="6929" y="8203"/>
                </a:cubicBezTo>
                <a:cubicBezTo>
                  <a:pt x="6842" y="8228"/>
                  <a:pt x="6834" y="8239"/>
                  <a:pt x="6868" y="8284"/>
                </a:cubicBezTo>
                <a:cubicBezTo>
                  <a:pt x="6915" y="8346"/>
                  <a:pt x="6885" y="8391"/>
                  <a:pt x="6811" y="8370"/>
                </a:cubicBezTo>
                <a:cubicBezTo>
                  <a:pt x="6781" y="8362"/>
                  <a:pt x="6713" y="8368"/>
                  <a:pt x="6656" y="8385"/>
                </a:cubicBezTo>
                <a:cubicBezTo>
                  <a:pt x="6572" y="8409"/>
                  <a:pt x="6556" y="8430"/>
                  <a:pt x="6563" y="8491"/>
                </a:cubicBezTo>
                <a:cubicBezTo>
                  <a:pt x="6568" y="8533"/>
                  <a:pt x="6557" y="8573"/>
                  <a:pt x="6539" y="8581"/>
                </a:cubicBezTo>
                <a:cubicBezTo>
                  <a:pt x="6520" y="8589"/>
                  <a:pt x="6511" y="8614"/>
                  <a:pt x="6522" y="8638"/>
                </a:cubicBezTo>
                <a:cubicBezTo>
                  <a:pt x="6545" y="8688"/>
                  <a:pt x="6423" y="8783"/>
                  <a:pt x="6368" y="8759"/>
                </a:cubicBezTo>
                <a:cubicBezTo>
                  <a:pt x="6289" y="8725"/>
                  <a:pt x="6240" y="8828"/>
                  <a:pt x="6238" y="9036"/>
                </a:cubicBezTo>
                <a:cubicBezTo>
                  <a:pt x="6235" y="9265"/>
                  <a:pt x="6204" y="9321"/>
                  <a:pt x="6124" y="9243"/>
                </a:cubicBezTo>
                <a:cubicBezTo>
                  <a:pt x="6096" y="9216"/>
                  <a:pt x="6064" y="9202"/>
                  <a:pt x="6051" y="9211"/>
                </a:cubicBezTo>
                <a:cubicBezTo>
                  <a:pt x="6038" y="9221"/>
                  <a:pt x="6056" y="9253"/>
                  <a:pt x="6092" y="9281"/>
                </a:cubicBezTo>
                <a:cubicBezTo>
                  <a:pt x="6139" y="9318"/>
                  <a:pt x="6145" y="9340"/>
                  <a:pt x="6116" y="9364"/>
                </a:cubicBezTo>
                <a:cubicBezTo>
                  <a:pt x="6092" y="9385"/>
                  <a:pt x="6092" y="9411"/>
                  <a:pt x="6112" y="9433"/>
                </a:cubicBezTo>
                <a:cubicBezTo>
                  <a:pt x="6133" y="9457"/>
                  <a:pt x="6124" y="9486"/>
                  <a:pt x="6088" y="9514"/>
                </a:cubicBezTo>
                <a:cubicBezTo>
                  <a:pt x="6044" y="9548"/>
                  <a:pt x="6042" y="9568"/>
                  <a:pt x="6075" y="9612"/>
                </a:cubicBezTo>
                <a:cubicBezTo>
                  <a:pt x="6107" y="9653"/>
                  <a:pt x="6104" y="9676"/>
                  <a:pt x="6071" y="9704"/>
                </a:cubicBezTo>
                <a:cubicBezTo>
                  <a:pt x="6048" y="9724"/>
                  <a:pt x="6042" y="9739"/>
                  <a:pt x="6055" y="9739"/>
                </a:cubicBezTo>
                <a:cubicBezTo>
                  <a:pt x="6069" y="9739"/>
                  <a:pt x="6067" y="9753"/>
                  <a:pt x="6051" y="9770"/>
                </a:cubicBezTo>
                <a:cubicBezTo>
                  <a:pt x="6036" y="9788"/>
                  <a:pt x="6023" y="9821"/>
                  <a:pt x="6023" y="9842"/>
                </a:cubicBezTo>
                <a:cubicBezTo>
                  <a:pt x="6022" y="9863"/>
                  <a:pt x="5995" y="9880"/>
                  <a:pt x="5966" y="9880"/>
                </a:cubicBezTo>
                <a:cubicBezTo>
                  <a:pt x="5936" y="9880"/>
                  <a:pt x="5903" y="9903"/>
                  <a:pt x="5893" y="9932"/>
                </a:cubicBezTo>
                <a:cubicBezTo>
                  <a:pt x="5882" y="9960"/>
                  <a:pt x="5839" y="9985"/>
                  <a:pt x="5795" y="9989"/>
                </a:cubicBezTo>
                <a:cubicBezTo>
                  <a:pt x="5751" y="9994"/>
                  <a:pt x="5699" y="10021"/>
                  <a:pt x="5677" y="10050"/>
                </a:cubicBezTo>
                <a:cubicBezTo>
                  <a:pt x="5638" y="10101"/>
                  <a:pt x="5634" y="10102"/>
                  <a:pt x="5551" y="10047"/>
                </a:cubicBezTo>
                <a:cubicBezTo>
                  <a:pt x="5497" y="10011"/>
                  <a:pt x="5461" y="10000"/>
                  <a:pt x="5446" y="10018"/>
                </a:cubicBezTo>
                <a:cubicBezTo>
                  <a:pt x="5412" y="10056"/>
                  <a:pt x="5357" y="10029"/>
                  <a:pt x="5316" y="9952"/>
                </a:cubicBezTo>
                <a:cubicBezTo>
                  <a:pt x="5294" y="9911"/>
                  <a:pt x="5264" y="9894"/>
                  <a:pt x="5230" y="9903"/>
                </a:cubicBezTo>
                <a:cubicBezTo>
                  <a:pt x="5201" y="9911"/>
                  <a:pt x="5165" y="9905"/>
                  <a:pt x="5153" y="9891"/>
                </a:cubicBezTo>
                <a:cubicBezTo>
                  <a:pt x="5140" y="9876"/>
                  <a:pt x="5109" y="9877"/>
                  <a:pt x="5072" y="9891"/>
                </a:cubicBezTo>
                <a:cubicBezTo>
                  <a:pt x="5037" y="9905"/>
                  <a:pt x="4940" y="9906"/>
                  <a:pt x="4848" y="9894"/>
                </a:cubicBezTo>
                <a:cubicBezTo>
                  <a:pt x="4759" y="9883"/>
                  <a:pt x="4676" y="9876"/>
                  <a:pt x="4661" y="9883"/>
                </a:cubicBezTo>
                <a:cubicBezTo>
                  <a:pt x="4615" y="9903"/>
                  <a:pt x="4454" y="9812"/>
                  <a:pt x="4454" y="9765"/>
                </a:cubicBezTo>
                <a:cubicBezTo>
                  <a:pt x="4454" y="9722"/>
                  <a:pt x="4265" y="9651"/>
                  <a:pt x="4226" y="9678"/>
                </a:cubicBezTo>
                <a:cubicBezTo>
                  <a:pt x="4218" y="9684"/>
                  <a:pt x="4195" y="9673"/>
                  <a:pt x="4174" y="9655"/>
                </a:cubicBezTo>
                <a:cubicBezTo>
                  <a:pt x="4125" y="9613"/>
                  <a:pt x="4079" y="8572"/>
                  <a:pt x="4125" y="8552"/>
                </a:cubicBezTo>
                <a:cubicBezTo>
                  <a:pt x="4151" y="8540"/>
                  <a:pt x="4156" y="8500"/>
                  <a:pt x="4133" y="8442"/>
                </a:cubicBezTo>
                <a:cubicBezTo>
                  <a:pt x="4132" y="8439"/>
                  <a:pt x="4084" y="8453"/>
                  <a:pt x="4027" y="8474"/>
                </a:cubicBezTo>
                <a:cubicBezTo>
                  <a:pt x="3910" y="8517"/>
                  <a:pt x="3877" y="8505"/>
                  <a:pt x="3877" y="8419"/>
                </a:cubicBezTo>
                <a:cubicBezTo>
                  <a:pt x="3877" y="8345"/>
                  <a:pt x="3854" y="8344"/>
                  <a:pt x="3771" y="8416"/>
                </a:cubicBezTo>
                <a:cubicBezTo>
                  <a:pt x="3716" y="8465"/>
                  <a:pt x="3695" y="8468"/>
                  <a:pt x="3645" y="8439"/>
                </a:cubicBezTo>
                <a:cubicBezTo>
                  <a:pt x="3614" y="8421"/>
                  <a:pt x="3598" y="8394"/>
                  <a:pt x="3609" y="8382"/>
                </a:cubicBezTo>
                <a:cubicBezTo>
                  <a:pt x="3643" y="8342"/>
                  <a:pt x="3384" y="8359"/>
                  <a:pt x="3337" y="8399"/>
                </a:cubicBezTo>
                <a:cubicBezTo>
                  <a:pt x="3312" y="8420"/>
                  <a:pt x="3271" y="8437"/>
                  <a:pt x="3247" y="8437"/>
                </a:cubicBezTo>
                <a:cubicBezTo>
                  <a:pt x="3184" y="8437"/>
                  <a:pt x="3038" y="8556"/>
                  <a:pt x="3064" y="8586"/>
                </a:cubicBezTo>
                <a:cubicBezTo>
                  <a:pt x="3091" y="8617"/>
                  <a:pt x="3031" y="8647"/>
                  <a:pt x="2926" y="8656"/>
                </a:cubicBezTo>
                <a:cubicBezTo>
                  <a:pt x="2884" y="8659"/>
                  <a:pt x="2838" y="8662"/>
                  <a:pt x="2821" y="8664"/>
                </a:cubicBezTo>
                <a:cubicBezTo>
                  <a:pt x="2804" y="8666"/>
                  <a:pt x="2801" y="8689"/>
                  <a:pt x="2816" y="8713"/>
                </a:cubicBezTo>
                <a:cubicBezTo>
                  <a:pt x="2831" y="8738"/>
                  <a:pt x="2846" y="8934"/>
                  <a:pt x="2849" y="9151"/>
                </a:cubicBezTo>
                <a:cubicBezTo>
                  <a:pt x="2855" y="9537"/>
                  <a:pt x="2857" y="9548"/>
                  <a:pt x="2946" y="9612"/>
                </a:cubicBezTo>
                <a:cubicBezTo>
                  <a:pt x="2997" y="9648"/>
                  <a:pt x="3033" y="9695"/>
                  <a:pt x="3028" y="9716"/>
                </a:cubicBezTo>
                <a:cubicBezTo>
                  <a:pt x="3023" y="9736"/>
                  <a:pt x="3011" y="9779"/>
                  <a:pt x="3003" y="9811"/>
                </a:cubicBezTo>
                <a:cubicBezTo>
                  <a:pt x="2988" y="9871"/>
                  <a:pt x="2955" y="9903"/>
                  <a:pt x="2902" y="9909"/>
                </a:cubicBezTo>
                <a:cubicBezTo>
                  <a:pt x="2884" y="9910"/>
                  <a:pt x="2855" y="9913"/>
                  <a:pt x="2837" y="9914"/>
                </a:cubicBezTo>
                <a:cubicBezTo>
                  <a:pt x="2819" y="9916"/>
                  <a:pt x="2810" y="9941"/>
                  <a:pt x="2821" y="9969"/>
                </a:cubicBezTo>
                <a:cubicBezTo>
                  <a:pt x="2846" y="10038"/>
                  <a:pt x="2696" y="10081"/>
                  <a:pt x="2613" y="10030"/>
                </a:cubicBezTo>
                <a:cubicBezTo>
                  <a:pt x="2550" y="9990"/>
                  <a:pt x="2434" y="9983"/>
                  <a:pt x="2434" y="10018"/>
                </a:cubicBezTo>
                <a:cubicBezTo>
                  <a:pt x="2434" y="10030"/>
                  <a:pt x="2471" y="10045"/>
                  <a:pt x="2512" y="10053"/>
                </a:cubicBezTo>
                <a:cubicBezTo>
                  <a:pt x="2583" y="10066"/>
                  <a:pt x="2582" y="10070"/>
                  <a:pt x="2524" y="10133"/>
                </a:cubicBezTo>
                <a:cubicBezTo>
                  <a:pt x="2490" y="10169"/>
                  <a:pt x="2442" y="10199"/>
                  <a:pt x="2414" y="10199"/>
                </a:cubicBezTo>
                <a:cubicBezTo>
                  <a:pt x="2387" y="10199"/>
                  <a:pt x="2332" y="10223"/>
                  <a:pt x="2292" y="10251"/>
                </a:cubicBezTo>
                <a:cubicBezTo>
                  <a:pt x="2253" y="10279"/>
                  <a:pt x="2189" y="10300"/>
                  <a:pt x="2150" y="10300"/>
                </a:cubicBezTo>
                <a:cubicBezTo>
                  <a:pt x="2111" y="10300"/>
                  <a:pt x="2058" y="10326"/>
                  <a:pt x="2036" y="10355"/>
                </a:cubicBezTo>
                <a:cubicBezTo>
                  <a:pt x="2014" y="10384"/>
                  <a:pt x="1977" y="10402"/>
                  <a:pt x="1951" y="10395"/>
                </a:cubicBezTo>
                <a:cubicBezTo>
                  <a:pt x="1925" y="10388"/>
                  <a:pt x="1860" y="10397"/>
                  <a:pt x="1809" y="10416"/>
                </a:cubicBezTo>
                <a:cubicBezTo>
                  <a:pt x="1754" y="10436"/>
                  <a:pt x="1707" y="10441"/>
                  <a:pt x="1695" y="10427"/>
                </a:cubicBezTo>
                <a:cubicBezTo>
                  <a:pt x="1654" y="10380"/>
                  <a:pt x="1605" y="10404"/>
                  <a:pt x="1642" y="10453"/>
                </a:cubicBezTo>
                <a:cubicBezTo>
                  <a:pt x="1670" y="10490"/>
                  <a:pt x="1661" y="10509"/>
                  <a:pt x="1610" y="10542"/>
                </a:cubicBezTo>
                <a:cubicBezTo>
                  <a:pt x="1537" y="10589"/>
                  <a:pt x="1485" y="10561"/>
                  <a:pt x="1520" y="10496"/>
                </a:cubicBezTo>
                <a:cubicBezTo>
                  <a:pt x="1546" y="10448"/>
                  <a:pt x="1407" y="10387"/>
                  <a:pt x="1370" y="10430"/>
                </a:cubicBezTo>
                <a:cubicBezTo>
                  <a:pt x="1357" y="10445"/>
                  <a:pt x="1365" y="10473"/>
                  <a:pt x="1386" y="10488"/>
                </a:cubicBezTo>
                <a:cubicBezTo>
                  <a:pt x="1408" y="10503"/>
                  <a:pt x="1410" y="10531"/>
                  <a:pt x="1394" y="10554"/>
                </a:cubicBezTo>
                <a:cubicBezTo>
                  <a:pt x="1379" y="10576"/>
                  <a:pt x="1363" y="10654"/>
                  <a:pt x="1358" y="10724"/>
                </a:cubicBezTo>
                <a:cubicBezTo>
                  <a:pt x="1353" y="10794"/>
                  <a:pt x="1340" y="10861"/>
                  <a:pt x="1329" y="10874"/>
                </a:cubicBezTo>
                <a:cubicBezTo>
                  <a:pt x="1294" y="10914"/>
                  <a:pt x="1286" y="11025"/>
                  <a:pt x="1317" y="11066"/>
                </a:cubicBezTo>
                <a:cubicBezTo>
                  <a:pt x="1334" y="11089"/>
                  <a:pt x="1352" y="11159"/>
                  <a:pt x="1358" y="11222"/>
                </a:cubicBezTo>
                <a:cubicBezTo>
                  <a:pt x="1363" y="11285"/>
                  <a:pt x="1383" y="11348"/>
                  <a:pt x="1398" y="11363"/>
                </a:cubicBezTo>
                <a:cubicBezTo>
                  <a:pt x="1442" y="11405"/>
                  <a:pt x="1367" y="11562"/>
                  <a:pt x="1272" y="11625"/>
                </a:cubicBezTo>
                <a:cubicBezTo>
                  <a:pt x="1195" y="11677"/>
                  <a:pt x="1183" y="11678"/>
                  <a:pt x="1138" y="11640"/>
                </a:cubicBezTo>
                <a:cubicBezTo>
                  <a:pt x="1076" y="11587"/>
                  <a:pt x="1056" y="11510"/>
                  <a:pt x="1102" y="11490"/>
                </a:cubicBezTo>
                <a:cubicBezTo>
                  <a:pt x="1121" y="11481"/>
                  <a:pt x="1138" y="11462"/>
                  <a:pt x="1138" y="11447"/>
                </a:cubicBezTo>
                <a:cubicBezTo>
                  <a:pt x="1138" y="11428"/>
                  <a:pt x="1122" y="11427"/>
                  <a:pt x="1089" y="11447"/>
                </a:cubicBezTo>
                <a:cubicBezTo>
                  <a:pt x="1029" y="11482"/>
                  <a:pt x="996" y="11459"/>
                  <a:pt x="996" y="11383"/>
                </a:cubicBezTo>
                <a:cubicBezTo>
                  <a:pt x="996" y="11351"/>
                  <a:pt x="979" y="11320"/>
                  <a:pt x="959" y="11311"/>
                </a:cubicBezTo>
                <a:cubicBezTo>
                  <a:pt x="905" y="11288"/>
                  <a:pt x="917" y="11195"/>
                  <a:pt x="976" y="11179"/>
                </a:cubicBezTo>
                <a:cubicBezTo>
                  <a:pt x="1032" y="11163"/>
                  <a:pt x="1010" y="11092"/>
                  <a:pt x="951" y="11101"/>
                </a:cubicBezTo>
                <a:cubicBezTo>
                  <a:pt x="931" y="11104"/>
                  <a:pt x="903" y="11080"/>
                  <a:pt x="886" y="11049"/>
                </a:cubicBezTo>
                <a:cubicBezTo>
                  <a:pt x="860" y="11000"/>
                  <a:pt x="873" y="10987"/>
                  <a:pt x="980" y="10951"/>
                </a:cubicBezTo>
                <a:cubicBezTo>
                  <a:pt x="1048" y="10928"/>
                  <a:pt x="1092" y="10898"/>
                  <a:pt x="1081" y="10885"/>
                </a:cubicBezTo>
                <a:cubicBezTo>
                  <a:pt x="1070" y="10872"/>
                  <a:pt x="1048" y="10869"/>
                  <a:pt x="1033" y="10876"/>
                </a:cubicBezTo>
                <a:cubicBezTo>
                  <a:pt x="1017" y="10883"/>
                  <a:pt x="977" y="10866"/>
                  <a:pt x="943" y="10839"/>
                </a:cubicBezTo>
                <a:cubicBezTo>
                  <a:pt x="892" y="10799"/>
                  <a:pt x="886" y="10782"/>
                  <a:pt x="923" y="10732"/>
                </a:cubicBezTo>
                <a:cubicBezTo>
                  <a:pt x="947" y="10700"/>
                  <a:pt x="955" y="10681"/>
                  <a:pt x="939" y="10692"/>
                </a:cubicBezTo>
                <a:cubicBezTo>
                  <a:pt x="923" y="10703"/>
                  <a:pt x="886" y="10692"/>
                  <a:pt x="854" y="10672"/>
                </a:cubicBezTo>
                <a:cubicBezTo>
                  <a:pt x="814" y="10646"/>
                  <a:pt x="777" y="10643"/>
                  <a:pt x="740" y="10660"/>
                </a:cubicBezTo>
                <a:cubicBezTo>
                  <a:pt x="694" y="10682"/>
                  <a:pt x="697" y="10689"/>
                  <a:pt x="752" y="10712"/>
                </a:cubicBezTo>
                <a:cubicBezTo>
                  <a:pt x="813" y="10737"/>
                  <a:pt x="813" y="10742"/>
                  <a:pt x="744" y="10804"/>
                </a:cubicBezTo>
                <a:cubicBezTo>
                  <a:pt x="688" y="10855"/>
                  <a:pt x="681" y="10879"/>
                  <a:pt x="712" y="10905"/>
                </a:cubicBezTo>
                <a:cubicBezTo>
                  <a:pt x="742" y="10931"/>
                  <a:pt x="741" y="10949"/>
                  <a:pt x="708" y="10977"/>
                </a:cubicBezTo>
                <a:cubicBezTo>
                  <a:pt x="673" y="11007"/>
                  <a:pt x="670" y="11023"/>
                  <a:pt x="703" y="11052"/>
                </a:cubicBezTo>
                <a:cubicBezTo>
                  <a:pt x="764" y="11104"/>
                  <a:pt x="741" y="11209"/>
                  <a:pt x="667" y="11205"/>
                </a:cubicBezTo>
                <a:cubicBezTo>
                  <a:pt x="613" y="11202"/>
                  <a:pt x="611" y="11210"/>
                  <a:pt x="671" y="11280"/>
                </a:cubicBezTo>
                <a:cubicBezTo>
                  <a:pt x="715" y="11332"/>
                  <a:pt x="731" y="11388"/>
                  <a:pt x="720" y="11452"/>
                </a:cubicBezTo>
                <a:cubicBezTo>
                  <a:pt x="708" y="11519"/>
                  <a:pt x="722" y="11553"/>
                  <a:pt x="756" y="11562"/>
                </a:cubicBezTo>
                <a:cubicBezTo>
                  <a:pt x="784" y="11569"/>
                  <a:pt x="818" y="11625"/>
                  <a:pt x="833" y="11686"/>
                </a:cubicBezTo>
                <a:cubicBezTo>
                  <a:pt x="874" y="11843"/>
                  <a:pt x="872" y="11867"/>
                  <a:pt x="838" y="11902"/>
                </a:cubicBezTo>
                <a:cubicBezTo>
                  <a:pt x="798" y="11942"/>
                  <a:pt x="846" y="11993"/>
                  <a:pt x="907" y="11977"/>
                </a:cubicBezTo>
                <a:cubicBezTo>
                  <a:pt x="932" y="11970"/>
                  <a:pt x="984" y="11981"/>
                  <a:pt x="1020" y="12000"/>
                </a:cubicBezTo>
                <a:cubicBezTo>
                  <a:pt x="1074" y="12028"/>
                  <a:pt x="1077" y="12040"/>
                  <a:pt x="1041" y="12066"/>
                </a:cubicBezTo>
                <a:cubicBezTo>
                  <a:pt x="974" y="12114"/>
                  <a:pt x="985" y="12147"/>
                  <a:pt x="1065" y="12132"/>
                </a:cubicBezTo>
                <a:cubicBezTo>
                  <a:pt x="1104" y="12125"/>
                  <a:pt x="1156" y="12136"/>
                  <a:pt x="1179" y="12155"/>
                </a:cubicBezTo>
                <a:cubicBezTo>
                  <a:pt x="1225" y="12195"/>
                  <a:pt x="1334" y="12205"/>
                  <a:pt x="1301" y="12167"/>
                </a:cubicBezTo>
                <a:cubicBezTo>
                  <a:pt x="1267" y="12128"/>
                  <a:pt x="1354" y="12108"/>
                  <a:pt x="1410" y="12141"/>
                </a:cubicBezTo>
                <a:cubicBezTo>
                  <a:pt x="1454" y="12166"/>
                  <a:pt x="1463" y="12162"/>
                  <a:pt x="1463" y="12118"/>
                </a:cubicBezTo>
                <a:cubicBezTo>
                  <a:pt x="1463" y="12032"/>
                  <a:pt x="1464" y="12027"/>
                  <a:pt x="1524" y="11980"/>
                </a:cubicBezTo>
                <a:cubicBezTo>
                  <a:pt x="1579" y="11937"/>
                  <a:pt x="1587" y="11938"/>
                  <a:pt x="1658" y="11985"/>
                </a:cubicBezTo>
                <a:cubicBezTo>
                  <a:pt x="1736" y="12037"/>
                  <a:pt x="1986" y="12054"/>
                  <a:pt x="2024" y="12011"/>
                </a:cubicBezTo>
                <a:cubicBezTo>
                  <a:pt x="2050" y="11981"/>
                  <a:pt x="2277" y="11981"/>
                  <a:pt x="2357" y="12011"/>
                </a:cubicBezTo>
                <a:cubicBezTo>
                  <a:pt x="2392" y="12024"/>
                  <a:pt x="2447" y="12041"/>
                  <a:pt x="2483" y="12049"/>
                </a:cubicBezTo>
                <a:cubicBezTo>
                  <a:pt x="2519" y="12057"/>
                  <a:pt x="2542" y="12072"/>
                  <a:pt x="2532" y="12083"/>
                </a:cubicBezTo>
                <a:cubicBezTo>
                  <a:pt x="2522" y="12095"/>
                  <a:pt x="2527" y="12121"/>
                  <a:pt x="2544" y="12141"/>
                </a:cubicBezTo>
                <a:cubicBezTo>
                  <a:pt x="2563" y="12163"/>
                  <a:pt x="2563" y="12191"/>
                  <a:pt x="2540" y="12210"/>
                </a:cubicBezTo>
                <a:cubicBezTo>
                  <a:pt x="2513" y="12233"/>
                  <a:pt x="2524" y="12264"/>
                  <a:pt x="2585" y="12320"/>
                </a:cubicBezTo>
                <a:cubicBezTo>
                  <a:pt x="2665" y="12393"/>
                  <a:pt x="2683" y="12395"/>
                  <a:pt x="2906" y="12389"/>
                </a:cubicBezTo>
                <a:lnTo>
                  <a:pt x="3137" y="12383"/>
                </a:lnTo>
                <a:lnTo>
                  <a:pt x="3133" y="12478"/>
                </a:lnTo>
                <a:cubicBezTo>
                  <a:pt x="3132" y="12536"/>
                  <a:pt x="3152" y="12576"/>
                  <a:pt x="3182" y="12585"/>
                </a:cubicBezTo>
                <a:cubicBezTo>
                  <a:pt x="3221" y="12595"/>
                  <a:pt x="3221" y="12587"/>
                  <a:pt x="3190" y="12547"/>
                </a:cubicBezTo>
                <a:cubicBezTo>
                  <a:pt x="3160" y="12507"/>
                  <a:pt x="3164" y="12493"/>
                  <a:pt x="3211" y="12481"/>
                </a:cubicBezTo>
                <a:cubicBezTo>
                  <a:pt x="3336" y="12447"/>
                  <a:pt x="3415" y="12588"/>
                  <a:pt x="3365" y="12757"/>
                </a:cubicBezTo>
                <a:cubicBezTo>
                  <a:pt x="3359" y="12776"/>
                  <a:pt x="3384" y="12792"/>
                  <a:pt x="3418" y="12792"/>
                </a:cubicBezTo>
                <a:cubicBezTo>
                  <a:pt x="3452" y="12792"/>
                  <a:pt x="3498" y="12810"/>
                  <a:pt x="3524" y="12832"/>
                </a:cubicBezTo>
                <a:cubicBezTo>
                  <a:pt x="3592" y="12893"/>
                  <a:pt x="3686" y="12909"/>
                  <a:pt x="3735" y="12867"/>
                </a:cubicBezTo>
                <a:cubicBezTo>
                  <a:pt x="3768" y="12838"/>
                  <a:pt x="3790" y="12836"/>
                  <a:pt x="3828" y="12858"/>
                </a:cubicBezTo>
                <a:cubicBezTo>
                  <a:pt x="3864" y="12879"/>
                  <a:pt x="3868" y="12898"/>
                  <a:pt x="3840" y="12922"/>
                </a:cubicBezTo>
                <a:cubicBezTo>
                  <a:pt x="3794" y="12961"/>
                  <a:pt x="3911" y="12994"/>
                  <a:pt x="4015" y="12970"/>
                </a:cubicBezTo>
                <a:cubicBezTo>
                  <a:pt x="4052" y="12962"/>
                  <a:pt x="4130" y="12973"/>
                  <a:pt x="4186" y="12994"/>
                </a:cubicBezTo>
                <a:cubicBezTo>
                  <a:pt x="4242" y="13014"/>
                  <a:pt x="4299" y="13024"/>
                  <a:pt x="4316" y="13017"/>
                </a:cubicBezTo>
                <a:cubicBezTo>
                  <a:pt x="4333" y="13009"/>
                  <a:pt x="4376" y="13012"/>
                  <a:pt x="4409" y="13022"/>
                </a:cubicBezTo>
                <a:cubicBezTo>
                  <a:pt x="4490" y="13046"/>
                  <a:pt x="4719" y="13048"/>
                  <a:pt x="4771" y="13025"/>
                </a:cubicBezTo>
                <a:cubicBezTo>
                  <a:pt x="4794" y="13015"/>
                  <a:pt x="4905" y="13002"/>
                  <a:pt x="5019" y="12996"/>
                </a:cubicBezTo>
                <a:cubicBezTo>
                  <a:pt x="5173" y="12988"/>
                  <a:pt x="5242" y="12971"/>
                  <a:pt x="5283" y="12933"/>
                </a:cubicBezTo>
                <a:cubicBezTo>
                  <a:pt x="5333" y="12886"/>
                  <a:pt x="5384" y="12881"/>
                  <a:pt x="5515" y="12910"/>
                </a:cubicBezTo>
                <a:cubicBezTo>
                  <a:pt x="5534" y="12914"/>
                  <a:pt x="5593" y="12903"/>
                  <a:pt x="5641" y="12884"/>
                </a:cubicBezTo>
                <a:cubicBezTo>
                  <a:pt x="5717" y="12854"/>
                  <a:pt x="5718" y="12847"/>
                  <a:pt x="5665" y="12826"/>
                </a:cubicBezTo>
                <a:cubicBezTo>
                  <a:pt x="5610" y="12805"/>
                  <a:pt x="5610" y="12795"/>
                  <a:pt x="5661" y="12726"/>
                </a:cubicBezTo>
                <a:cubicBezTo>
                  <a:pt x="5691" y="12684"/>
                  <a:pt x="5735" y="12656"/>
                  <a:pt x="5754" y="12665"/>
                </a:cubicBezTo>
                <a:cubicBezTo>
                  <a:pt x="5774" y="12674"/>
                  <a:pt x="5814" y="12665"/>
                  <a:pt x="5844" y="12648"/>
                </a:cubicBezTo>
                <a:cubicBezTo>
                  <a:pt x="5874" y="12630"/>
                  <a:pt x="5968" y="12617"/>
                  <a:pt x="6051" y="12616"/>
                </a:cubicBezTo>
                <a:cubicBezTo>
                  <a:pt x="6159" y="12615"/>
                  <a:pt x="6201" y="12603"/>
                  <a:pt x="6201" y="12576"/>
                </a:cubicBezTo>
                <a:cubicBezTo>
                  <a:pt x="6202" y="12555"/>
                  <a:pt x="6231" y="12536"/>
                  <a:pt x="6266" y="12538"/>
                </a:cubicBezTo>
                <a:cubicBezTo>
                  <a:pt x="6316" y="12541"/>
                  <a:pt x="6319" y="12537"/>
                  <a:pt x="6287" y="12510"/>
                </a:cubicBezTo>
                <a:cubicBezTo>
                  <a:pt x="6255" y="12482"/>
                  <a:pt x="6260" y="12471"/>
                  <a:pt x="6307" y="12458"/>
                </a:cubicBezTo>
                <a:cubicBezTo>
                  <a:pt x="6340" y="12449"/>
                  <a:pt x="6386" y="12453"/>
                  <a:pt x="6409" y="12469"/>
                </a:cubicBezTo>
                <a:cubicBezTo>
                  <a:pt x="6468" y="12511"/>
                  <a:pt x="6524" y="12503"/>
                  <a:pt x="6474" y="12461"/>
                </a:cubicBezTo>
                <a:cubicBezTo>
                  <a:pt x="6419" y="12414"/>
                  <a:pt x="6470" y="12392"/>
                  <a:pt x="6616" y="12400"/>
                </a:cubicBezTo>
                <a:cubicBezTo>
                  <a:pt x="6678" y="12404"/>
                  <a:pt x="6742" y="12425"/>
                  <a:pt x="6758" y="12446"/>
                </a:cubicBezTo>
                <a:cubicBezTo>
                  <a:pt x="6786" y="12484"/>
                  <a:pt x="6773" y="12715"/>
                  <a:pt x="6742" y="12752"/>
                </a:cubicBezTo>
                <a:cubicBezTo>
                  <a:pt x="6734" y="12761"/>
                  <a:pt x="6741" y="12812"/>
                  <a:pt x="6758" y="12864"/>
                </a:cubicBezTo>
                <a:cubicBezTo>
                  <a:pt x="6783" y="12943"/>
                  <a:pt x="6775" y="12965"/>
                  <a:pt x="6717" y="12994"/>
                </a:cubicBezTo>
                <a:cubicBezTo>
                  <a:pt x="6651" y="13027"/>
                  <a:pt x="6652" y="13028"/>
                  <a:pt x="6742" y="13091"/>
                </a:cubicBezTo>
                <a:cubicBezTo>
                  <a:pt x="6822" y="13148"/>
                  <a:pt x="6830" y="13165"/>
                  <a:pt x="6791" y="13210"/>
                </a:cubicBezTo>
                <a:cubicBezTo>
                  <a:pt x="6756" y="13249"/>
                  <a:pt x="6756" y="13274"/>
                  <a:pt x="6787" y="13319"/>
                </a:cubicBezTo>
                <a:cubicBezTo>
                  <a:pt x="6874" y="13447"/>
                  <a:pt x="6898" y="13539"/>
                  <a:pt x="6856" y="13570"/>
                </a:cubicBezTo>
                <a:cubicBezTo>
                  <a:pt x="6799" y="13610"/>
                  <a:pt x="6898" y="13656"/>
                  <a:pt x="6961" y="13619"/>
                </a:cubicBezTo>
                <a:cubicBezTo>
                  <a:pt x="7014" y="13587"/>
                  <a:pt x="7083" y="13665"/>
                  <a:pt x="7083" y="13757"/>
                </a:cubicBezTo>
                <a:cubicBezTo>
                  <a:pt x="7083" y="13794"/>
                  <a:pt x="7125" y="13836"/>
                  <a:pt x="7189" y="13869"/>
                </a:cubicBezTo>
                <a:cubicBezTo>
                  <a:pt x="7308" y="13932"/>
                  <a:pt x="7347" y="14057"/>
                  <a:pt x="7274" y="14131"/>
                </a:cubicBezTo>
                <a:cubicBezTo>
                  <a:pt x="7241" y="14165"/>
                  <a:pt x="7240" y="14186"/>
                  <a:pt x="7266" y="14198"/>
                </a:cubicBezTo>
                <a:cubicBezTo>
                  <a:pt x="7318" y="14220"/>
                  <a:pt x="7232" y="14289"/>
                  <a:pt x="7177" y="14270"/>
                </a:cubicBezTo>
                <a:cubicBezTo>
                  <a:pt x="7154" y="14262"/>
                  <a:pt x="7169" y="14276"/>
                  <a:pt x="7209" y="14298"/>
                </a:cubicBezTo>
                <a:cubicBezTo>
                  <a:pt x="7249" y="14321"/>
                  <a:pt x="7276" y="14357"/>
                  <a:pt x="7270" y="14376"/>
                </a:cubicBezTo>
                <a:cubicBezTo>
                  <a:pt x="7264" y="14396"/>
                  <a:pt x="7295" y="14424"/>
                  <a:pt x="7335" y="14440"/>
                </a:cubicBezTo>
                <a:cubicBezTo>
                  <a:pt x="7401" y="14465"/>
                  <a:pt x="7408" y="14491"/>
                  <a:pt x="7408" y="14719"/>
                </a:cubicBezTo>
                <a:cubicBezTo>
                  <a:pt x="7408" y="14858"/>
                  <a:pt x="7425" y="15003"/>
                  <a:pt x="7445" y="15039"/>
                </a:cubicBezTo>
                <a:cubicBezTo>
                  <a:pt x="7469" y="15084"/>
                  <a:pt x="7466" y="15123"/>
                  <a:pt x="7437" y="15168"/>
                </a:cubicBezTo>
                <a:cubicBezTo>
                  <a:pt x="7404" y="15219"/>
                  <a:pt x="7402" y="15247"/>
                  <a:pt x="7437" y="15286"/>
                </a:cubicBezTo>
                <a:cubicBezTo>
                  <a:pt x="7461" y="15314"/>
                  <a:pt x="7473" y="15358"/>
                  <a:pt x="7461" y="15384"/>
                </a:cubicBezTo>
                <a:cubicBezTo>
                  <a:pt x="7449" y="15411"/>
                  <a:pt x="7469" y="15461"/>
                  <a:pt x="7502" y="15497"/>
                </a:cubicBezTo>
                <a:cubicBezTo>
                  <a:pt x="7567" y="15567"/>
                  <a:pt x="7545" y="15647"/>
                  <a:pt x="7469" y="15626"/>
                </a:cubicBezTo>
                <a:cubicBezTo>
                  <a:pt x="7434" y="15617"/>
                  <a:pt x="7421" y="15647"/>
                  <a:pt x="7416" y="15742"/>
                </a:cubicBezTo>
                <a:cubicBezTo>
                  <a:pt x="7409" y="15880"/>
                  <a:pt x="7354" y="15982"/>
                  <a:pt x="7299" y="15958"/>
                </a:cubicBezTo>
                <a:cubicBezTo>
                  <a:pt x="7280" y="15949"/>
                  <a:pt x="7262" y="15952"/>
                  <a:pt x="7262" y="15963"/>
                </a:cubicBezTo>
                <a:cubicBezTo>
                  <a:pt x="7262" y="15975"/>
                  <a:pt x="7295" y="15998"/>
                  <a:pt x="7335" y="16015"/>
                </a:cubicBezTo>
                <a:cubicBezTo>
                  <a:pt x="7387" y="16038"/>
                  <a:pt x="7408" y="16076"/>
                  <a:pt x="7408" y="16145"/>
                </a:cubicBezTo>
                <a:cubicBezTo>
                  <a:pt x="7408" y="16198"/>
                  <a:pt x="7424" y="16254"/>
                  <a:pt x="7445" y="16269"/>
                </a:cubicBezTo>
                <a:cubicBezTo>
                  <a:pt x="7471" y="16287"/>
                  <a:pt x="7457" y="16308"/>
                  <a:pt x="7392" y="16338"/>
                </a:cubicBezTo>
                <a:cubicBezTo>
                  <a:pt x="7341" y="16362"/>
                  <a:pt x="7306" y="16393"/>
                  <a:pt x="7319" y="16407"/>
                </a:cubicBezTo>
                <a:cubicBezTo>
                  <a:pt x="7355" y="16449"/>
                  <a:pt x="7225" y="16539"/>
                  <a:pt x="7173" y="16508"/>
                </a:cubicBezTo>
                <a:cubicBezTo>
                  <a:pt x="7141" y="16489"/>
                  <a:pt x="7122" y="16492"/>
                  <a:pt x="7108" y="16519"/>
                </a:cubicBezTo>
                <a:cubicBezTo>
                  <a:pt x="7096" y="16541"/>
                  <a:pt x="7064" y="16560"/>
                  <a:pt x="7034" y="16560"/>
                </a:cubicBezTo>
                <a:cubicBezTo>
                  <a:pt x="7000" y="16560"/>
                  <a:pt x="6984" y="16576"/>
                  <a:pt x="6994" y="16611"/>
                </a:cubicBezTo>
                <a:cubicBezTo>
                  <a:pt x="7004" y="16648"/>
                  <a:pt x="6987" y="16669"/>
                  <a:pt x="6941" y="16678"/>
                </a:cubicBezTo>
                <a:cubicBezTo>
                  <a:pt x="6876" y="16690"/>
                  <a:pt x="6873" y="16702"/>
                  <a:pt x="6900" y="16848"/>
                </a:cubicBezTo>
                <a:cubicBezTo>
                  <a:pt x="6903" y="16860"/>
                  <a:pt x="6927" y="16856"/>
                  <a:pt x="6957" y="16839"/>
                </a:cubicBezTo>
                <a:cubicBezTo>
                  <a:pt x="7000" y="16814"/>
                  <a:pt x="7024" y="16814"/>
                  <a:pt x="7067" y="16839"/>
                </a:cubicBezTo>
                <a:cubicBezTo>
                  <a:pt x="7096" y="16856"/>
                  <a:pt x="7110" y="16881"/>
                  <a:pt x="7099" y="16894"/>
                </a:cubicBezTo>
                <a:cubicBezTo>
                  <a:pt x="7089" y="16906"/>
                  <a:pt x="7104" y="16917"/>
                  <a:pt x="7136" y="16917"/>
                </a:cubicBezTo>
                <a:cubicBezTo>
                  <a:pt x="7231" y="16917"/>
                  <a:pt x="7241" y="16985"/>
                  <a:pt x="7156" y="17069"/>
                </a:cubicBezTo>
                <a:cubicBezTo>
                  <a:pt x="7099" y="17126"/>
                  <a:pt x="7062" y="17141"/>
                  <a:pt x="7034" y="17121"/>
                </a:cubicBezTo>
                <a:cubicBezTo>
                  <a:pt x="7013" y="17106"/>
                  <a:pt x="6972" y="17095"/>
                  <a:pt x="6941" y="17095"/>
                </a:cubicBezTo>
                <a:cubicBezTo>
                  <a:pt x="6895" y="17096"/>
                  <a:pt x="6897" y="17100"/>
                  <a:pt x="6949" y="17121"/>
                </a:cubicBezTo>
                <a:cubicBezTo>
                  <a:pt x="7033" y="17156"/>
                  <a:pt x="7027" y="17214"/>
                  <a:pt x="6937" y="17248"/>
                </a:cubicBezTo>
                <a:cubicBezTo>
                  <a:pt x="6897" y="17263"/>
                  <a:pt x="6873" y="17287"/>
                  <a:pt x="6884" y="17300"/>
                </a:cubicBezTo>
                <a:cubicBezTo>
                  <a:pt x="6895" y="17312"/>
                  <a:pt x="6890" y="17326"/>
                  <a:pt x="6872" y="17334"/>
                </a:cubicBezTo>
                <a:cubicBezTo>
                  <a:pt x="6808" y="17362"/>
                  <a:pt x="6854" y="17569"/>
                  <a:pt x="6937" y="17628"/>
                </a:cubicBezTo>
                <a:cubicBezTo>
                  <a:pt x="7019" y="17687"/>
                  <a:pt x="7022" y="17746"/>
                  <a:pt x="6941" y="17746"/>
                </a:cubicBezTo>
                <a:cubicBezTo>
                  <a:pt x="6886" y="17746"/>
                  <a:pt x="6855" y="17877"/>
                  <a:pt x="6904" y="17899"/>
                </a:cubicBezTo>
                <a:cubicBezTo>
                  <a:pt x="6923" y="17907"/>
                  <a:pt x="6894" y="17949"/>
                  <a:pt x="6839" y="17988"/>
                </a:cubicBezTo>
                <a:cubicBezTo>
                  <a:pt x="6764" y="18043"/>
                  <a:pt x="6730" y="18053"/>
                  <a:pt x="6693" y="18032"/>
                </a:cubicBezTo>
                <a:cubicBezTo>
                  <a:pt x="6629" y="17995"/>
                  <a:pt x="6543" y="17987"/>
                  <a:pt x="6543" y="18017"/>
                </a:cubicBezTo>
                <a:cubicBezTo>
                  <a:pt x="6543" y="18030"/>
                  <a:pt x="6502" y="18053"/>
                  <a:pt x="6453" y="18069"/>
                </a:cubicBezTo>
                <a:cubicBezTo>
                  <a:pt x="6404" y="18085"/>
                  <a:pt x="6375" y="18107"/>
                  <a:pt x="6384" y="18118"/>
                </a:cubicBezTo>
                <a:cubicBezTo>
                  <a:pt x="6410" y="18148"/>
                  <a:pt x="6340" y="18170"/>
                  <a:pt x="6218" y="18173"/>
                </a:cubicBezTo>
                <a:cubicBezTo>
                  <a:pt x="6053" y="18176"/>
                  <a:pt x="6016" y="18231"/>
                  <a:pt x="6092" y="18354"/>
                </a:cubicBezTo>
                <a:cubicBezTo>
                  <a:pt x="6108" y="18380"/>
                  <a:pt x="6101" y="18413"/>
                  <a:pt x="6075" y="18435"/>
                </a:cubicBezTo>
                <a:cubicBezTo>
                  <a:pt x="6051" y="18456"/>
                  <a:pt x="6042" y="18475"/>
                  <a:pt x="6055" y="18475"/>
                </a:cubicBezTo>
                <a:cubicBezTo>
                  <a:pt x="6068" y="18475"/>
                  <a:pt x="6060" y="18498"/>
                  <a:pt x="6039" y="18527"/>
                </a:cubicBezTo>
                <a:cubicBezTo>
                  <a:pt x="6017" y="18555"/>
                  <a:pt x="5984" y="18570"/>
                  <a:pt x="5966" y="18562"/>
                </a:cubicBezTo>
                <a:cubicBezTo>
                  <a:pt x="5947" y="18553"/>
                  <a:pt x="5905" y="18572"/>
                  <a:pt x="5872" y="18599"/>
                </a:cubicBezTo>
                <a:cubicBezTo>
                  <a:pt x="5839" y="18626"/>
                  <a:pt x="5794" y="18643"/>
                  <a:pt x="5771" y="18636"/>
                </a:cubicBezTo>
                <a:cubicBezTo>
                  <a:pt x="5748" y="18630"/>
                  <a:pt x="5667" y="18655"/>
                  <a:pt x="5592" y="18691"/>
                </a:cubicBezTo>
                <a:cubicBezTo>
                  <a:pt x="5516" y="18727"/>
                  <a:pt x="5444" y="18751"/>
                  <a:pt x="5433" y="18743"/>
                </a:cubicBezTo>
                <a:cubicBezTo>
                  <a:pt x="5423" y="18735"/>
                  <a:pt x="5398" y="18739"/>
                  <a:pt x="5376" y="18752"/>
                </a:cubicBezTo>
                <a:cubicBezTo>
                  <a:pt x="5355" y="18764"/>
                  <a:pt x="5273" y="18779"/>
                  <a:pt x="5194" y="18783"/>
                </a:cubicBezTo>
                <a:cubicBezTo>
                  <a:pt x="5114" y="18787"/>
                  <a:pt x="5027" y="18802"/>
                  <a:pt x="5003" y="18815"/>
                </a:cubicBezTo>
                <a:cubicBezTo>
                  <a:pt x="4974" y="18830"/>
                  <a:pt x="4937" y="18828"/>
                  <a:pt x="4901" y="18806"/>
                </a:cubicBezTo>
                <a:cubicBezTo>
                  <a:pt x="4854" y="18779"/>
                  <a:pt x="4838" y="18782"/>
                  <a:pt x="4791" y="18829"/>
                </a:cubicBezTo>
                <a:cubicBezTo>
                  <a:pt x="4747" y="18874"/>
                  <a:pt x="4725" y="18879"/>
                  <a:pt x="4686" y="18855"/>
                </a:cubicBezTo>
                <a:cubicBezTo>
                  <a:pt x="4658" y="18839"/>
                  <a:pt x="4642" y="18816"/>
                  <a:pt x="4653" y="18803"/>
                </a:cubicBezTo>
                <a:cubicBezTo>
                  <a:pt x="4664" y="18791"/>
                  <a:pt x="4647" y="18786"/>
                  <a:pt x="4617" y="18795"/>
                </a:cubicBezTo>
                <a:cubicBezTo>
                  <a:pt x="4553" y="18812"/>
                  <a:pt x="4544" y="18847"/>
                  <a:pt x="4596" y="18870"/>
                </a:cubicBezTo>
                <a:cubicBezTo>
                  <a:pt x="4617" y="18879"/>
                  <a:pt x="4602" y="18917"/>
                  <a:pt x="4556" y="18962"/>
                </a:cubicBezTo>
                <a:cubicBezTo>
                  <a:pt x="4503" y="19013"/>
                  <a:pt x="4462" y="19028"/>
                  <a:pt x="4438" y="19011"/>
                </a:cubicBezTo>
                <a:cubicBezTo>
                  <a:pt x="4393" y="18979"/>
                  <a:pt x="4333" y="18977"/>
                  <a:pt x="4361" y="19008"/>
                </a:cubicBezTo>
                <a:cubicBezTo>
                  <a:pt x="4372" y="19021"/>
                  <a:pt x="4322" y="19056"/>
                  <a:pt x="4251" y="19086"/>
                </a:cubicBezTo>
                <a:cubicBezTo>
                  <a:pt x="4150" y="19128"/>
                  <a:pt x="4130" y="19145"/>
                  <a:pt x="4161" y="19172"/>
                </a:cubicBezTo>
                <a:cubicBezTo>
                  <a:pt x="4191" y="19198"/>
                  <a:pt x="4190" y="19214"/>
                  <a:pt x="4153" y="19236"/>
                </a:cubicBezTo>
                <a:cubicBezTo>
                  <a:pt x="4127" y="19251"/>
                  <a:pt x="4092" y="19257"/>
                  <a:pt x="4076" y="19247"/>
                </a:cubicBezTo>
                <a:cubicBezTo>
                  <a:pt x="4060" y="19237"/>
                  <a:pt x="4056" y="19240"/>
                  <a:pt x="4068" y="19256"/>
                </a:cubicBezTo>
                <a:cubicBezTo>
                  <a:pt x="4080" y="19271"/>
                  <a:pt x="4071" y="19304"/>
                  <a:pt x="4044" y="19331"/>
                </a:cubicBezTo>
                <a:cubicBezTo>
                  <a:pt x="4004" y="19369"/>
                  <a:pt x="3982" y="19374"/>
                  <a:pt x="3938" y="19348"/>
                </a:cubicBezTo>
                <a:cubicBezTo>
                  <a:pt x="3869" y="19307"/>
                  <a:pt x="3848" y="19343"/>
                  <a:pt x="3861" y="19483"/>
                </a:cubicBezTo>
                <a:cubicBezTo>
                  <a:pt x="3871" y="19594"/>
                  <a:pt x="3792" y="19685"/>
                  <a:pt x="3706" y="19662"/>
                </a:cubicBezTo>
                <a:cubicBezTo>
                  <a:pt x="3674" y="19653"/>
                  <a:pt x="3668" y="19661"/>
                  <a:pt x="3686" y="19682"/>
                </a:cubicBezTo>
                <a:cubicBezTo>
                  <a:pt x="3730" y="19732"/>
                  <a:pt x="3739" y="19778"/>
                  <a:pt x="3747" y="19956"/>
                </a:cubicBezTo>
                <a:cubicBezTo>
                  <a:pt x="3751" y="20047"/>
                  <a:pt x="3741" y="20137"/>
                  <a:pt x="3723" y="20154"/>
                </a:cubicBezTo>
                <a:cubicBezTo>
                  <a:pt x="3702" y="20174"/>
                  <a:pt x="3702" y="20196"/>
                  <a:pt x="3727" y="20218"/>
                </a:cubicBezTo>
                <a:cubicBezTo>
                  <a:pt x="3749" y="20237"/>
                  <a:pt x="3759" y="20261"/>
                  <a:pt x="3747" y="20270"/>
                </a:cubicBezTo>
                <a:cubicBezTo>
                  <a:pt x="3735" y="20278"/>
                  <a:pt x="3743" y="20318"/>
                  <a:pt x="3763" y="20359"/>
                </a:cubicBezTo>
                <a:cubicBezTo>
                  <a:pt x="3809" y="20452"/>
                  <a:pt x="3759" y="20503"/>
                  <a:pt x="3662" y="20460"/>
                </a:cubicBezTo>
                <a:cubicBezTo>
                  <a:pt x="3612" y="20438"/>
                  <a:pt x="3573" y="20443"/>
                  <a:pt x="3499" y="20477"/>
                </a:cubicBezTo>
                <a:cubicBezTo>
                  <a:pt x="3423" y="20513"/>
                  <a:pt x="3395" y="20513"/>
                  <a:pt x="3353" y="20489"/>
                </a:cubicBezTo>
                <a:cubicBezTo>
                  <a:pt x="3310" y="20464"/>
                  <a:pt x="3285" y="20468"/>
                  <a:pt x="3219" y="20512"/>
                </a:cubicBezTo>
                <a:cubicBezTo>
                  <a:pt x="3145" y="20561"/>
                  <a:pt x="3127" y="20562"/>
                  <a:pt x="3060" y="20529"/>
                </a:cubicBezTo>
                <a:cubicBezTo>
                  <a:pt x="3000" y="20499"/>
                  <a:pt x="2965" y="20499"/>
                  <a:pt x="2873" y="20523"/>
                </a:cubicBezTo>
                <a:cubicBezTo>
                  <a:pt x="2806" y="20541"/>
                  <a:pt x="2762" y="20569"/>
                  <a:pt x="2768" y="20592"/>
                </a:cubicBezTo>
                <a:cubicBezTo>
                  <a:pt x="2774" y="20622"/>
                  <a:pt x="2744" y="20633"/>
                  <a:pt x="2630" y="20633"/>
                </a:cubicBezTo>
                <a:cubicBezTo>
                  <a:pt x="2547" y="20633"/>
                  <a:pt x="2465" y="20640"/>
                  <a:pt x="2451" y="20650"/>
                </a:cubicBezTo>
                <a:cubicBezTo>
                  <a:pt x="2436" y="20660"/>
                  <a:pt x="2387" y="20662"/>
                  <a:pt x="2337" y="20653"/>
                </a:cubicBezTo>
                <a:cubicBezTo>
                  <a:pt x="2277" y="20642"/>
                  <a:pt x="2252" y="20646"/>
                  <a:pt x="2268" y="20664"/>
                </a:cubicBezTo>
                <a:cubicBezTo>
                  <a:pt x="2305" y="20707"/>
                  <a:pt x="2224" y="20729"/>
                  <a:pt x="2162" y="20693"/>
                </a:cubicBezTo>
                <a:cubicBezTo>
                  <a:pt x="2117" y="20667"/>
                  <a:pt x="2102" y="20668"/>
                  <a:pt x="2077" y="20696"/>
                </a:cubicBezTo>
                <a:cubicBezTo>
                  <a:pt x="2060" y="20715"/>
                  <a:pt x="2022" y="20733"/>
                  <a:pt x="1996" y="20736"/>
                </a:cubicBezTo>
                <a:cubicBezTo>
                  <a:pt x="1969" y="20739"/>
                  <a:pt x="1878" y="20754"/>
                  <a:pt x="1792" y="20771"/>
                </a:cubicBezTo>
                <a:cubicBezTo>
                  <a:pt x="1670" y="20794"/>
                  <a:pt x="1624" y="20793"/>
                  <a:pt x="1581" y="20768"/>
                </a:cubicBezTo>
                <a:cubicBezTo>
                  <a:pt x="1536" y="20742"/>
                  <a:pt x="1523" y="20745"/>
                  <a:pt x="1496" y="20779"/>
                </a:cubicBezTo>
                <a:cubicBezTo>
                  <a:pt x="1469" y="20813"/>
                  <a:pt x="1426" y="20818"/>
                  <a:pt x="1280" y="20805"/>
                </a:cubicBezTo>
                <a:cubicBezTo>
                  <a:pt x="1119" y="20792"/>
                  <a:pt x="1089" y="20797"/>
                  <a:pt x="1000" y="20857"/>
                </a:cubicBezTo>
                <a:cubicBezTo>
                  <a:pt x="906" y="20921"/>
                  <a:pt x="896" y="20922"/>
                  <a:pt x="817" y="20883"/>
                </a:cubicBezTo>
                <a:cubicBezTo>
                  <a:pt x="740" y="20845"/>
                  <a:pt x="728" y="20845"/>
                  <a:pt x="638" y="20892"/>
                </a:cubicBezTo>
                <a:cubicBezTo>
                  <a:pt x="586" y="20920"/>
                  <a:pt x="545" y="20957"/>
                  <a:pt x="545" y="20972"/>
                </a:cubicBezTo>
                <a:cubicBezTo>
                  <a:pt x="545" y="21049"/>
                  <a:pt x="282" y="21100"/>
                  <a:pt x="147" y="21050"/>
                </a:cubicBezTo>
                <a:cubicBezTo>
                  <a:pt x="48" y="21014"/>
                  <a:pt x="3" y="21044"/>
                  <a:pt x="0" y="21151"/>
                </a:cubicBezTo>
                <a:cubicBezTo>
                  <a:pt x="-1" y="21212"/>
                  <a:pt x="12" y="21265"/>
                  <a:pt x="29" y="21272"/>
                </a:cubicBezTo>
                <a:cubicBezTo>
                  <a:pt x="45" y="21279"/>
                  <a:pt x="52" y="21297"/>
                  <a:pt x="41" y="21309"/>
                </a:cubicBezTo>
                <a:cubicBezTo>
                  <a:pt x="30" y="21322"/>
                  <a:pt x="69" y="21322"/>
                  <a:pt x="130" y="21309"/>
                </a:cubicBezTo>
                <a:cubicBezTo>
                  <a:pt x="249" y="21285"/>
                  <a:pt x="419" y="21313"/>
                  <a:pt x="419" y="21358"/>
                </a:cubicBezTo>
                <a:cubicBezTo>
                  <a:pt x="419" y="21373"/>
                  <a:pt x="436" y="21384"/>
                  <a:pt x="456" y="21384"/>
                </a:cubicBezTo>
                <a:cubicBezTo>
                  <a:pt x="475" y="21384"/>
                  <a:pt x="485" y="21370"/>
                  <a:pt x="480" y="21353"/>
                </a:cubicBezTo>
                <a:cubicBezTo>
                  <a:pt x="475" y="21334"/>
                  <a:pt x="513" y="21322"/>
                  <a:pt x="569" y="21321"/>
                </a:cubicBezTo>
                <a:cubicBezTo>
                  <a:pt x="622" y="21320"/>
                  <a:pt x="691" y="21303"/>
                  <a:pt x="724" y="21284"/>
                </a:cubicBezTo>
                <a:cubicBezTo>
                  <a:pt x="775" y="21253"/>
                  <a:pt x="783" y="21256"/>
                  <a:pt x="801" y="21304"/>
                </a:cubicBezTo>
                <a:cubicBezTo>
                  <a:pt x="827" y="21373"/>
                  <a:pt x="842" y="21372"/>
                  <a:pt x="927" y="21301"/>
                </a:cubicBezTo>
                <a:lnTo>
                  <a:pt x="992" y="21246"/>
                </a:lnTo>
                <a:lnTo>
                  <a:pt x="1016" y="21301"/>
                </a:lnTo>
                <a:cubicBezTo>
                  <a:pt x="1029" y="21332"/>
                  <a:pt x="1059" y="21362"/>
                  <a:pt x="1081" y="21364"/>
                </a:cubicBezTo>
                <a:cubicBezTo>
                  <a:pt x="1218" y="21378"/>
                  <a:pt x="1314" y="21371"/>
                  <a:pt x="1309" y="21350"/>
                </a:cubicBezTo>
                <a:cubicBezTo>
                  <a:pt x="1305" y="21336"/>
                  <a:pt x="1330" y="21321"/>
                  <a:pt x="1366" y="21315"/>
                </a:cubicBezTo>
                <a:cubicBezTo>
                  <a:pt x="1445" y="21303"/>
                  <a:pt x="1577" y="21382"/>
                  <a:pt x="1545" y="21422"/>
                </a:cubicBezTo>
                <a:cubicBezTo>
                  <a:pt x="1532" y="21438"/>
                  <a:pt x="1562" y="21423"/>
                  <a:pt x="1610" y="21393"/>
                </a:cubicBezTo>
                <a:cubicBezTo>
                  <a:pt x="1677" y="21350"/>
                  <a:pt x="1738" y="21340"/>
                  <a:pt x="1874" y="21344"/>
                </a:cubicBezTo>
                <a:cubicBezTo>
                  <a:pt x="1970" y="21347"/>
                  <a:pt x="2087" y="21335"/>
                  <a:pt x="2134" y="21318"/>
                </a:cubicBezTo>
                <a:cubicBezTo>
                  <a:pt x="2181" y="21301"/>
                  <a:pt x="2249" y="21287"/>
                  <a:pt x="2284" y="21286"/>
                </a:cubicBezTo>
                <a:cubicBezTo>
                  <a:pt x="2319" y="21286"/>
                  <a:pt x="2399" y="21279"/>
                  <a:pt x="2463" y="21272"/>
                </a:cubicBezTo>
                <a:cubicBezTo>
                  <a:pt x="2544" y="21263"/>
                  <a:pt x="2588" y="21271"/>
                  <a:pt x="2609" y="21298"/>
                </a:cubicBezTo>
                <a:cubicBezTo>
                  <a:pt x="2634" y="21330"/>
                  <a:pt x="2657" y="21330"/>
                  <a:pt x="2743" y="21307"/>
                </a:cubicBezTo>
                <a:cubicBezTo>
                  <a:pt x="2801" y="21291"/>
                  <a:pt x="2880" y="21262"/>
                  <a:pt x="2914" y="21240"/>
                </a:cubicBezTo>
                <a:cubicBezTo>
                  <a:pt x="2971" y="21204"/>
                  <a:pt x="2979" y="21202"/>
                  <a:pt x="2999" y="21240"/>
                </a:cubicBezTo>
                <a:cubicBezTo>
                  <a:pt x="3030" y="21297"/>
                  <a:pt x="3108" y="21295"/>
                  <a:pt x="3154" y="21235"/>
                </a:cubicBezTo>
                <a:cubicBezTo>
                  <a:pt x="3174" y="21207"/>
                  <a:pt x="3221" y="21185"/>
                  <a:pt x="3255" y="21186"/>
                </a:cubicBezTo>
                <a:cubicBezTo>
                  <a:pt x="3290" y="21186"/>
                  <a:pt x="3381" y="21179"/>
                  <a:pt x="3454" y="21171"/>
                </a:cubicBezTo>
                <a:cubicBezTo>
                  <a:pt x="3528" y="21163"/>
                  <a:pt x="3597" y="21169"/>
                  <a:pt x="3609" y="21183"/>
                </a:cubicBezTo>
                <a:cubicBezTo>
                  <a:pt x="3644" y="21223"/>
                  <a:pt x="3782" y="21208"/>
                  <a:pt x="3950" y="21148"/>
                </a:cubicBezTo>
                <a:cubicBezTo>
                  <a:pt x="4076" y="21103"/>
                  <a:pt x="4177" y="21093"/>
                  <a:pt x="4426" y="21091"/>
                </a:cubicBezTo>
                <a:cubicBezTo>
                  <a:pt x="4663" y="21088"/>
                  <a:pt x="4758" y="21076"/>
                  <a:pt x="4808" y="21044"/>
                </a:cubicBezTo>
                <a:cubicBezTo>
                  <a:pt x="4885" y="20995"/>
                  <a:pt x="4930" y="20993"/>
                  <a:pt x="4986" y="21033"/>
                </a:cubicBezTo>
                <a:cubicBezTo>
                  <a:pt x="5051" y="21079"/>
                  <a:pt x="4970" y="21157"/>
                  <a:pt x="4860" y="21157"/>
                </a:cubicBezTo>
                <a:cubicBezTo>
                  <a:pt x="4786" y="21157"/>
                  <a:pt x="4779" y="21163"/>
                  <a:pt x="4812" y="21191"/>
                </a:cubicBezTo>
                <a:cubicBezTo>
                  <a:pt x="4859" y="21232"/>
                  <a:pt x="4821" y="21258"/>
                  <a:pt x="4649" y="21307"/>
                </a:cubicBezTo>
                <a:cubicBezTo>
                  <a:pt x="4553" y="21334"/>
                  <a:pt x="4537" y="21348"/>
                  <a:pt x="4539" y="21430"/>
                </a:cubicBezTo>
                <a:cubicBezTo>
                  <a:pt x="4541" y="21483"/>
                  <a:pt x="4556" y="21540"/>
                  <a:pt x="4572" y="21557"/>
                </a:cubicBezTo>
                <a:cubicBezTo>
                  <a:pt x="4605" y="21594"/>
                  <a:pt x="4655" y="21599"/>
                  <a:pt x="4682" y="21569"/>
                </a:cubicBezTo>
                <a:cubicBezTo>
                  <a:pt x="4698" y="21550"/>
                  <a:pt x="5072" y="21550"/>
                  <a:pt x="5389" y="21569"/>
                </a:cubicBezTo>
                <a:cubicBezTo>
                  <a:pt x="5502" y="21575"/>
                  <a:pt x="5515" y="21568"/>
                  <a:pt x="5515" y="21511"/>
                </a:cubicBezTo>
                <a:cubicBezTo>
                  <a:pt x="5515" y="21473"/>
                  <a:pt x="5539" y="21449"/>
                  <a:pt x="5572" y="21448"/>
                </a:cubicBezTo>
                <a:cubicBezTo>
                  <a:pt x="5601" y="21447"/>
                  <a:pt x="5687" y="21432"/>
                  <a:pt x="5767" y="21416"/>
                </a:cubicBezTo>
                <a:cubicBezTo>
                  <a:pt x="5990" y="21372"/>
                  <a:pt x="6241" y="21366"/>
                  <a:pt x="6230" y="21405"/>
                </a:cubicBezTo>
                <a:cubicBezTo>
                  <a:pt x="6216" y="21454"/>
                  <a:pt x="6283" y="21443"/>
                  <a:pt x="6409" y="21376"/>
                </a:cubicBezTo>
                <a:cubicBezTo>
                  <a:pt x="6487" y="21334"/>
                  <a:pt x="6567" y="21315"/>
                  <a:pt x="6652" y="21318"/>
                </a:cubicBezTo>
                <a:cubicBezTo>
                  <a:pt x="6722" y="21321"/>
                  <a:pt x="6818" y="21310"/>
                  <a:pt x="6868" y="21292"/>
                </a:cubicBezTo>
                <a:cubicBezTo>
                  <a:pt x="6974" y="21253"/>
                  <a:pt x="7070" y="21247"/>
                  <a:pt x="7099" y="21281"/>
                </a:cubicBezTo>
                <a:cubicBezTo>
                  <a:pt x="7111" y="21294"/>
                  <a:pt x="7094" y="21318"/>
                  <a:pt x="7059" y="21333"/>
                </a:cubicBezTo>
                <a:cubicBezTo>
                  <a:pt x="7024" y="21347"/>
                  <a:pt x="7011" y="21358"/>
                  <a:pt x="7034" y="21358"/>
                </a:cubicBezTo>
                <a:cubicBezTo>
                  <a:pt x="7058" y="21359"/>
                  <a:pt x="7088" y="21348"/>
                  <a:pt x="7099" y="21335"/>
                </a:cubicBezTo>
                <a:cubicBezTo>
                  <a:pt x="7111" y="21322"/>
                  <a:pt x="7169" y="21305"/>
                  <a:pt x="7229" y="21295"/>
                </a:cubicBezTo>
                <a:cubicBezTo>
                  <a:pt x="7290" y="21286"/>
                  <a:pt x="7380" y="21264"/>
                  <a:pt x="7429" y="21246"/>
                </a:cubicBezTo>
                <a:cubicBezTo>
                  <a:pt x="7477" y="21228"/>
                  <a:pt x="7562" y="21216"/>
                  <a:pt x="7615" y="21220"/>
                </a:cubicBezTo>
                <a:cubicBezTo>
                  <a:pt x="7669" y="21224"/>
                  <a:pt x="7731" y="21219"/>
                  <a:pt x="7754" y="21206"/>
                </a:cubicBezTo>
                <a:cubicBezTo>
                  <a:pt x="7801" y="21178"/>
                  <a:pt x="8115" y="21171"/>
                  <a:pt x="8339" y="21194"/>
                </a:cubicBezTo>
                <a:cubicBezTo>
                  <a:pt x="8467" y="21208"/>
                  <a:pt x="8517" y="21202"/>
                  <a:pt x="8603" y="21157"/>
                </a:cubicBezTo>
                <a:cubicBezTo>
                  <a:pt x="8661" y="21126"/>
                  <a:pt x="8723" y="21109"/>
                  <a:pt x="8741" y="21117"/>
                </a:cubicBezTo>
                <a:cubicBezTo>
                  <a:pt x="8759" y="21124"/>
                  <a:pt x="8782" y="21121"/>
                  <a:pt x="8794" y="21108"/>
                </a:cubicBezTo>
                <a:cubicBezTo>
                  <a:pt x="8805" y="21095"/>
                  <a:pt x="8897" y="21084"/>
                  <a:pt x="9001" y="21085"/>
                </a:cubicBezTo>
                <a:cubicBezTo>
                  <a:pt x="9105" y="21085"/>
                  <a:pt x="9216" y="21077"/>
                  <a:pt x="9249" y="21068"/>
                </a:cubicBezTo>
                <a:cubicBezTo>
                  <a:pt x="9315" y="21048"/>
                  <a:pt x="9376" y="21091"/>
                  <a:pt x="9318" y="21117"/>
                </a:cubicBezTo>
                <a:cubicBezTo>
                  <a:pt x="9276" y="21135"/>
                  <a:pt x="9305" y="21180"/>
                  <a:pt x="9359" y="21180"/>
                </a:cubicBezTo>
                <a:cubicBezTo>
                  <a:pt x="9379" y="21180"/>
                  <a:pt x="9385" y="21171"/>
                  <a:pt x="9375" y="21160"/>
                </a:cubicBezTo>
                <a:cubicBezTo>
                  <a:pt x="9338" y="21117"/>
                  <a:pt x="9464" y="21030"/>
                  <a:pt x="9562" y="21030"/>
                </a:cubicBezTo>
                <a:cubicBezTo>
                  <a:pt x="9693" y="21030"/>
                  <a:pt x="10021" y="21009"/>
                  <a:pt x="10021" y="21001"/>
                </a:cubicBezTo>
                <a:cubicBezTo>
                  <a:pt x="10021" y="20994"/>
                  <a:pt x="10152" y="20985"/>
                  <a:pt x="10488" y="20967"/>
                </a:cubicBezTo>
                <a:cubicBezTo>
                  <a:pt x="10607" y="20960"/>
                  <a:pt x="10786" y="20947"/>
                  <a:pt x="10887" y="20938"/>
                </a:cubicBezTo>
                <a:cubicBezTo>
                  <a:pt x="11029" y="20925"/>
                  <a:pt x="11081" y="20932"/>
                  <a:pt x="11118" y="20964"/>
                </a:cubicBezTo>
                <a:cubicBezTo>
                  <a:pt x="11158" y="20998"/>
                  <a:pt x="11157" y="21011"/>
                  <a:pt x="11106" y="21047"/>
                </a:cubicBezTo>
                <a:cubicBezTo>
                  <a:pt x="11072" y="21072"/>
                  <a:pt x="11023" y="21115"/>
                  <a:pt x="10996" y="21142"/>
                </a:cubicBezTo>
                <a:cubicBezTo>
                  <a:pt x="10957" y="21183"/>
                  <a:pt x="10938" y="21185"/>
                  <a:pt x="10895" y="21160"/>
                </a:cubicBezTo>
                <a:cubicBezTo>
                  <a:pt x="10823" y="21117"/>
                  <a:pt x="10761" y="21170"/>
                  <a:pt x="10748" y="21286"/>
                </a:cubicBezTo>
                <a:cubicBezTo>
                  <a:pt x="10739" y="21369"/>
                  <a:pt x="10748" y="21372"/>
                  <a:pt x="10858" y="21376"/>
                </a:cubicBezTo>
                <a:cubicBezTo>
                  <a:pt x="10922" y="21378"/>
                  <a:pt x="10985" y="21371"/>
                  <a:pt x="10996" y="21358"/>
                </a:cubicBezTo>
                <a:cubicBezTo>
                  <a:pt x="11024" y="21326"/>
                  <a:pt x="11325" y="21328"/>
                  <a:pt x="11354" y="21361"/>
                </a:cubicBezTo>
                <a:cubicBezTo>
                  <a:pt x="11370" y="21380"/>
                  <a:pt x="11390" y="21378"/>
                  <a:pt x="11423" y="21358"/>
                </a:cubicBezTo>
                <a:cubicBezTo>
                  <a:pt x="11467" y="21333"/>
                  <a:pt x="11733" y="21312"/>
                  <a:pt x="12183" y="21298"/>
                </a:cubicBezTo>
                <a:cubicBezTo>
                  <a:pt x="12282" y="21295"/>
                  <a:pt x="12391" y="21283"/>
                  <a:pt x="12427" y="21272"/>
                </a:cubicBezTo>
                <a:cubicBezTo>
                  <a:pt x="12462" y="21261"/>
                  <a:pt x="12500" y="21258"/>
                  <a:pt x="12512" y="21266"/>
                </a:cubicBezTo>
                <a:cubicBezTo>
                  <a:pt x="12524" y="21275"/>
                  <a:pt x="12555" y="21273"/>
                  <a:pt x="12577" y="21261"/>
                </a:cubicBezTo>
                <a:cubicBezTo>
                  <a:pt x="12599" y="21248"/>
                  <a:pt x="12704" y="21230"/>
                  <a:pt x="12813" y="21223"/>
                </a:cubicBezTo>
                <a:cubicBezTo>
                  <a:pt x="12921" y="21216"/>
                  <a:pt x="13081" y="21198"/>
                  <a:pt x="13166" y="21183"/>
                </a:cubicBezTo>
                <a:cubicBezTo>
                  <a:pt x="13252" y="21168"/>
                  <a:pt x="13338" y="21160"/>
                  <a:pt x="13357" y="21168"/>
                </a:cubicBezTo>
                <a:cubicBezTo>
                  <a:pt x="13376" y="21177"/>
                  <a:pt x="13444" y="21173"/>
                  <a:pt x="13512" y="21157"/>
                </a:cubicBezTo>
                <a:cubicBezTo>
                  <a:pt x="13606" y="21135"/>
                  <a:pt x="13651" y="21135"/>
                  <a:pt x="13707" y="21160"/>
                </a:cubicBezTo>
                <a:cubicBezTo>
                  <a:pt x="13765" y="21186"/>
                  <a:pt x="13797" y="21184"/>
                  <a:pt x="13869" y="21157"/>
                </a:cubicBezTo>
                <a:cubicBezTo>
                  <a:pt x="13918" y="21138"/>
                  <a:pt x="14077" y="21121"/>
                  <a:pt x="14223" y="21117"/>
                </a:cubicBezTo>
                <a:cubicBezTo>
                  <a:pt x="14368" y="21112"/>
                  <a:pt x="14487" y="21105"/>
                  <a:pt x="14487" y="21102"/>
                </a:cubicBezTo>
                <a:cubicBezTo>
                  <a:pt x="14487" y="21084"/>
                  <a:pt x="15511" y="21092"/>
                  <a:pt x="15564" y="21111"/>
                </a:cubicBezTo>
                <a:cubicBezTo>
                  <a:pt x="15600" y="21124"/>
                  <a:pt x="15649" y="21127"/>
                  <a:pt x="15677" y="21119"/>
                </a:cubicBezTo>
                <a:cubicBezTo>
                  <a:pt x="15706" y="21112"/>
                  <a:pt x="15744" y="21105"/>
                  <a:pt x="15759" y="21102"/>
                </a:cubicBezTo>
                <a:cubicBezTo>
                  <a:pt x="15773" y="21100"/>
                  <a:pt x="15802" y="21080"/>
                  <a:pt x="15824" y="21059"/>
                </a:cubicBezTo>
                <a:cubicBezTo>
                  <a:pt x="15846" y="21037"/>
                  <a:pt x="15913" y="21014"/>
                  <a:pt x="15970" y="21010"/>
                </a:cubicBezTo>
                <a:cubicBezTo>
                  <a:pt x="16027" y="21006"/>
                  <a:pt x="16139" y="20999"/>
                  <a:pt x="16218" y="20993"/>
                </a:cubicBezTo>
                <a:cubicBezTo>
                  <a:pt x="16297" y="20986"/>
                  <a:pt x="16478" y="20975"/>
                  <a:pt x="16624" y="20967"/>
                </a:cubicBezTo>
                <a:cubicBezTo>
                  <a:pt x="16770" y="20959"/>
                  <a:pt x="16904" y="20945"/>
                  <a:pt x="16921" y="20938"/>
                </a:cubicBezTo>
                <a:cubicBezTo>
                  <a:pt x="16938" y="20930"/>
                  <a:pt x="16985" y="20935"/>
                  <a:pt x="17022" y="20949"/>
                </a:cubicBezTo>
                <a:cubicBezTo>
                  <a:pt x="17060" y="20964"/>
                  <a:pt x="17102" y="20965"/>
                  <a:pt x="17116" y="20955"/>
                </a:cubicBezTo>
                <a:cubicBezTo>
                  <a:pt x="17130" y="20945"/>
                  <a:pt x="17175" y="20938"/>
                  <a:pt x="17218" y="20938"/>
                </a:cubicBezTo>
                <a:cubicBezTo>
                  <a:pt x="17260" y="20937"/>
                  <a:pt x="17385" y="20922"/>
                  <a:pt x="17494" y="20906"/>
                </a:cubicBezTo>
                <a:cubicBezTo>
                  <a:pt x="17603" y="20890"/>
                  <a:pt x="17819" y="20877"/>
                  <a:pt x="17973" y="20877"/>
                </a:cubicBezTo>
                <a:cubicBezTo>
                  <a:pt x="18128" y="20878"/>
                  <a:pt x="18274" y="20868"/>
                  <a:pt x="18298" y="20854"/>
                </a:cubicBezTo>
                <a:cubicBezTo>
                  <a:pt x="18322" y="20841"/>
                  <a:pt x="18413" y="20831"/>
                  <a:pt x="18498" y="20834"/>
                </a:cubicBezTo>
                <a:cubicBezTo>
                  <a:pt x="18582" y="20838"/>
                  <a:pt x="18659" y="20834"/>
                  <a:pt x="18668" y="20823"/>
                </a:cubicBezTo>
                <a:cubicBezTo>
                  <a:pt x="18678" y="20812"/>
                  <a:pt x="18771" y="20802"/>
                  <a:pt x="18875" y="20803"/>
                </a:cubicBezTo>
                <a:cubicBezTo>
                  <a:pt x="18979" y="20803"/>
                  <a:pt x="19085" y="20799"/>
                  <a:pt x="19115" y="20791"/>
                </a:cubicBezTo>
                <a:cubicBezTo>
                  <a:pt x="19178" y="20774"/>
                  <a:pt x="19761" y="20743"/>
                  <a:pt x="20180" y="20733"/>
                </a:cubicBezTo>
                <a:cubicBezTo>
                  <a:pt x="20338" y="20730"/>
                  <a:pt x="20468" y="20722"/>
                  <a:pt x="20468" y="20719"/>
                </a:cubicBezTo>
                <a:cubicBezTo>
                  <a:pt x="20468" y="20716"/>
                  <a:pt x="20605" y="20712"/>
                  <a:pt x="20773" y="20707"/>
                </a:cubicBezTo>
                <a:cubicBezTo>
                  <a:pt x="21186" y="20697"/>
                  <a:pt x="21207" y="20695"/>
                  <a:pt x="21062" y="20670"/>
                </a:cubicBezTo>
                <a:cubicBezTo>
                  <a:pt x="20917" y="20646"/>
                  <a:pt x="20262" y="20634"/>
                  <a:pt x="20009" y="20653"/>
                </a:cubicBezTo>
                <a:cubicBezTo>
                  <a:pt x="19915" y="20660"/>
                  <a:pt x="19829" y="20654"/>
                  <a:pt x="19818" y="20641"/>
                </a:cubicBezTo>
                <a:cubicBezTo>
                  <a:pt x="19789" y="20608"/>
                  <a:pt x="19534" y="20615"/>
                  <a:pt x="19485" y="20650"/>
                </a:cubicBezTo>
                <a:cubicBezTo>
                  <a:pt x="19453" y="20672"/>
                  <a:pt x="19432" y="20671"/>
                  <a:pt x="19391" y="20647"/>
                </a:cubicBezTo>
                <a:cubicBezTo>
                  <a:pt x="19361" y="20629"/>
                  <a:pt x="19316" y="20624"/>
                  <a:pt x="19290" y="20635"/>
                </a:cubicBezTo>
                <a:cubicBezTo>
                  <a:pt x="19264" y="20647"/>
                  <a:pt x="19169" y="20657"/>
                  <a:pt x="19079" y="20659"/>
                </a:cubicBezTo>
                <a:cubicBezTo>
                  <a:pt x="18988" y="20660"/>
                  <a:pt x="18898" y="20666"/>
                  <a:pt x="18879" y="20673"/>
                </a:cubicBezTo>
                <a:cubicBezTo>
                  <a:pt x="18840" y="20688"/>
                  <a:pt x="18261" y="20706"/>
                  <a:pt x="17766" y="20707"/>
                </a:cubicBezTo>
                <a:lnTo>
                  <a:pt x="17404" y="20707"/>
                </a:lnTo>
                <a:lnTo>
                  <a:pt x="17404" y="20586"/>
                </a:lnTo>
                <a:cubicBezTo>
                  <a:pt x="17404" y="20454"/>
                  <a:pt x="17332" y="20392"/>
                  <a:pt x="17213" y="20428"/>
                </a:cubicBezTo>
                <a:cubicBezTo>
                  <a:pt x="17117" y="20457"/>
                  <a:pt x="16892" y="20471"/>
                  <a:pt x="16872" y="20448"/>
                </a:cubicBezTo>
                <a:cubicBezTo>
                  <a:pt x="16862" y="20437"/>
                  <a:pt x="16597" y="20431"/>
                  <a:pt x="16283" y="20437"/>
                </a:cubicBezTo>
                <a:cubicBezTo>
                  <a:pt x="15592" y="20448"/>
                  <a:pt x="15269" y="20451"/>
                  <a:pt x="15174" y="20445"/>
                </a:cubicBezTo>
                <a:cubicBezTo>
                  <a:pt x="15134" y="20443"/>
                  <a:pt x="15033" y="20446"/>
                  <a:pt x="14954" y="20451"/>
                </a:cubicBezTo>
                <a:cubicBezTo>
                  <a:pt x="14729" y="20465"/>
                  <a:pt x="14649" y="20416"/>
                  <a:pt x="14735" y="20319"/>
                </a:cubicBezTo>
                <a:cubicBezTo>
                  <a:pt x="14752" y="20299"/>
                  <a:pt x="14739" y="20257"/>
                  <a:pt x="14702" y="20218"/>
                </a:cubicBezTo>
                <a:cubicBezTo>
                  <a:pt x="14653" y="20165"/>
                  <a:pt x="14645" y="20111"/>
                  <a:pt x="14658" y="19953"/>
                </a:cubicBezTo>
                <a:cubicBezTo>
                  <a:pt x="14666" y="19843"/>
                  <a:pt x="14693" y="19735"/>
                  <a:pt x="14718" y="19714"/>
                </a:cubicBezTo>
                <a:cubicBezTo>
                  <a:pt x="14744" y="19692"/>
                  <a:pt x="14757" y="19652"/>
                  <a:pt x="14747" y="19624"/>
                </a:cubicBezTo>
                <a:cubicBezTo>
                  <a:pt x="14737" y="19597"/>
                  <a:pt x="14750" y="19561"/>
                  <a:pt x="14779" y="19544"/>
                </a:cubicBezTo>
                <a:cubicBezTo>
                  <a:pt x="14825" y="19517"/>
                  <a:pt x="14825" y="19508"/>
                  <a:pt x="14771" y="19486"/>
                </a:cubicBezTo>
                <a:cubicBezTo>
                  <a:pt x="14712" y="19463"/>
                  <a:pt x="14711" y="19460"/>
                  <a:pt x="14771" y="19429"/>
                </a:cubicBezTo>
                <a:cubicBezTo>
                  <a:pt x="14841" y="19392"/>
                  <a:pt x="14815" y="19330"/>
                  <a:pt x="14739" y="19351"/>
                </a:cubicBezTo>
                <a:cubicBezTo>
                  <a:pt x="14712" y="19358"/>
                  <a:pt x="14673" y="19348"/>
                  <a:pt x="14649" y="19328"/>
                </a:cubicBezTo>
                <a:cubicBezTo>
                  <a:pt x="14626" y="19308"/>
                  <a:pt x="14592" y="19298"/>
                  <a:pt x="14576" y="19305"/>
                </a:cubicBezTo>
                <a:cubicBezTo>
                  <a:pt x="14540" y="19321"/>
                  <a:pt x="14430" y="19214"/>
                  <a:pt x="14454" y="19187"/>
                </a:cubicBezTo>
                <a:cubicBezTo>
                  <a:pt x="14464" y="19176"/>
                  <a:pt x="14440" y="19155"/>
                  <a:pt x="14402" y="19140"/>
                </a:cubicBezTo>
                <a:cubicBezTo>
                  <a:pt x="14346" y="19120"/>
                  <a:pt x="14334" y="19093"/>
                  <a:pt x="14349" y="19028"/>
                </a:cubicBezTo>
                <a:cubicBezTo>
                  <a:pt x="14359" y="18982"/>
                  <a:pt x="14370" y="18884"/>
                  <a:pt x="14373" y="18806"/>
                </a:cubicBezTo>
                <a:cubicBezTo>
                  <a:pt x="14377" y="18729"/>
                  <a:pt x="14398" y="18640"/>
                  <a:pt x="14422" y="18610"/>
                </a:cubicBezTo>
                <a:cubicBezTo>
                  <a:pt x="14457" y="18566"/>
                  <a:pt x="14457" y="18549"/>
                  <a:pt x="14406" y="18518"/>
                </a:cubicBezTo>
                <a:cubicBezTo>
                  <a:pt x="14372" y="18498"/>
                  <a:pt x="14317" y="18475"/>
                  <a:pt x="14284" y="18466"/>
                </a:cubicBezTo>
                <a:cubicBezTo>
                  <a:pt x="14233" y="18454"/>
                  <a:pt x="14228" y="18437"/>
                  <a:pt x="14255" y="18369"/>
                </a:cubicBezTo>
                <a:cubicBezTo>
                  <a:pt x="14281" y="18305"/>
                  <a:pt x="14276" y="18277"/>
                  <a:pt x="14235" y="18245"/>
                </a:cubicBezTo>
                <a:cubicBezTo>
                  <a:pt x="14205" y="18222"/>
                  <a:pt x="14190" y="18196"/>
                  <a:pt x="14202" y="18187"/>
                </a:cubicBezTo>
                <a:cubicBezTo>
                  <a:pt x="14215" y="18178"/>
                  <a:pt x="14195" y="18170"/>
                  <a:pt x="14158" y="18170"/>
                </a:cubicBezTo>
                <a:cubicBezTo>
                  <a:pt x="13824" y="18169"/>
                  <a:pt x="13784" y="18139"/>
                  <a:pt x="13768" y="17902"/>
                </a:cubicBezTo>
                <a:cubicBezTo>
                  <a:pt x="13762" y="17816"/>
                  <a:pt x="13752" y="17746"/>
                  <a:pt x="13747" y="17746"/>
                </a:cubicBezTo>
                <a:cubicBezTo>
                  <a:pt x="13737" y="17746"/>
                  <a:pt x="13712" y="17641"/>
                  <a:pt x="13694" y="17516"/>
                </a:cubicBezTo>
                <a:cubicBezTo>
                  <a:pt x="13687" y="17460"/>
                  <a:pt x="13678" y="17410"/>
                  <a:pt x="13674" y="17406"/>
                </a:cubicBezTo>
                <a:cubicBezTo>
                  <a:pt x="13670" y="17403"/>
                  <a:pt x="13665" y="17382"/>
                  <a:pt x="13662" y="17357"/>
                </a:cubicBezTo>
                <a:cubicBezTo>
                  <a:pt x="13659" y="17333"/>
                  <a:pt x="13646" y="17298"/>
                  <a:pt x="13629" y="17280"/>
                </a:cubicBezTo>
                <a:cubicBezTo>
                  <a:pt x="13613" y="17261"/>
                  <a:pt x="13608" y="17226"/>
                  <a:pt x="13621" y="17202"/>
                </a:cubicBezTo>
                <a:cubicBezTo>
                  <a:pt x="13643" y="17162"/>
                  <a:pt x="13651" y="17162"/>
                  <a:pt x="13699" y="17208"/>
                </a:cubicBezTo>
                <a:cubicBezTo>
                  <a:pt x="13727" y="17235"/>
                  <a:pt x="13747" y="17244"/>
                  <a:pt x="13747" y="17228"/>
                </a:cubicBezTo>
                <a:cubicBezTo>
                  <a:pt x="13747" y="17212"/>
                  <a:pt x="13731" y="17193"/>
                  <a:pt x="13711" y="17185"/>
                </a:cubicBezTo>
                <a:cubicBezTo>
                  <a:pt x="13663" y="17164"/>
                  <a:pt x="13667" y="17050"/>
                  <a:pt x="13715" y="17029"/>
                </a:cubicBezTo>
                <a:cubicBezTo>
                  <a:pt x="13735" y="17020"/>
                  <a:pt x="13743" y="16993"/>
                  <a:pt x="13731" y="16966"/>
                </a:cubicBezTo>
                <a:cubicBezTo>
                  <a:pt x="13716" y="16932"/>
                  <a:pt x="13741" y="16893"/>
                  <a:pt x="13812" y="16842"/>
                </a:cubicBezTo>
                <a:cubicBezTo>
                  <a:pt x="13902" y="16779"/>
                  <a:pt x="13909" y="16762"/>
                  <a:pt x="13869" y="16724"/>
                </a:cubicBezTo>
                <a:cubicBezTo>
                  <a:pt x="13814" y="16670"/>
                  <a:pt x="13841" y="16625"/>
                  <a:pt x="13918" y="16646"/>
                </a:cubicBezTo>
                <a:cubicBezTo>
                  <a:pt x="13963" y="16658"/>
                  <a:pt x="13965" y="16655"/>
                  <a:pt x="13930" y="16626"/>
                </a:cubicBezTo>
                <a:cubicBezTo>
                  <a:pt x="13882" y="16584"/>
                  <a:pt x="13937" y="16545"/>
                  <a:pt x="14003" y="16574"/>
                </a:cubicBezTo>
                <a:cubicBezTo>
                  <a:pt x="14028" y="16585"/>
                  <a:pt x="14039" y="16569"/>
                  <a:pt x="14032" y="16531"/>
                </a:cubicBezTo>
                <a:cubicBezTo>
                  <a:pt x="14026" y="16498"/>
                  <a:pt x="14036" y="16454"/>
                  <a:pt x="14052" y="16436"/>
                </a:cubicBezTo>
                <a:cubicBezTo>
                  <a:pt x="14091" y="16391"/>
                  <a:pt x="13969" y="16326"/>
                  <a:pt x="13877" y="16341"/>
                </a:cubicBezTo>
                <a:cubicBezTo>
                  <a:pt x="13793" y="16355"/>
                  <a:pt x="13671" y="16310"/>
                  <a:pt x="13678" y="16269"/>
                </a:cubicBezTo>
                <a:cubicBezTo>
                  <a:pt x="13697" y="16161"/>
                  <a:pt x="13638" y="16121"/>
                  <a:pt x="13443" y="16113"/>
                </a:cubicBezTo>
                <a:cubicBezTo>
                  <a:pt x="13381" y="16111"/>
                  <a:pt x="13372" y="16096"/>
                  <a:pt x="13382" y="16009"/>
                </a:cubicBezTo>
                <a:cubicBezTo>
                  <a:pt x="13396" y="15886"/>
                  <a:pt x="13449" y="15832"/>
                  <a:pt x="13516" y="15871"/>
                </a:cubicBezTo>
                <a:cubicBezTo>
                  <a:pt x="13553" y="15893"/>
                  <a:pt x="13562" y="15877"/>
                  <a:pt x="13552" y="15793"/>
                </a:cubicBezTo>
                <a:cubicBezTo>
                  <a:pt x="13544" y="15720"/>
                  <a:pt x="13554" y="15682"/>
                  <a:pt x="13589" y="15672"/>
                </a:cubicBezTo>
                <a:cubicBezTo>
                  <a:pt x="13617" y="15665"/>
                  <a:pt x="13631" y="15649"/>
                  <a:pt x="13621" y="15638"/>
                </a:cubicBezTo>
                <a:cubicBezTo>
                  <a:pt x="13582" y="15592"/>
                  <a:pt x="13833" y="15331"/>
                  <a:pt x="13906" y="15341"/>
                </a:cubicBezTo>
                <a:cubicBezTo>
                  <a:pt x="13927" y="15344"/>
                  <a:pt x="13945" y="15328"/>
                  <a:pt x="13946" y="15307"/>
                </a:cubicBezTo>
                <a:cubicBezTo>
                  <a:pt x="13947" y="15285"/>
                  <a:pt x="13984" y="15265"/>
                  <a:pt x="14028" y="15260"/>
                </a:cubicBezTo>
                <a:cubicBezTo>
                  <a:pt x="14093" y="15254"/>
                  <a:pt x="14102" y="15238"/>
                  <a:pt x="14093" y="15168"/>
                </a:cubicBezTo>
                <a:cubicBezTo>
                  <a:pt x="14087" y="15122"/>
                  <a:pt x="14070" y="15072"/>
                  <a:pt x="14056" y="15056"/>
                </a:cubicBezTo>
                <a:cubicBezTo>
                  <a:pt x="14042" y="15040"/>
                  <a:pt x="14044" y="15013"/>
                  <a:pt x="14060" y="14995"/>
                </a:cubicBezTo>
                <a:cubicBezTo>
                  <a:pt x="14076" y="14978"/>
                  <a:pt x="14093" y="14940"/>
                  <a:pt x="14093" y="14912"/>
                </a:cubicBezTo>
                <a:cubicBezTo>
                  <a:pt x="14093" y="14876"/>
                  <a:pt x="14110" y="14863"/>
                  <a:pt x="14158" y="14869"/>
                </a:cubicBezTo>
                <a:cubicBezTo>
                  <a:pt x="14206" y="14875"/>
                  <a:pt x="14222" y="14865"/>
                  <a:pt x="14206" y="14837"/>
                </a:cubicBezTo>
                <a:cubicBezTo>
                  <a:pt x="14195" y="14815"/>
                  <a:pt x="14200" y="14791"/>
                  <a:pt x="14219" y="14782"/>
                </a:cubicBezTo>
                <a:cubicBezTo>
                  <a:pt x="14238" y="14774"/>
                  <a:pt x="14253" y="14696"/>
                  <a:pt x="14251" y="14609"/>
                </a:cubicBezTo>
                <a:cubicBezTo>
                  <a:pt x="14249" y="14523"/>
                  <a:pt x="14251" y="14439"/>
                  <a:pt x="14255" y="14425"/>
                </a:cubicBezTo>
                <a:cubicBezTo>
                  <a:pt x="14259" y="14411"/>
                  <a:pt x="14265" y="14383"/>
                  <a:pt x="14267" y="14362"/>
                </a:cubicBezTo>
                <a:cubicBezTo>
                  <a:pt x="14270" y="14341"/>
                  <a:pt x="14290" y="14327"/>
                  <a:pt x="14312" y="14330"/>
                </a:cubicBezTo>
                <a:cubicBezTo>
                  <a:pt x="14334" y="14333"/>
                  <a:pt x="14384" y="14310"/>
                  <a:pt x="14426" y="14278"/>
                </a:cubicBezTo>
                <a:cubicBezTo>
                  <a:pt x="14496" y="14225"/>
                  <a:pt x="14500" y="14214"/>
                  <a:pt x="14450" y="14146"/>
                </a:cubicBezTo>
                <a:cubicBezTo>
                  <a:pt x="14388" y="14060"/>
                  <a:pt x="14432" y="14002"/>
                  <a:pt x="14519" y="14054"/>
                </a:cubicBezTo>
                <a:cubicBezTo>
                  <a:pt x="14562" y="14078"/>
                  <a:pt x="14584" y="14074"/>
                  <a:pt x="14641" y="14031"/>
                </a:cubicBezTo>
                <a:cubicBezTo>
                  <a:pt x="14687" y="13996"/>
                  <a:pt x="14724" y="13984"/>
                  <a:pt x="14739" y="14002"/>
                </a:cubicBezTo>
                <a:cubicBezTo>
                  <a:pt x="14752" y="14017"/>
                  <a:pt x="14777" y="14031"/>
                  <a:pt x="14796" y="14031"/>
                </a:cubicBezTo>
                <a:cubicBezTo>
                  <a:pt x="14843" y="14031"/>
                  <a:pt x="14838" y="13945"/>
                  <a:pt x="14788" y="13910"/>
                </a:cubicBezTo>
                <a:cubicBezTo>
                  <a:pt x="14756" y="13887"/>
                  <a:pt x="14757" y="13870"/>
                  <a:pt x="14792" y="13840"/>
                </a:cubicBezTo>
                <a:cubicBezTo>
                  <a:pt x="14817" y="13819"/>
                  <a:pt x="14824" y="13800"/>
                  <a:pt x="14808" y="13800"/>
                </a:cubicBezTo>
                <a:cubicBezTo>
                  <a:pt x="14792" y="13800"/>
                  <a:pt x="14818" y="13772"/>
                  <a:pt x="14865" y="13737"/>
                </a:cubicBezTo>
                <a:cubicBezTo>
                  <a:pt x="14911" y="13702"/>
                  <a:pt x="14940" y="13673"/>
                  <a:pt x="14926" y="13673"/>
                </a:cubicBezTo>
                <a:cubicBezTo>
                  <a:pt x="14912" y="13673"/>
                  <a:pt x="14916" y="13648"/>
                  <a:pt x="14938" y="13619"/>
                </a:cubicBezTo>
                <a:cubicBezTo>
                  <a:pt x="14968" y="13579"/>
                  <a:pt x="14990" y="13572"/>
                  <a:pt x="15019" y="13593"/>
                </a:cubicBezTo>
                <a:cubicBezTo>
                  <a:pt x="15077" y="13634"/>
                  <a:pt x="15110" y="13627"/>
                  <a:pt x="15104" y="13575"/>
                </a:cubicBezTo>
                <a:cubicBezTo>
                  <a:pt x="15101" y="13547"/>
                  <a:pt x="15127" y="13533"/>
                  <a:pt x="15174" y="13532"/>
                </a:cubicBezTo>
                <a:cubicBezTo>
                  <a:pt x="15213" y="13532"/>
                  <a:pt x="15263" y="13520"/>
                  <a:pt x="15287" y="13509"/>
                </a:cubicBezTo>
                <a:cubicBezTo>
                  <a:pt x="15312" y="13498"/>
                  <a:pt x="15349" y="13498"/>
                  <a:pt x="15369" y="13506"/>
                </a:cubicBezTo>
                <a:cubicBezTo>
                  <a:pt x="15388" y="13515"/>
                  <a:pt x="15405" y="13504"/>
                  <a:pt x="15405" y="13483"/>
                </a:cubicBezTo>
                <a:cubicBezTo>
                  <a:pt x="15405" y="13462"/>
                  <a:pt x="15389" y="13438"/>
                  <a:pt x="15369" y="13428"/>
                </a:cubicBezTo>
                <a:cubicBezTo>
                  <a:pt x="15344" y="13418"/>
                  <a:pt x="15342" y="13402"/>
                  <a:pt x="15365" y="13382"/>
                </a:cubicBezTo>
                <a:cubicBezTo>
                  <a:pt x="15384" y="13366"/>
                  <a:pt x="15407" y="13313"/>
                  <a:pt x="15413" y="13264"/>
                </a:cubicBezTo>
                <a:cubicBezTo>
                  <a:pt x="15424" y="13185"/>
                  <a:pt x="15435" y="13176"/>
                  <a:pt x="15531" y="13175"/>
                </a:cubicBezTo>
                <a:cubicBezTo>
                  <a:pt x="15610" y="13174"/>
                  <a:pt x="15636" y="13162"/>
                  <a:pt x="15629" y="13132"/>
                </a:cubicBezTo>
                <a:cubicBezTo>
                  <a:pt x="15623" y="13109"/>
                  <a:pt x="15680" y="13051"/>
                  <a:pt x="15755" y="13002"/>
                </a:cubicBezTo>
                <a:cubicBezTo>
                  <a:pt x="15920" y="12894"/>
                  <a:pt x="15982" y="12826"/>
                  <a:pt x="15982" y="12743"/>
                </a:cubicBezTo>
                <a:cubicBezTo>
                  <a:pt x="15982" y="12708"/>
                  <a:pt x="16008" y="12669"/>
                  <a:pt x="16039" y="12657"/>
                </a:cubicBezTo>
                <a:cubicBezTo>
                  <a:pt x="16084" y="12639"/>
                  <a:pt x="16086" y="12622"/>
                  <a:pt x="16055" y="12564"/>
                </a:cubicBezTo>
                <a:cubicBezTo>
                  <a:pt x="16027" y="12512"/>
                  <a:pt x="16029" y="12483"/>
                  <a:pt x="16059" y="12458"/>
                </a:cubicBezTo>
                <a:cubicBezTo>
                  <a:pt x="16082" y="12438"/>
                  <a:pt x="16086" y="12420"/>
                  <a:pt x="16072" y="12420"/>
                </a:cubicBezTo>
                <a:cubicBezTo>
                  <a:pt x="16057" y="12420"/>
                  <a:pt x="16067" y="12404"/>
                  <a:pt x="16092" y="12383"/>
                </a:cubicBezTo>
                <a:cubicBezTo>
                  <a:pt x="16117" y="12362"/>
                  <a:pt x="16123" y="12345"/>
                  <a:pt x="16108" y="12345"/>
                </a:cubicBezTo>
                <a:cubicBezTo>
                  <a:pt x="16093" y="12345"/>
                  <a:pt x="16100" y="12328"/>
                  <a:pt x="16124" y="12308"/>
                </a:cubicBezTo>
                <a:cubicBezTo>
                  <a:pt x="16148" y="12288"/>
                  <a:pt x="16157" y="12259"/>
                  <a:pt x="16145" y="12245"/>
                </a:cubicBezTo>
                <a:cubicBezTo>
                  <a:pt x="16132" y="12230"/>
                  <a:pt x="16145" y="12193"/>
                  <a:pt x="16169" y="12161"/>
                </a:cubicBezTo>
                <a:cubicBezTo>
                  <a:pt x="16225" y="12089"/>
                  <a:pt x="16241" y="11357"/>
                  <a:pt x="16189" y="11288"/>
                </a:cubicBezTo>
                <a:cubicBezTo>
                  <a:pt x="16165" y="11256"/>
                  <a:pt x="16167" y="11232"/>
                  <a:pt x="16194" y="11213"/>
                </a:cubicBezTo>
                <a:cubicBezTo>
                  <a:pt x="16246" y="11176"/>
                  <a:pt x="16245" y="11142"/>
                  <a:pt x="16189" y="11150"/>
                </a:cubicBezTo>
                <a:cubicBezTo>
                  <a:pt x="16165" y="11154"/>
                  <a:pt x="16142" y="11139"/>
                  <a:pt x="16141" y="11118"/>
                </a:cubicBezTo>
                <a:cubicBezTo>
                  <a:pt x="16139" y="11097"/>
                  <a:pt x="16130" y="11045"/>
                  <a:pt x="16116" y="11003"/>
                </a:cubicBezTo>
                <a:cubicBezTo>
                  <a:pt x="16102" y="10961"/>
                  <a:pt x="16084" y="10904"/>
                  <a:pt x="16076" y="10876"/>
                </a:cubicBezTo>
                <a:cubicBezTo>
                  <a:pt x="16068" y="10848"/>
                  <a:pt x="16046" y="10777"/>
                  <a:pt x="16027" y="10718"/>
                </a:cubicBezTo>
                <a:cubicBezTo>
                  <a:pt x="16004" y="10648"/>
                  <a:pt x="16004" y="10602"/>
                  <a:pt x="16027" y="10585"/>
                </a:cubicBezTo>
                <a:cubicBezTo>
                  <a:pt x="16068" y="10556"/>
                  <a:pt x="16029" y="10499"/>
                  <a:pt x="15982" y="10519"/>
                </a:cubicBezTo>
                <a:cubicBezTo>
                  <a:pt x="15924" y="10545"/>
                  <a:pt x="15902" y="10479"/>
                  <a:pt x="15946" y="10404"/>
                </a:cubicBezTo>
                <a:cubicBezTo>
                  <a:pt x="15970" y="10362"/>
                  <a:pt x="15978" y="10308"/>
                  <a:pt x="15962" y="10283"/>
                </a:cubicBezTo>
                <a:cubicBezTo>
                  <a:pt x="15921" y="10218"/>
                  <a:pt x="15921" y="10191"/>
                  <a:pt x="15954" y="10159"/>
                </a:cubicBezTo>
                <a:cubicBezTo>
                  <a:pt x="15970" y="10144"/>
                  <a:pt x="15978" y="10101"/>
                  <a:pt x="15974" y="10064"/>
                </a:cubicBezTo>
                <a:cubicBezTo>
                  <a:pt x="15967" y="10008"/>
                  <a:pt x="15953" y="9999"/>
                  <a:pt x="15868" y="10006"/>
                </a:cubicBezTo>
                <a:cubicBezTo>
                  <a:pt x="15751" y="10016"/>
                  <a:pt x="15684" y="9968"/>
                  <a:pt x="15677" y="9871"/>
                </a:cubicBezTo>
                <a:cubicBezTo>
                  <a:pt x="15675" y="9833"/>
                  <a:pt x="15661" y="9790"/>
                  <a:pt x="15649" y="9776"/>
                </a:cubicBezTo>
                <a:cubicBezTo>
                  <a:pt x="15637" y="9762"/>
                  <a:pt x="15639" y="9733"/>
                  <a:pt x="15657" y="9713"/>
                </a:cubicBezTo>
                <a:cubicBezTo>
                  <a:pt x="15680" y="9687"/>
                  <a:pt x="15662" y="9655"/>
                  <a:pt x="15596" y="9606"/>
                </a:cubicBezTo>
                <a:cubicBezTo>
                  <a:pt x="15515" y="9546"/>
                  <a:pt x="15512" y="9534"/>
                  <a:pt x="15564" y="9520"/>
                </a:cubicBezTo>
                <a:cubicBezTo>
                  <a:pt x="15596" y="9511"/>
                  <a:pt x="15611" y="9495"/>
                  <a:pt x="15600" y="9482"/>
                </a:cubicBezTo>
                <a:cubicBezTo>
                  <a:pt x="15589" y="9469"/>
                  <a:pt x="15568" y="9464"/>
                  <a:pt x="15551" y="9471"/>
                </a:cubicBezTo>
                <a:cubicBezTo>
                  <a:pt x="15535" y="9478"/>
                  <a:pt x="15498" y="9456"/>
                  <a:pt x="15466" y="9422"/>
                </a:cubicBezTo>
                <a:cubicBezTo>
                  <a:pt x="15423" y="9375"/>
                  <a:pt x="15406" y="9286"/>
                  <a:pt x="15401" y="9070"/>
                </a:cubicBezTo>
                <a:cubicBezTo>
                  <a:pt x="15395" y="8788"/>
                  <a:pt x="15391" y="8780"/>
                  <a:pt x="15312" y="8782"/>
                </a:cubicBezTo>
                <a:cubicBezTo>
                  <a:pt x="15267" y="8784"/>
                  <a:pt x="15207" y="8800"/>
                  <a:pt x="15178" y="8817"/>
                </a:cubicBezTo>
                <a:cubicBezTo>
                  <a:pt x="15109" y="8857"/>
                  <a:pt x="15087" y="8828"/>
                  <a:pt x="15100" y="8719"/>
                </a:cubicBezTo>
                <a:cubicBezTo>
                  <a:pt x="15106" y="8671"/>
                  <a:pt x="15096" y="8606"/>
                  <a:pt x="15076" y="8575"/>
                </a:cubicBezTo>
                <a:cubicBezTo>
                  <a:pt x="15052" y="8537"/>
                  <a:pt x="15049" y="8504"/>
                  <a:pt x="15076" y="8468"/>
                </a:cubicBezTo>
                <a:cubicBezTo>
                  <a:pt x="15105" y="8430"/>
                  <a:pt x="15107" y="8397"/>
                  <a:pt x="15076" y="8344"/>
                </a:cubicBezTo>
                <a:cubicBezTo>
                  <a:pt x="15013" y="8237"/>
                  <a:pt x="15012" y="8102"/>
                  <a:pt x="15072" y="8019"/>
                </a:cubicBezTo>
                <a:cubicBezTo>
                  <a:pt x="15121" y="7952"/>
                  <a:pt x="15119" y="7947"/>
                  <a:pt x="15068" y="7961"/>
                </a:cubicBezTo>
                <a:cubicBezTo>
                  <a:pt x="15032" y="7971"/>
                  <a:pt x="14998" y="7958"/>
                  <a:pt x="14974" y="7927"/>
                </a:cubicBezTo>
                <a:cubicBezTo>
                  <a:pt x="14954" y="7899"/>
                  <a:pt x="14945" y="7875"/>
                  <a:pt x="14958" y="7875"/>
                </a:cubicBezTo>
                <a:cubicBezTo>
                  <a:pt x="14971" y="7875"/>
                  <a:pt x="14966" y="7861"/>
                  <a:pt x="14946" y="7843"/>
                </a:cubicBezTo>
                <a:cubicBezTo>
                  <a:pt x="14926" y="7826"/>
                  <a:pt x="14916" y="7792"/>
                  <a:pt x="14922" y="7768"/>
                </a:cubicBezTo>
                <a:cubicBezTo>
                  <a:pt x="14927" y="7744"/>
                  <a:pt x="14909" y="7710"/>
                  <a:pt x="14881" y="7693"/>
                </a:cubicBezTo>
                <a:cubicBezTo>
                  <a:pt x="14852" y="7677"/>
                  <a:pt x="14837" y="7641"/>
                  <a:pt x="14848" y="7610"/>
                </a:cubicBezTo>
                <a:cubicBezTo>
                  <a:pt x="14864" y="7567"/>
                  <a:pt x="14845" y="7549"/>
                  <a:pt x="14759" y="7526"/>
                </a:cubicBezTo>
                <a:cubicBezTo>
                  <a:pt x="14689" y="7508"/>
                  <a:pt x="14644" y="7475"/>
                  <a:pt x="14629" y="7431"/>
                </a:cubicBezTo>
                <a:cubicBezTo>
                  <a:pt x="14604" y="7362"/>
                  <a:pt x="14402" y="7198"/>
                  <a:pt x="14369" y="7221"/>
                </a:cubicBezTo>
                <a:cubicBezTo>
                  <a:pt x="14338" y="7243"/>
                  <a:pt x="14212" y="7184"/>
                  <a:pt x="14235" y="7158"/>
                </a:cubicBezTo>
                <a:cubicBezTo>
                  <a:pt x="14247" y="7144"/>
                  <a:pt x="14235" y="7135"/>
                  <a:pt x="14206" y="7135"/>
                </a:cubicBezTo>
                <a:cubicBezTo>
                  <a:pt x="14178" y="7135"/>
                  <a:pt x="14110" y="7117"/>
                  <a:pt x="14056" y="7097"/>
                </a:cubicBezTo>
                <a:cubicBezTo>
                  <a:pt x="14002" y="7077"/>
                  <a:pt x="13935" y="7067"/>
                  <a:pt x="13910" y="7074"/>
                </a:cubicBezTo>
                <a:cubicBezTo>
                  <a:pt x="13885" y="7081"/>
                  <a:pt x="13830" y="7055"/>
                  <a:pt x="13788" y="7017"/>
                </a:cubicBezTo>
                <a:cubicBezTo>
                  <a:pt x="13717" y="6953"/>
                  <a:pt x="13715" y="6945"/>
                  <a:pt x="13768" y="6904"/>
                </a:cubicBezTo>
                <a:cubicBezTo>
                  <a:pt x="13843" y="6845"/>
                  <a:pt x="13798" y="6820"/>
                  <a:pt x="13540" y="6786"/>
                </a:cubicBezTo>
                <a:cubicBezTo>
                  <a:pt x="13390" y="6766"/>
                  <a:pt x="13367" y="6736"/>
                  <a:pt x="13447" y="6674"/>
                </a:cubicBezTo>
                <a:cubicBezTo>
                  <a:pt x="13503" y="6630"/>
                  <a:pt x="13517" y="6628"/>
                  <a:pt x="13585" y="6659"/>
                </a:cubicBezTo>
                <a:cubicBezTo>
                  <a:pt x="13627" y="6679"/>
                  <a:pt x="13706" y="6692"/>
                  <a:pt x="13759" y="6688"/>
                </a:cubicBezTo>
                <a:cubicBezTo>
                  <a:pt x="13828" y="6683"/>
                  <a:pt x="13871" y="6696"/>
                  <a:pt x="13898" y="6731"/>
                </a:cubicBezTo>
                <a:cubicBezTo>
                  <a:pt x="13919" y="6759"/>
                  <a:pt x="13957" y="6776"/>
                  <a:pt x="13983" y="6769"/>
                </a:cubicBezTo>
                <a:cubicBezTo>
                  <a:pt x="14009" y="6762"/>
                  <a:pt x="14058" y="6776"/>
                  <a:pt x="14093" y="6803"/>
                </a:cubicBezTo>
                <a:cubicBezTo>
                  <a:pt x="14127" y="6831"/>
                  <a:pt x="14142" y="6852"/>
                  <a:pt x="14125" y="6852"/>
                </a:cubicBezTo>
                <a:cubicBezTo>
                  <a:pt x="14108" y="6852"/>
                  <a:pt x="14114" y="6868"/>
                  <a:pt x="14137" y="6884"/>
                </a:cubicBezTo>
                <a:cubicBezTo>
                  <a:pt x="14169" y="6906"/>
                  <a:pt x="14192" y="6906"/>
                  <a:pt x="14235" y="6881"/>
                </a:cubicBezTo>
                <a:cubicBezTo>
                  <a:pt x="14282" y="6854"/>
                  <a:pt x="14302" y="6855"/>
                  <a:pt x="14357" y="6890"/>
                </a:cubicBezTo>
                <a:cubicBezTo>
                  <a:pt x="14394" y="6914"/>
                  <a:pt x="14449" y="6925"/>
                  <a:pt x="14483" y="6916"/>
                </a:cubicBezTo>
                <a:cubicBezTo>
                  <a:pt x="14516" y="6907"/>
                  <a:pt x="14587" y="6919"/>
                  <a:pt x="14641" y="6945"/>
                </a:cubicBezTo>
                <a:cubicBezTo>
                  <a:pt x="14749" y="6995"/>
                  <a:pt x="14808" y="7006"/>
                  <a:pt x="15031" y="7014"/>
                </a:cubicBezTo>
                <a:cubicBezTo>
                  <a:pt x="15113" y="7017"/>
                  <a:pt x="15202" y="7034"/>
                  <a:pt x="15230" y="7051"/>
                </a:cubicBezTo>
                <a:cubicBezTo>
                  <a:pt x="15262" y="7070"/>
                  <a:pt x="15301" y="7074"/>
                  <a:pt x="15332" y="7060"/>
                </a:cubicBezTo>
                <a:cubicBezTo>
                  <a:pt x="15360" y="7047"/>
                  <a:pt x="15397" y="7041"/>
                  <a:pt x="15413" y="7048"/>
                </a:cubicBezTo>
                <a:cubicBezTo>
                  <a:pt x="15465" y="7071"/>
                  <a:pt x="15565" y="7036"/>
                  <a:pt x="15616" y="6976"/>
                </a:cubicBezTo>
                <a:cubicBezTo>
                  <a:pt x="15666" y="6919"/>
                  <a:pt x="15669" y="6919"/>
                  <a:pt x="15592" y="6968"/>
                </a:cubicBezTo>
                <a:cubicBezTo>
                  <a:pt x="15519" y="7014"/>
                  <a:pt x="15512" y="7013"/>
                  <a:pt x="15446" y="6970"/>
                </a:cubicBezTo>
                <a:cubicBezTo>
                  <a:pt x="15408" y="6946"/>
                  <a:pt x="15384" y="6912"/>
                  <a:pt x="15393" y="6896"/>
                </a:cubicBezTo>
                <a:cubicBezTo>
                  <a:pt x="15418" y="6850"/>
                  <a:pt x="15188" y="6740"/>
                  <a:pt x="15068" y="6740"/>
                </a:cubicBezTo>
                <a:cubicBezTo>
                  <a:pt x="14988" y="6740"/>
                  <a:pt x="14958" y="6727"/>
                  <a:pt x="14954" y="6688"/>
                </a:cubicBezTo>
                <a:cubicBezTo>
                  <a:pt x="14951" y="6660"/>
                  <a:pt x="14907" y="6603"/>
                  <a:pt x="14853" y="6564"/>
                </a:cubicBezTo>
                <a:cubicBezTo>
                  <a:pt x="14776" y="6510"/>
                  <a:pt x="14761" y="6487"/>
                  <a:pt x="14792" y="6461"/>
                </a:cubicBezTo>
                <a:cubicBezTo>
                  <a:pt x="14856" y="6406"/>
                  <a:pt x="14799" y="6337"/>
                  <a:pt x="14702" y="6354"/>
                </a:cubicBezTo>
                <a:cubicBezTo>
                  <a:pt x="14657" y="6362"/>
                  <a:pt x="14609" y="6357"/>
                  <a:pt x="14597" y="6342"/>
                </a:cubicBezTo>
                <a:cubicBezTo>
                  <a:pt x="14582" y="6325"/>
                  <a:pt x="14553" y="6325"/>
                  <a:pt x="14507" y="6342"/>
                </a:cubicBezTo>
                <a:cubicBezTo>
                  <a:pt x="14387" y="6388"/>
                  <a:pt x="14365" y="6268"/>
                  <a:pt x="14483" y="6207"/>
                </a:cubicBezTo>
                <a:cubicBezTo>
                  <a:pt x="14544" y="6175"/>
                  <a:pt x="14543" y="6172"/>
                  <a:pt x="14462" y="6135"/>
                </a:cubicBezTo>
                <a:cubicBezTo>
                  <a:pt x="14416" y="6114"/>
                  <a:pt x="14350" y="6087"/>
                  <a:pt x="14312" y="6077"/>
                </a:cubicBezTo>
                <a:cubicBezTo>
                  <a:pt x="14275" y="6068"/>
                  <a:pt x="14255" y="6055"/>
                  <a:pt x="14267" y="6046"/>
                </a:cubicBezTo>
                <a:cubicBezTo>
                  <a:pt x="14280" y="6037"/>
                  <a:pt x="14269" y="6013"/>
                  <a:pt x="14247" y="5994"/>
                </a:cubicBezTo>
                <a:cubicBezTo>
                  <a:pt x="14225" y="5975"/>
                  <a:pt x="14215" y="5958"/>
                  <a:pt x="14223" y="5957"/>
                </a:cubicBezTo>
                <a:cubicBezTo>
                  <a:pt x="14287" y="5944"/>
                  <a:pt x="14655" y="5944"/>
                  <a:pt x="14666" y="5957"/>
                </a:cubicBezTo>
                <a:cubicBezTo>
                  <a:pt x="14683" y="5977"/>
                  <a:pt x="15510" y="5972"/>
                  <a:pt x="15539" y="5951"/>
                </a:cubicBezTo>
                <a:cubicBezTo>
                  <a:pt x="15551" y="5942"/>
                  <a:pt x="15599" y="5933"/>
                  <a:pt x="15645" y="5933"/>
                </a:cubicBezTo>
                <a:cubicBezTo>
                  <a:pt x="15729" y="5933"/>
                  <a:pt x="15753" y="5909"/>
                  <a:pt x="15702" y="5873"/>
                </a:cubicBezTo>
                <a:cubicBezTo>
                  <a:pt x="15687" y="5862"/>
                  <a:pt x="15677" y="5840"/>
                  <a:pt x="15677" y="5824"/>
                </a:cubicBezTo>
                <a:cubicBezTo>
                  <a:pt x="15677" y="5808"/>
                  <a:pt x="15646" y="5792"/>
                  <a:pt x="15612" y="5792"/>
                </a:cubicBezTo>
                <a:cubicBezTo>
                  <a:pt x="15579" y="5792"/>
                  <a:pt x="15531" y="5778"/>
                  <a:pt x="15507" y="5761"/>
                </a:cubicBezTo>
                <a:cubicBezTo>
                  <a:pt x="15453" y="5723"/>
                  <a:pt x="15394" y="5718"/>
                  <a:pt x="15426" y="5755"/>
                </a:cubicBezTo>
                <a:cubicBezTo>
                  <a:pt x="15460" y="5795"/>
                  <a:pt x="15340" y="5816"/>
                  <a:pt x="15279" y="5781"/>
                </a:cubicBezTo>
                <a:cubicBezTo>
                  <a:pt x="15238" y="5757"/>
                  <a:pt x="15236" y="5741"/>
                  <a:pt x="15267" y="5715"/>
                </a:cubicBezTo>
                <a:cubicBezTo>
                  <a:pt x="15312" y="5676"/>
                  <a:pt x="15265" y="5656"/>
                  <a:pt x="15113" y="5645"/>
                </a:cubicBezTo>
                <a:cubicBezTo>
                  <a:pt x="14975" y="5636"/>
                  <a:pt x="14851" y="5578"/>
                  <a:pt x="14897" y="5545"/>
                </a:cubicBezTo>
                <a:cubicBezTo>
                  <a:pt x="14926" y="5524"/>
                  <a:pt x="14921" y="5504"/>
                  <a:pt x="14885" y="5475"/>
                </a:cubicBezTo>
                <a:cubicBezTo>
                  <a:pt x="14858" y="5454"/>
                  <a:pt x="14831" y="5414"/>
                  <a:pt x="14824" y="5386"/>
                </a:cubicBezTo>
                <a:cubicBezTo>
                  <a:pt x="14815" y="5350"/>
                  <a:pt x="14780" y="5335"/>
                  <a:pt x="14702" y="5334"/>
                </a:cubicBezTo>
                <a:cubicBezTo>
                  <a:pt x="14630" y="5334"/>
                  <a:pt x="14598" y="5323"/>
                  <a:pt x="14605" y="5300"/>
                </a:cubicBezTo>
                <a:cubicBezTo>
                  <a:pt x="14610" y="5280"/>
                  <a:pt x="14586" y="5249"/>
                  <a:pt x="14548" y="5231"/>
                </a:cubicBezTo>
                <a:cubicBezTo>
                  <a:pt x="14491" y="5202"/>
                  <a:pt x="14441" y="5111"/>
                  <a:pt x="14434" y="5023"/>
                </a:cubicBezTo>
                <a:cubicBezTo>
                  <a:pt x="14433" y="5013"/>
                  <a:pt x="14492" y="5001"/>
                  <a:pt x="14564" y="4997"/>
                </a:cubicBezTo>
                <a:cubicBezTo>
                  <a:pt x="14636" y="4994"/>
                  <a:pt x="14701" y="4987"/>
                  <a:pt x="14710" y="4980"/>
                </a:cubicBezTo>
                <a:cubicBezTo>
                  <a:pt x="14720" y="4973"/>
                  <a:pt x="14792" y="4989"/>
                  <a:pt x="14869" y="5017"/>
                </a:cubicBezTo>
                <a:cubicBezTo>
                  <a:pt x="14963" y="5052"/>
                  <a:pt x="15032" y="5065"/>
                  <a:pt x="15088" y="5052"/>
                </a:cubicBezTo>
                <a:cubicBezTo>
                  <a:pt x="15134" y="5041"/>
                  <a:pt x="15227" y="5034"/>
                  <a:pt x="15295" y="5038"/>
                </a:cubicBezTo>
                <a:cubicBezTo>
                  <a:pt x="15396" y="5043"/>
                  <a:pt x="15413" y="5040"/>
                  <a:pt x="15381" y="5012"/>
                </a:cubicBezTo>
                <a:cubicBezTo>
                  <a:pt x="15330" y="4968"/>
                  <a:pt x="15415" y="4874"/>
                  <a:pt x="15507" y="4873"/>
                </a:cubicBezTo>
                <a:cubicBezTo>
                  <a:pt x="15541" y="4873"/>
                  <a:pt x="15567" y="4857"/>
                  <a:pt x="15568" y="4836"/>
                </a:cubicBezTo>
                <a:cubicBezTo>
                  <a:pt x="15569" y="4786"/>
                  <a:pt x="15700" y="4681"/>
                  <a:pt x="15738" y="4698"/>
                </a:cubicBezTo>
                <a:cubicBezTo>
                  <a:pt x="15801" y="4725"/>
                  <a:pt x="15762" y="4579"/>
                  <a:pt x="15694" y="4531"/>
                </a:cubicBezTo>
                <a:cubicBezTo>
                  <a:pt x="15608" y="4470"/>
                  <a:pt x="15584" y="4467"/>
                  <a:pt x="15584" y="4516"/>
                </a:cubicBezTo>
                <a:cubicBezTo>
                  <a:pt x="15584" y="4577"/>
                  <a:pt x="15512" y="4591"/>
                  <a:pt x="15491" y="4534"/>
                </a:cubicBezTo>
                <a:cubicBezTo>
                  <a:pt x="15480" y="4504"/>
                  <a:pt x="15446" y="4479"/>
                  <a:pt x="15417" y="4479"/>
                </a:cubicBezTo>
                <a:cubicBezTo>
                  <a:pt x="15389" y="4479"/>
                  <a:pt x="15373" y="4489"/>
                  <a:pt x="15385" y="4502"/>
                </a:cubicBezTo>
                <a:cubicBezTo>
                  <a:pt x="15396" y="4515"/>
                  <a:pt x="15379" y="4537"/>
                  <a:pt x="15344" y="4551"/>
                </a:cubicBezTo>
                <a:cubicBezTo>
                  <a:pt x="15260" y="4584"/>
                  <a:pt x="15076" y="4520"/>
                  <a:pt x="15104" y="4467"/>
                </a:cubicBezTo>
                <a:cubicBezTo>
                  <a:pt x="15118" y="4443"/>
                  <a:pt x="15093" y="4420"/>
                  <a:pt x="15031" y="4404"/>
                </a:cubicBezTo>
                <a:cubicBezTo>
                  <a:pt x="14980" y="4390"/>
                  <a:pt x="14942" y="4369"/>
                  <a:pt x="14946" y="4358"/>
                </a:cubicBezTo>
                <a:cubicBezTo>
                  <a:pt x="14950" y="4347"/>
                  <a:pt x="14899" y="4295"/>
                  <a:pt x="14832" y="4243"/>
                </a:cubicBezTo>
                <a:cubicBezTo>
                  <a:pt x="14741" y="4171"/>
                  <a:pt x="14696" y="4153"/>
                  <a:pt x="14662" y="4173"/>
                </a:cubicBezTo>
                <a:cubicBezTo>
                  <a:pt x="14636" y="4189"/>
                  <a:pt x="14599" y="4196"/>
                  <a:pt x="14580" y="4188"/>
                </a:cubicBezTo>
                <a:cubicBezTo>
                  <a:pt x="14543" y="4171"/>
                  <a:pt x="14549" y="4142"/>
                  <a:pt x="14601" y="4044"/>
                </a:cubicBezTo>
                <a:cubicBezTo>
                  <a:pt x="14619" y="4009"/>
                  <a:pt x="14630" y="3924"/>
                  <a:pt x="14625" y="3854"/>
                </a:cubicBezTo>
                <a:cubicBezTo>
                  <a:pt x="14620" y="3784"/>
                  <a:pt x="14609" y="3564"/>
                  <a:pt x="14601" y="3367"/>
                </a:cubicBezTo>
                <a:cubicBezTo>
                  <a:pt x="14592" y="3170"/>
                  <a:pt x="14574" y="2993"/>
                  <a:pt x="14564" y="2972"/>
                </a:cubicBezTo>
                <a:cubicBezTo>
                  <a:pt x="14527" y="2898"/>
                  <a:pt x="14510" y="2359"/>
                  <a:pt x="14544" y="2344"/>
                </a:cubicBezTo>
                <a:cubicBezTo>
                  <a:pt x="14562" y="2336"/>
                  <a:pt x="14576" y="2306"/>
                  <a:pt x="14576" y="2278"/>
                </a:cubicBezTo>
                <a:cubicBezTo>
                  <a:pt x="14576" y="2250"/>
                  <a:pt x="14560" y="2235"/>
                  <a:pt x="14540" y="2244"/>
                </a:cubicBezTo>
                <a:cubicBezTo>
                  <a:pt x="14507" y="2258"/>
                  <a:pt x="14425" y="2154"/>
                  <a:pt x="14418" y="2091"/>
                </a:cubicBezTo>
                <a:cubicBezTo>
                  <a:pt x="14416" y="2077"/>
                  <a:pt x="14401" y="2051"/>
                  <a:pt x="14385" y="2033"/>
                </a:cubicBezTo>
                <a:cubicBezTo>
                  <a:pt x="14370" y="2016"/>
                  <a:pt x="14368" y="1990"/>
                  <a:pt x="14381" y="1976"/>
                </a:cubicBezTo>
                <a:cubicBezTo>
                  <a:pt x="14394" y="1961"/>
                  <a:pt x="14385" y="1930"/>
                  <a:pt x="14361" y="1909"/>
                </a:cubicBezTo>
                <a:cubicBezTo>
                  <a:pt x="14337" y="1889"/>
                  <a:pt x="14325" y="1866"/>
                  <a:pt x="14336" y="1858"/>
                </a:cubicBezTo>
                <a:cubicBezTo>
                  <a:pt x="14348" y="1849"/>
                  <a:pt x="14310" y="1815"/>
                  <a:pt x="14251" y="1780"/>
                </a:cubicBezTo>
                <a:cubicBezTo>
                  <a:pt x="14193" y="1745"/>
                  <a:pt x="14151" y="1705"/>
                  <a:pt x="14162" y="1693"/>
                </a:cubicBezTo>
                <a:cubicBezTo>
                  <a:pt x="14172" y="1682"/>
                  <a:pt x="14166" y="1665"/>
                  <a:pt x="14146" y="1656"/>
                </a:cubicBezTo>
                <a:cubicBezTo>
                  <a:pt x="14094" y="1633"/>
                  <a:pt x="14140" y="1585"/>
                  <a:pt x="14198" y="1601"/>
                </a:cubicBezTo>
                <a:cubicBezTo>
                  <a:pt x="14232" y="1610"/>
                  <a:pt x="14243" y="1590"/>
                  <a:pt x="14239" y="1535"/>
                </a:cubicBezTo>
                <a:cubicBezTo>
                  <a:pt x="14233" y="1455"/>
                  <a:pt x="14202" y="1434"/>
                  <a:pt x="14032" y="1391"/>
                </a:cubicBezTo>
                <a:cubicBezTo>
                  <a:pt x="13957" y="1372"/>
                  <a:pt x="13938" y="1353"/>
                  <a:pt x="13946" y="1302"/>
                </a:cubicBezTo>
                <a:cubicBezTo>
                  <a:pt x="13954" y="1250"/>
                  <a:pt x="13946" y="1240"/>
                  <a:pt x="13910" y="1261"/>
                </a:cubicBezTo>
                <a:cubicBezTo>
                  <a:pt x="13876" y="1281"/>
                  <a:pt x="13835" y="1278"/>
                  <a:pt x="13768" y="1247"/>
                </a:cubicBezTo>
                <a:cubicBezTo>
                  <a:pt x="13717" y="1223"/>
                  <a:pt x="13678" y="1214"/>
                  <a:pt x="13678" y="1224"/>
                </a:cubicBezTo>
                <a:cubicBezTo>
                  <a:pt x="13678" y="1234"/>
                  <a:pt x="13651" y="1227"/>
                  <a:pt x="13621" y="1209"/>
                </a:cubicBezTo>
                <a:cubicBezTo>
                  <a:pt x="13580" y="1185"/>
                  <a:pt x="13578" y="1170"/>
                  <a:pt x="13609" y="1143"/>
                </a:cubicBezTo>
                <a:cubicBezTo>
                  <a:pt x="13632" y="1124"/>
                  <a:pt x="13635" y="1107"/>
                  <a:pt x="13617" y="1106"/>
                </a:cubicBezTo>
                <a:cubicBezTo>
                  <a:pt x="13541" y="1099"/>
                  <a:pt x="13508" y="1089"/>
                  <a:pt x="13406" y="1057"/>
                </a:cubicBezTo>
                <a:cubicBezTo>
                  <a:pt x="13346" y="1038"/>
                  <a:pt x="13259" y="1019"/>
                  <a:pt x="13211" y="1014"/>
                </a:cubicBezTo>
                <a:cubicBezTo>
                  <a:pt x="13163" y="1008"/>
                  <a:pt x="13074" y="974"/>
                  <a:pt x="13016" y="939"/>
                </a:cubicBezTo>
                <a:cubicBezTo>
                  <a:pt x="12942" y="895"/>
                  <a:pt x="12875" y="879"/>
                  <a:pt x="12796" y="884"/>
                </a:cubicBezTo>
                <a:cubicBezTo>
                  <a:pt x="12716" y="889"/>
                  <a:pt x="12687" y="880"/>
                  <a:pt x="12695" y="855"/>
                </a:cubicBezTo>
                <a:cubicBezTo>
                  <a:pt x="12701" y="833"/>
                  <a:pt x="12685" y="825"/>
                  <a:pt x="12650" y="835"/>
                </a:cubicBezTo>
                <a:cubicBezTo>
                  <a:pt x="12585" y="853"/>
                  <a:pt x="12498" y="744"/>
                  <a:pt x="12508" y="656"/>
                </a:cubicBezTo>
                <a:lnTo>
                  <a:pt x="12512" y="599"/>
                </a:lnTo>
                <a:lnTo>
                  <a:pt x="12406" y="654"/>
                </a:lnTo>
                <a:lnTo>
                  <a:pt x="12297" y="708"/>
                </a:lnTo>
                <a:lnTo>
                  <a:pt x="12240" y="651"/>
                </a:lnTo>
                <a:cubicBezTo>
                  <a:pt x="12207" y="620"/>
                  <a:pt x="12149" y="596"/>
                  <a:pt x="12110" y="596"/>
                </a:cubicBezTo>
                <a:cubicBezTo>
                  <a:pt x="12071" y="596"/>
                  <a:pt x="11951" y="595"/>
                  <a:pt x="11846" y="596"/>
                </a:cubicBezTo>
                <a:cubicBezTo>
                  <a:pt x="11613" y="597"/>
                  <a:pt x="11577" y="584"/>
                  <a:pt x="11626" y="518"/>
                </a:cubicBezTo>
                <a:cubicBezTo>
                  <a:pt x="11671" y="459"/>
                  <a:pt x="11631" y="454"/>
                  <a:pt x="11525" y="507"/>
                </a:cubicBezTo>
                <a:cubicBezTo>
                  <a:pt x="11453" y="542"/>
                  <a:pt x="11444" y="542"/>
                  <a:pt x="11411" y="498"/>
                </a:cubicBezTo>
                <a:cubicBezTo>
                  <a:pt x="11386" y="465"/>
                  <a:pt x="11386" y="444"/>
                  <a:pt x="11415" y="423"/>
                </a:cubicBezTo>
                <a:cubicBezTo>
                  <a:pt x="11444" y="403"/>
                  <a:pt x="11446" y="391"/>
                  <a:pt x="11419" y="391"/>
                </a:cubicBezTo>
                <a:cubicBezTo>
                  <a:pt x="11397" y="391"/>
                  <a:pt x="11368" y="407"/>
                  <a:pt x="11358" y="426"/>
                </a:cubicBezTo>
                <a:cubicBezTo>
                  <a:pt x="11332" y="475"/>
                  <a:pt x="10880" y="469"/>
                  <a:pt x="10895" y="420"/>
                </a:cubicBezTo>
                <a:cubicBezTo>
                  <a:pt x="10902" y="397"/>
                  <a:pt x="10879" y="390"/>
                  <a:pt x="10826" y="400"/>
                </a:cubicBezTo>
                <a:cubicBezTo>
                  <a:pt x="10728" y="418"/>
                  <a:pt x="10578" y="350"/>
                  <a:pt x="10578" y="288"/>
                </a:cubicBezTo>
                <a:cubicBezTo>
                  <a:pt x="10578" y="262"/>
                  <a:pt x="10561" y="236"/>
                  <a:pt x="10541" y="227"/>
                </a:cubicBezTo>
                <a:cubicBezTo>
                  <a:pt x="10521" y="218"/>
                  <a:pt x="10516" y="196"/>
                  <a:pt x="10529" y="181"/>
                </a:cubicBezTo>
                <a:cubicBezTo>
                  <a:pt x="10543" y="165"/>
                  <a:pt x="10535" y="163"/>
                  <a:pt x="10513" y="173"/>
                </a:cubicBezTo>
                <a:cubicBezTo>
                  <a:pt x="10453" y="198"/>
                  <a:pt x="10425" y="146"/>
                  <a:pt x="10468" y="89"/>
                </a:cubicBezTo>
                <a:cubicBezTo>
                  <a:pt x="10492" y="58"/>
                  <a:pt x="10493" y="32"/>
                  <a:pt x="10472" y="23"/>
                </a:cubicBezTo>
                <a:cubicBezTo>
                  <a:pt x="10453" y="14"/>
                  <a:pt x="10421" y="31"/>
                  <a:pt x="10399" y="60"/>
                </a:cubicBezTo>
                <a:cubicBezTo>
                  <a:pt x="10360" y="112"/>
                  <a:pt x="10266" y="117"/>
                  <a:pt x="10281" y="66"/>
                </a:cubicBezTo>
                <a:cubicBezTo>
                  <a:pt x="10286" y="51"/>
                  <a:pt x="10234" y="44"/>
                  <a:pt x="10159" y="52"/>
                </a:cubicBezTo>
                <a:cubicBezTo>
                  <a:pt x="10081" y="59"/>
                  <a:pt x="10004" y="50"/>
                  <a:pt x="9952" y="26"/>
                </a:cubicBezTo>
                <a:cubicBezTo>
                  <a:pt x="9917" y="9"/>
                  <a:pt x="9892" y="0"/>
                  <a:pt x="9867" y="0"/>
                </a:cubicBezTo>
                <a:close/>
                <a:moveTo>
                  <a:pt x="6616" y="852"/>
                </a:moveTo>
                <a:cubicBezTo>
                  <a:pt x="6596" y="852"/>
                  <a:pt x="6579" y="864"/>
                  <a:pt x="6579" y="878"/>
                </a:cubicBezTo>
                <a:cubicBezTo>
                  <a:pt x="6579" y="892"/>
                  <a:pt x="6596" y="904"/>
                  <a:pt x="6616" y="904"/>
                </a:cubicBezTo>
                <a:cubicBezTo>
                  <a:pt x="6636" y="904"/>
                  <a:pt x="6652" y="892"/>
                  <a:pt x="6652" y="878"/>
                </a:cubicBezTo>
                <a:cubicBezTo>
                  <a:pt x="6652" y="864"/>
                  <a:pt x="6636" y="852"/>
                  <a:pt x="6616" y="852"/>
                </a:cubicBezTo>
                <a:close/>
                <a:moveTo>
                  <a:pt x="7229" y="16367"/>
                </a:moveTo>
                <a:cubicBezTo>
                  <a:pt x="7210" y="16358"/>
                  <a:pt x="7193" y="16363"/>
                  <a:pt x="7193" y="16378"/>
                </a:cubicBezTo>
                <a:cubicBezTo>
                  <a:pt x="7193" y="16393"/>
                  <a:pt x="7210" y="16404"/>
                  <a:pt x="7229" y="16404"/>
                </a:cubicBezTo>
                <a:cubicBezTo>
                  <a:pt x="7249" y="16404"/>
                  <a:pt x="7262" y="16402"/>
                  <a:pt x="7262" y="16395"/>
                </a:cubicBezTo>
                <a:cubicBezTo>
                  <a:pt x="7262" y="16389"/>
                  <a:pt x="7249" y="16375"/>
                  <a:pt x="7229" y="16367"/>
                </a:cubicBezTo>
                <a:close/>
                <a:moveTo>
                  <a:pt x="1427" y="20644"/>
                </a:moveTo>
                <a:cubicBezTo>
                  <a:pt x="1406" y="20644"/>
                  <a:pt x="1398" y="20656"/>
                  <a:pt x="1410" y="20670"/>
                </a:cubicBezTo>
                <a:cubicBezTo>
                  <a:pt x="1423" y="20684"/>
                  <a:pt x="1438" y="20696"/>
                  <a:pt x="1447" y="20696"/>
                </a:cubicBezTo>
                <a:cubicBezTo>
                  <a:pt x="1456" y="20696"/>
                  <a:pt x="1463" y="20684"/>
                  <a:pt x="1463" y="20670"/>
                </a:cubicBezTo>
                <a:cubicBezTo>
                  <a:pt x="1463" y="20656"/>
                  <a:pt x="1448" y="20644"/>
                  <a:pt x="1427" y="20644"/>
                </a:cubicBezTo>
                <a:close/>
                <a:moveTo>
                  <a:pt x="21488" y="20673"/>
                </a:moveTo>
                <a:cubicBezTo>
                  <a:pt x="21389" y="20674"/>
                  <a:pt x="21379" y="20678"/>
                  <a:pt x="21439" y="20696"/>
                </a:cubicBezTo>
                <a:cubicBezTo>
                  <a:pt x="21537" y="20726"/>
                  <a:pt x="21560" y="20726"/>
                  <a:pt x="21586" y="20696"/>
                </a:cubicBezTo>
                <a:cubicBezTo>
                  <a:pt x="21599" y="20681"/>
                  <a:pt x="21559" y="20672"/>
                  <a:pt x="21488" y="20673"/>
                </a:cubicBezTo>
                <a:close/>
                <a:moveTo>
                  <a:pt x="17803" y="20926"/>
                </a:moveTo>
                <a:cubicBezTo>
                  <a:pt x="17783" y="20926"/>
                  <a:pt x="17789" y="20939"/>
                  <a:pt x="17819" y="20952"/>
                </a:cubicBezTo>
                <a:cubicBezTo>
                  <a:pt x="17849" y="20966"/>
                  <a:pt x="17888" y="20975"/>
                  <a:pt x="17908" y="20975"/>
                </a:cubicBezTo>
                <a:cubicBezTo>
                  <a:pt x="17928" y="20975"/>
                  <a:pt x="17922" y="20966"/>
                  <a:pt x="17892" y="20952"/>
                </a:cubicBezTo>
                <a:cubicBezTo>
                  <a:pt x="17862" y="20939"/>
                  <a:pt x="17822" y="20926"/>
                  <a:pt x="17803" y="2092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2286000" y="4914900"/>
            <a:ext cx="7518400" cy="125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433FF"/>
              </a:buClr>
              <a:buFont typeface="Arial"/>
              <a:defRPr sz="3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We can do this by…Developing our </a:t>
            </a:r>
            <a:r>
              <a:rPr sz="4000"/>
              <a:t>“CLASS TREATY”</a:t>
            </a:r>
          </a:p>
        </p:txBody>
      </p:sp>
      <p:sp>
        <p:nvSpPr>
          <p:cNvPr id="201" name="Shape 20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8</a:t>
            </a:r>
          </a:p>
        </p:txBody>
      </p:sp>
      <p:sp>
        <p:nvSpPr>
          <p:cNvPr id="202" name="Shape 202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  <p:sp>
        <p:nvSpPr>
          <p:cNvPr id="203" name="Shape 203"/>
          <p:cNvSpPr/>
          <p:nvPr/>
        </p:nvSpPr>
        <p:spPr>
          <a:xfrm>
            <a:off x="2413000" y="3136900"/>
            <a:ext cx="75184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FF2600"/>
              </a:buClr>
              <a:buFont typeface="Arial"/>
              <a:defRPr sz="35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In our Class we are learning to be  “BETTER THAN BEFORE”</a:t>
            </a:r>
          </a:p>
        </p:txBody>
      </p:sp>
      <p:sp>
        <p:nvSpPr>
          <p:cNvPr id="204" name="Shape 204"/>
          <p:cNvSpPr/>
          <p:nvPr/>
        </p:nvSpPr>
        <p:spPr>
          <a:xfrm>
            <a:off x="3352800" y="1739900"/>
            <a:ext cx="57897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buClr>
                <a:srgbClr val="FF2600"/>
              </a:buClr>
              <a:buFont typeface="Arial"/>
              <a:defRPr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CLASSROOM TREATY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2463800" y="5232400"/>
            <a:ext cx="73406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433FF"/>
              </a:buClr>
              <a:buFont typeface="Arial"/>
              <a:defRPr sz="30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 are some of the things we need to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“DO” </a:t>
            </a:r>
            <a:r>
              <a:t> together in the classroom to be “BETTER THAN BEFORE”</a:t>
            </a:r>
          </a:p>
        </p:txBody>
      </p:sp>
      <p:sp>
        <p:nvSpPr>
          <p:cNvPr id="208" name="Shape 208"/>
          <p:cNvSpPr/>
          <p:nvPr/>
        </p:nvSpPr>
        <p:spPr>
          <a:xfrm>
            <a:off x="2743200" y="3225800"/>
            <a:ext cx="75184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buClr>
                <a:srgbClr val="FF2600"/>
              </a:buClr>
              <a:buFont typeface="Arial"/>
              <a:defRPr sz="35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In our Class we are learning to be  “BETTER THAN BEFORE”</a:t>
            </a:r>
          </a:p>
        </p:txBody>
      </p:sp>
      <p:sp>
        <p:nvSpPr>
          <p:cNvPr id="209" name="Shape 20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9</a:t>
            </a:r>
          </a:p>
        </p:txBody>
      </p:sp>
      <p:pic>
        <p:nvPicPr>
          <p:cNvPr id="210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" y="1168400"/>
            <a:ext cx="14478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6900" y="1168400"/>
            <a:ext cx="18923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3352800" y="1739900"/>
            <a:ext cx="578976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buClr>
                <a:srgbClr val="FF2600"/>
              </a:buClr>
              <a:buFont typeface="Arial"/>
              <a:defRPr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CLASSROOM TREATY</a:t>
            </a:r>
          </a:p>
        </p:txBody>
      </p:sp>
      <p:pic>
        <p:nvPicPr>
          <p:cNvPr id="213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23769" t="18343" r="17714" b="23276"/>
          <a:stretch>
            <a:fillRect/>
          </a:stretch>
        </p:blipFill>
        <p:spPr>
          <a:xfrm>
            <a:off x="9501669" y="5433050"/>
            <a:ext cx="2108458" cy="2974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89" extrusionOk="0">
                <a:moveTo>
                  <a:pt x="9867" y="0"/>
                </a:moveTo>
                <a:cubicBezTo>
                  <a:pt x="9841" y="-1"/>
                  <a:pt x="9813" y="8"/>
                  <a:pt x="9773" y="23"/>
                </a:cubicBezTo>
                <a:cubicBezTo>
                  <a:pt x="9722" y="41"/>
                  <a:pt x="9674" y="51"/>
                  <a:pt x="9663" y="43"/>
                </a:cubicBezTo>
                <a:cubicBezTo>
                  <a:pt x="9653" y="35"/>
                  <a:pt x="9627" y="59"/>
                  <a:pt x="9607" y="98"/>
                </a:cubicBezTo>
                <a:cubicBezTo>
                  <a:pt x="9577" y="152"/>
                  <a:pt x="9558" y="163"/>
                  <a:pt x="9521" y="141"/>
                </a:cubicBezTo>
                <a:cubicBezTo>
                  <a:pt x="9462" y="106"/>
                  <a:pt x="9411" y="134"/>
                  <a:pt x="9460" y="175"/>
                </a:cubicBezTo>
                <a:cubicBezTo>
                  <a:pt x="9552" y="254"/>
                  <a:pt x="9271" y="493"/>
                  <a:pt x="9131" y="455"/>
                </a:cubicBezTo>
                <a:cubicBezTo>
                  <a:pt x="9104" y="447"/>
                  <a:pt x="8991" y="470"/>
                  <a:pt x="8883" y="504"/>
                </a:cubicBezTo>
                <a:cubicBezTo>
                  <a:pt x="8596" y="593"/>
                  <a:pt x="8490" y="605"/>
                  <a:pt x="8465" y="558"/>
                </a:cubicBezTo>
                <a:cubicBezTo>
                  <a:pt x="8448" y="527"/>
                  <a:pt x="8429" y="532"/>
                  <a:pt x="8371" y="584"/>
                </a:cubicBezTo>
                <a:cubicBezTo>
                  <a:pt x="8313" y="637"/>
                  <a:pt x="8275" y="649"/>
                  <a:pt x="8168" y="642"/>
                </a:cubicBezTo>
                <a:cubicBezTo>
                  <a:pt x="8095" y="637"/>
                  <a:pt x="8014" y="624"/>
                  <a:pt x="7989" y="613"/>
                </a:cubicBezTo>
                <a:cubicBezTo>
                  <a:pt x="7964" y="602"/>
                  <a:pt x="7921" y="605"/>
                  <a:pt x="7892" y="622"/>
                </a:cubicBezTo>
                <a:cubicBezTo>
                  <a:pt x="7852" y="645"/>
                  <a:pt x="7829" y="648"/>
                  <a:pt x="7790" y="625"/>
                </a:cubicBezTo>
                <a:cubicBezTo>
                  <a:pt x="7757" y="605"/>
                  <a:pt x="7732" y="602"/>
                  <a:pt x="7717" y="619"/>
                </a:cubicBezTo>
                <a:cubicBezTo>
                  <a:pt x="7705" y="633"/>
                  <a:pt x="7630" y="644"/>
                  <a:pt x="7555" y="639"/>
                </a:cubicBezTo>
                <a:cubicBezTo>
                  <a:pt x="7448" y="633"/>
                  <a:pt x="7417" y="637"/>
                  <a:pt x="7420" y="668"/>
                </a:cubicBezTo>
                <a:cubicBezTo>
                  <a:pt x="7423" y="690"/>
                  <a:pt x="7391" y="721"/>
                  <a:pt x="7347" y="737"/>
                </a:cubicBezTo>
                <a:cubicBezTo>
                  <a:pt x="7290" y="758"/>
                  <a:pt x="7278" y="775"/>
                  <a:pt x="7307" y="795"/>
                </a:cubicBezTo>
                <a:cubicBezTo>
                  <a:pt x="7335" y="815"/>
                  <a:pt x="7313" y="835"/>
                  <a:pt x="7233" y="864"/>
                </a:cubicBezTo>
                <a:cubicBezTo>
                  <a:pt x="7090" y="917"/>
                  <a:pt x="7062" y="915"/>
                  <a:pt x="6969" y="849"/>
                </a:cubicBezTo>
                <a:cubicBezTo>
                  <a:pt x="6914" y="810"/>
                  <a:pt x="6877" y="801"/>
                  <a:pt x="6839" y="818"/>
                </a:cubicBezTo>
                <a:cubicBezTo>
                  <a:pt x="6810" y="831"/>
                  <a:pt x="6785" y="853"/>
                  <a:pt x="6787" y="867"/>
                </a:cubicBezTo>
                <a:cubicBezTo>
                  <a:pt x="6790" y="909"/>
                  <a:pt x="6681" y="978"/>
                  <a:pt x="6632" y="965"/>
                </a:cubicBezTo>
                <a:cubicBezTo>
                  <a:pt x="6606" y="958"/>
                  <a:pt x="6576" y="964"/>
                  <a:pt x="6563" y="979"/>
                </a:cubicBezTo>
                <a:cubicBezTo>
                  <a:pt x="6550" y="994"/>
                  <a:pt x="6477" y="1005"/>
                  <a:pt x="6400" y="1005"/>
                </a:cubicBezTo>
                <a:cubicBezTo>
                  <a:pt x="6266" y="1005"/>
                  <a:pt x="6261" y="1009"/>
                  <a:pt x="6266" y="1091"/>
                </a:cubicBezTo>
                <a:cubicBezTo>
                  <a:pt x="6271" y="1156"/>
                  <a:pt x="6243" y="1194"/>
                  <a:pt x="6157" y="1256"/>
                </a:cubicBezTo>
                <a:cubicBezTo>
                  <a:pt x="6094" y="1300"/>
                  <a:pt x="6030" y="1336"/>
                  <a:pt x="6010" y="1336"/>
                </a:cubicBezTo>
                <a:cubicBezTo>
                  <a:pt x="5991" y="1336"/>
                  <a:pt x="5975" y="1358"/>
                  <a:pt x="5978" y="1382"/>
                </a:cubicBezTo>
                <a:cubicBezTo>
                  <a:pt x="5982" y="1416"/>
                  <a:pt x="5961" y="1425"/>
                  <a:pt x="5893" y="1420"/>
                </a:cubicBezTo>
                <a:cubicBezTo>
                  <a:pt x="5817" y="1414"/>
                  <a:pt x="5789" y="1430"/>
                  <a:pt x="5738" y="1512"/>
                </a:cubicBezTo>
                <a:cubicBezTo>
                  <a:pt x="5675" y="1613"/>
                  <a:pt x="5657" y="1748"/>
                  <a:pt x="5702" y="1780"/>
                </a:cubicBezTo>
                <a:cubicBezTo>
                  <a:pt x="5741" y="1808"/>
                  <a:pt x="5746" y="1873"/>
                  <a:pt x="5710" y="1889"/>
                </a:cubicBezTo>
                <a:cubicBezTo>
                  <a:pt x="5692" y="1897"/>
                  <a:pt x="5677" y="1944"/>
                  <a:pt x="5677" y="1993"/>
                </a:cubicBezTo>
                <a:cubicBezTo>
                  <a:pt x="5677" y="2042"/>
                  <a:pt x="5664" y="2103"/>
                  <a:pt x="5645" y="2128"/>
                </a:cubicBezTo>
                <a:cubicBezTo>
                  <a:pt x="5619" y="2162"/>
                  <a:pt x="5622" y="2179"/>
                  <a:pt x="5657" y="2189"/>
                </a:cubicBezTo>
                <a:cubicBezTo>
                  <a:pt x="5695" y="2199"/>
                  <a:pt x="5698" y="2232"/>
                  <a:pt x="5673" y="2339"/>
                </a:cubicBezTo>
                <a:cubicBezTo>
                  <a:pt x="5618" y="2576"/>
                  <a:pt x="5601" y="2676"/>
                  <a:pt x="5592" y="2776"/>
                </a:cubicBezTo>
                <a:cubicBezTo>
                  <a:pt x="5587" y="2830"/>
                  <a:pt x="5560" y="2884"/>
                  <a:pt x="5535" y="2895"/>
                </a:cubicBezTo>
                <a:cubicBezTo>
                  <a:pt x="5500" y="2910"/>
                  <a:pt x="5499" y="2927"/>
                  <a:pt x="5531" y="2969"/>
                </a:cubicBezTo>
                <a:cubicBezTo>
                  <a:pt x="5554" y="3000"/>
                  <a:pt x="5562" y="3050"/>
                  <a:pt x="5547" y="3082"/>
                </a:cubicBezTo>
                <a:cubicBezTo>
                  <a:pt x="5533" y="3113"/>
                  <a:pt x="5526" y="3172"/>
                  <a:pt x="5531" y="3214"/>
                </a:cubicBezTo>
                <a:cubicBezTo>
                  <a:pt x="5536" y="3257"/>
                  <a:pt x="5522" y="3324"/>
                  <a:pt x="5502" y="3361"/>
                </a:cubicBezTo>
                <a:cubicBezTo>
                  <a:pt x="5463" y="3436"/>
                  <a:pt x="5244" y="3523"/>
                  <a:pt x="5157" y="3499"/>
                </a:cubicBezTo>
                <a:cubicBezTo>
                  <a:pt x="5093" y="3482"/>
                  <a:pt x="5084" y="3511"/>
                  <a:pt x="5141" y="3551"/>
                </a:cubicBezTo>
                <a:cubicBezTo>
                  <a:pt x="5217" y="3605"/>
                  <a:pt x="5027" y="3644"/>
                  <a:pt x="4653" y="3649"/>
                </a:cubicBezTo>
                <a:cubicBezTo>
                  <a:pt x="4454" y="3652"/>
                  <a:pt x="4264" y="3662"/>
                  <a:pt x="4231" y="3672"/>
                </a:cubicBezTo>
                <a:cubicBezTo>
                  <a:pt x="4197" y="3683"/>
                  <a:pt x="4152" y="3684"/>
                  <a:pt x="4133" y="3675"/>
                </a:cubicBezTo>
                <a:cubicBezTo>
                  <a:pt x="4114" y="3667"/>
                  <a:pt x="4089" y="3672"/>
                  <a:pt x="4076" y="3687"/>
                </a:cubicBezTo>
                <a:cubicBezTo>
                  <a:pt x="4063" y="3702"/>
                  <a:pt x="4018" y="3707"/>
                  <a:pt x="3979" y="3698"/>
                </a:cubicBezTo>
                <a:cubicBezTo>
                  <a:pt x="3940" y="3689"/>
                  <a:pt x="3889" y="3696"/>
                  <a:pt x="3861" y="3713"/>
                </a:cubicBezTo>
                <a:cubicBezTo>
                  <a:pt x="3833" y="3729"/>
                  <a:pt x="3778" y="3736"/>
                  <a:pt x="3739" y="3727"/>
                </a:cubicBezTo>
                <a:cubicBezTo>
                  <a:pt x="3700" y="3718"/>
                  <a:pt x="3658" y="3721"/>
                  <a:pt x="3645" y="3736"/>
                </a:cubicBezTo>
                <a:cubicBezTo>
                  <a:pt x="3631" y="3752"/>
                  <a:pt x="3597" y="3754"/>
                  <a:pt x="3560" y="3741"/>
                </a:cubicBezTo>
                <a:cubicBezTo>
                  <a:pt x="3527" y="3730"/>
                  <a:pt x="3432" y="3724"/>
                  <a:pt x="3353" y="3727"/>
                </a:cubicBezTo>
                <a:cubicBezTo>
                  <a:pt x="3274" y="3730"/>
                  <a:pt x="3189" y="3719"/>
                  <a:pt x="3162" y="3704"/>
                </a:cubicBezTo>
                <a:cubicBezTo>
                  <a:pt x="3124" y="3683"/>
                  <a:pt x="3092" y="3691"/>
                  <a:pt x="3032" y="3744"/>
                </a:cubicBezTo>
                <a:cubicBezTo>
                  <a:pt x="2989" y="3783"/>
                  <a:pt x="2924" y="3822"/>
                  <a:pt x="2886" y="3828"/>
                </a:cubicBezTo>
                <a:cubicBezTo>
                  <a:pt x="2847" y="3834"/>
                  <a:pt x="2759" y="3848"/>
                  <a:pt x="2695" y="3862"/>
                </a:cubicBezTo>
                <a:cubicBezTo>
                  <a:pt x="2630" y="3876"/>
                  <a:pt x="2567" y="3885"/>
                  <a:pt x="2552" y="3883"/>
                </a:cubicBezTo>
                <a:cubicBezTo>
                  <a:pt x="2530" y="3879"/>
                  <a:pt x="2526" y="4031"/>
                  <a:pt x="2544" y="4202"/>
                </a:cubicBezTo>
                <a:cubicBezTo>
                  <a:pt x="2550" y="4263"/>
                  <a:pt x="2609" y="4284"/>
                  <a:pt x="2670" y="4248"/>
                </a:cubicBezTo>
                <a:cubicBezTo>
                  <a:pt x="2709" y="4225"/>
                  <a:pt x="2743" y="4227"/>
                  <a:pt x="2821" y="4257"/>
                </a:cubicBezTo>
                <a:cubicBezTo>
                  <a:pt x="2876" y="4278"/>
                  <a:pt x="2954" y="4303"/>
                  <a:pt x="2991" y="4312"/>
                </a:cubicBezTo>
                <a:cubicBezTo>
                  <a:pt x="3049" y="4325"/>
                  <a:pt x="3049" y="4331"/>
                  <a:pt x="3007" y="4369"/>
                </a:cubicBezTo>
                <a:cubicBezTo>
                  <a:pt x="2981" y="4394"/>
                  <a:pt x="2974" y="4406"/>
                  <a:pt x="2991" y="4395"/>
                </a:cubicBezTo>
                <a:cubicBezTo>
                  <a:pt x="3009" y="4385"/>
                  <a:pt x="3044" y="4390"/>
                  <a:pt x="3068" y="4404"/>
                </a:cubicBezTo>
                <a:cubicBezTo>
                  <a:pt x="3100" y="4422"/>
                  <a:pt x="3120" y="4416"/>
                  <a:pt x="3137" y="4384"/>
                </a:cubicBezTo>
                <a:cubicBezTo>
                  <a:pt x="3159" y="4344"/>
                  <a:pt x="3165" y="4342"/>
                  <a:pt x="3202" y="4375"/>
                </a:cubicBezTo>
                <a:cubicBezTo>
                  <a:pt x="3226" y="4396"/>
                  <a:pt x="3270" y="4415"/>
                  <a:pt x="3300" y="4415"/>
                </a:cubicBezTo>
                <a:cubicBezTo>
                  <a:pt x="3337" y="4415"/>
                  <a:pt x="3357" y="4447"/>
                  <a:pt x="3365" y="4513"/>
                </a:cubicBezTo>
                <a:cubicBezTo>
                  <a:pt x="3373" y="4582"/>
                  <a:pt x="3393" y="4606"/>
                  <a:pt x="3426" y="4597"/>
                </a:cubicBezTo>
                <a:cubicBezTo>
                  <a:pt x="3452" y="4590"/>
                  <a:pt x="3491" y="4597"/>
                  <a:pt x="3511" y="4611"/>
                </a:cubicBezTo>
                <a:cubicBezTo>
                  <a:pt x="3552" y="4640"/>
                  <a:pt x="3844" y="4651"/>
                  <a:pt x="3901" y="4626"/>
                </a:cubicBezTo>
                <a:cubicBezTo>
                  <a:pt x="3931" y="4613"/>
                  <a:pt x="4051" y="4624"/>
                  <a:pt x="4218" y="4657"/>
                </a:cubicBezTo>
                <a:cubicBezTo>
                  <a:pt x="4238" y="4661"/>
                  <a:pt x="4285" y="4657"/>
                  <a:pt x="4320" y="4646"/>
                </a:cubicBezTo>
                <a:cubicBezTo>
                  <a:pt x="4355" y="4635"/>
                  <a:pt x="4406" y="4632"/>
                  <a:pt x="4434" y="4640"/>
                </a:cubicBezTo>
                <a:cubicBezTo>
                  <a:pt x="4523" y="4664"/>
                  <a:pt x="4470" y="4739"/>
                  <a:pt x="4332" y="4784"/>
                </a:cubicBezTo>
                <a:cubicBezTo>
                  <a:pt x="4259" y="4808"/>
                  <a:pt x="4209" y="4835"/>
                  <a:pt x="4222" y="4845"/>
                </a:cubicBezTo>
                <a:cubicBezTo>
                  <a:pt x="4236" y="4854"/>
                  <a:pt x="4215" y="4868"/>
                  <a:pt x="4178" y="4876"/>
                </a:cubicBezTo>
                <a:cubicBezTo>
                  <a:pt x="4140" y="4885"/>
                  <a:pt x="4086" y="4897"/>
                  <a:pt x="4056" y="4905"/>
                </a:cubicBezTo>
                <a:cubicBezTo>
                  <a:pt x="4026" y="4913"/>
                  <a:pt x="3930" y="4922"/>
                  <a:pt x="3840" y="4925"/>
                </a:cubicBezTo>
                <a:cubicBezTo>
                  <a:pt x="3751" y="4928"/>
                  <a:pt x="3672" y="4932"/>
                  <a:pt x="3662" y="4934"/>
                </a:cubicBezTo>
                <a:cubicBezTo>
                  <a:pt x="3626" y="4941"/>
                  <a:pt x="3881" y="5041"/>
                  <a:pt x="3934" y="5041"/>
                </a:cubicBezTo>
                <a:cubicBezTo>
                  <a:pt x="3964" y="5041"/>
                  <a:pt x="3996" y="5056"/>
                  <a:pt x="4007" y="5075"/>
                </a:cubicBezTo>
                <a:cubicBezTo>
                  <a:pt x="4018" y="5095"/>
                  <a:pt x="4061" y="5112"/>
                  <a:pt x="4105" y="5113"/>
                </a:cubicBezTo>
                <a:cubicBezTo>
                  <a:pt x="4247" y="5113"/>
                  <a:pt x="4378" y="5135"/>
                  <a:pt x="4434" y="5167"/>
                </a:cubicBezTo>
                <a:cubicBezTo>
                  <a:pt x="4478" y="5193"/>
                  <a:pt x="4499" y="5194"/>
                  <a:pt x="4543" y="5167"/>
                </a:cubicBezTo>
                <a:cubicBezTo>
                  <a:pt x="4586" y="5142"/>
                  <a:pt x="4609" y="5142"/>
                  <a:pt x="4641" y="5164"/>
                </a:cubicBezTo>
                <a:cubicBezTo>
                  <a:pt x="4664" y="5181"/>
                  <a:pt x="4726" y="5193"/>
                  <a:pt x="4779" y="5193"/>
                </a:cubicBezTo>
                <a:cubicBezTo>
                  <a:pt x="4832" y="5193"/>
                  <a:pt x="4897" y="5210"/>
                  <a:pt x="4921" y="5231"/>
                </a:cubicBezTo>
                <a:cubicBezTo>
                  <a:pt x="4957" y="5261"/>
                  <a:pt x="4947" y="5282"/>
                  <a:pt x="4860" y="5340"/>
                </a:cubicBezTo>
                <a:cubicBezTo>
                  <a:pt x="4802" y="5379"/>
                  <a:pt x="4743" y="5431"/>
                  <a:pt x="4730" y="5455"/>
                </a:cubicBezTo>
                <a:cubicBezTo>
                  <a:pt x="4710" y="5495"/>
                  <a:pt x="4645" y="5510"/>
                  <a:pt x="4572" y="5493"/>
                </a:cubicBezTo>
                <a:cubicBezTo>
                  <a:pt x="4557" y="5489"/>
                  <a:pt x="4537" y="5520"/>
                  <a:pt x="4527" y="5562"/>
                </a:cubicBezTo>
                <a:cubicBezTo>
                  <a:pt x="4516" y="5609"/>
                  <a:pt x="4479" y="5642"/>
                  <a:pt x="4434" y="5651"/>
                </a:cubicBezTo>
                <a:cubicBezTo>
                  <a:pt x="4361" y="5665"/>
                  <a:pt x="4340" y="5708"/>
                  <a:pt x="4389" y="5743"/>
                </a:cubicBezTo>
                <a:cubicBezTo>
                  <a:pt x="4404" y="5754"/>
                  <a:pt x="4396" y="5781"/>
                  <a:pt x="4373" y="5801"/>
                </a:cubicBezTo>
                <a:cubicBezTo>
                  <a:pt x="4337" y="5832"/>
                  <a:pt x="4321" y="5828"/>
                  <a:pt x="4263" y="5778"/>
                </a:cubicBezTo>
                <a:cubicBezTo>
                  <a:pt x="4225" y="5745"/>
                  <a:pt x="4206" y="5732"/>
                  <a:pt x="4218" y="5749"/>
                </a:cubicBezTo>
                <a:cubicBezTo>
                  <a:pt x="4231" y="5766"/>
                  <a:pt x="4203" y="5791"/>
                  <a:pt x="4161" y="5807"/>
                </a:cubicBezTo>
                <a:cubicBezTo>
                  <a:pt x="4116" y="5824"/>
                  <a:pt x="4097" y="5851"/>
                  <a:pt x="4109" y="5873"/>
                </a:cubicBezTo>
                <a:cubicBezTo>
                  <a:pt x="4139" y="5929"/>
                  <a:pt x="3775" y="6045"/>
                  <a:pt x="3702" y="6003"/>
                </a:cubicBezTo>
                <a:cubicBezTo>
                  <a:pt x="3660" y="5978"/>
                  <a:pt x="3651" y="5980"/>
                  <a:pt x="3666" y="6011"/>
                </a:cubicBezTo>
                <a:cubicBezTo>
                  <a:pt x="3675" y="6032"/>
                  <a:pt x="3723" y="6053"/>
                  <a:pt x="3771" y="6057"/>
                </a:cubicBezTo>
                <a:cubicBezTo>
                  <a:pt x="3819" y="6061"/>
                  <a:pt x="3896" y="6078"/>
                  <a:pt x="3942" y="6095"/>
                </a:cubicBezTo>
                <a:cubicBezTo>
                  <a:pt x="4006" y="6118"/>
                  <a:pt x="4042" y="6116"/>
                  <a:pt x="4096" y="6092"/>
                </a:cubicBezTo>
                <a:cubicBezTo>
                  <a:pt x="4135" y="6075"/>
                  <a:pt x="4259" y="6054"/>
                  <a:pt x="4373" y="6046"/>
                </a:cubicBezTo>
                <a:cubicBezTo>
                  <a:pt x="4676" y="6024"/>
                  <a:pt x="4686" y="6024"/>
                  <a:pt x="4734" y="6003"/>
                </a:cubicBezTo>
                <a:cubicBezTo>
                  <a:pt x="4761" y="5991"/>
                  <a:pt x="4786" y="5999"/>
                  <a:pt x="4799" y="6023"/>
                </a:cubicBezTo>
                <a:cubicBezTo>
                  <a:pt x="4815" y="6052"/>
                  <a:pt x="4856" y="6059"/>
                  <a:pt x="4946" y="6052"/>
                </a:cubicBezTo>
                <a:cubicBezTo>
                  <a:pt x="5038" y="6044"/>
                  <a:pt x="5075" y="6053"/>
                  <a:pt x="5088" y="6083"/>
                </a:cubicBezTo>
                <a:cubicBezTo>
                  <a:pt x="5098" y="6106"/>
                  <a:pt x="5125" y="6147"/>
                  <a:pt x="5145" y="6173"/>
                </a:cubicBezTo>
                <a:cubicBezTo>
                  <a:pt x="5172" y="6208"/>
                  <a:pt x="5162" y="6232"/>
                  <a:pt x="5116" y="6268"/>
                </a:cubicBezTo>
                <a:cubicBezTo>
                  <a:pt x="5067" y="6307"/>
                  <a:pt x="5060" y="6345"/>
                  <a:pt x="5080" y="6463"/>
                </a:cubicBezTo>
                <a:cubicBezTo>
                  <a:pt x="5105" y="6618"/>
                  <a:pt x="5156" y="6685"/>
                  <a:pt x="5230" y="6665"/>
                </a:cubicBezTo>
                <a:cubicBezTo>
                  <a:pt x="5282" y="6651"/>
                  <a:pt x="5406" y="6708"/>
                  <a:pt x="5413" y="6749"/>
                </a:cubicBezTo>
                <a:cubicBezTo>
                  <a:pt x="5416" y="6764"/>
                  <a:pt x="5419" y="6788"/>
                  <a:pt x="5421" y="6800"/>
                </a:cubicBezTo>
                <a:cubicBezTo>
                  <a:pt x="5424" y="6813"/>
                  <a:pt x="5456" y="6820"/>
                  <a:pt x="5490" y="6818"/>
                </a:cubicBezTo>
                <a:cubicBezTo>
                  <a:pt x="5524" y="6816"/>
                  <a:pt x="5553" y="6831"/>
                  <a:pt x="5555" y="6852"/>
                </a:cubicBezTo>
                <a:cubicBezTo>
                  <a:pt x="5558" y="6873"/>
                  <a:pt x="5560" y="6918"/>
                  <a:pt x="5563" y="6950"/>
                </a:cubicBezTo>
                <a:cubicBezTo>
                  <a:pt x="5566" y="6983"/>
                  <a:pt x="5586" y="7004"/>
                  <a:pt x="5604" y="6996"/>
                </a:cubicBezTo>
                <a:cubicBezTo>
                  <a:pt x="5638" y="6981"/>
                  <a:pt x="5750" y="7119"/>
                  <a:pt x="5750" y="7175"/>
                </a:cubicBezTo>
                <a:cubicBezTo>
                  <a:pt x="5750" y="7192"/>
                  <a:pt x="5776" y="7220"/>
                  <a:pt x="5807" y="7238"/>
                </a:cubicBezTo>
                <a:cubicBezTo>
                  <a:pt x="5853" y="7265"/>
                  <a:pt x="5879" y="7267"/>
                  <a:pt x="5937" y="7241"/>
                </a:cubicBezTo>
                <a:cubicBezTo>
                  <a:pt x="6012" y="7208"/>
                  <a:pt x="6055" y="7218"/>
                  <a:pt x="6055" y="7270"/>
                </a:cubicBezTo>
                <a:cubicBezTo>
                  <a:pt x="6055" y="7286"/>
                  <a:pt x="6089" y="7302"/>
                  <a:pt x="6128" y="7302"/>
                </a:cubicBezTo>
                <a:cubicBezTo>
                  <a:pt x="6241" y="7302"/>
                  <a:pt x="6278" y="7330"/>
                  <a:pt x="6262" y="7408"/>
                </a:cubicBezTo>
                <a:cubicBezTo>
                  <a:pt x="6249" y="7474"/>
                  <a:pt x="6261" y="7480"/>
                  <a:pt x="6368" y="7486"/>
                </a:cubicBezTo>
                <a:cubicBezTo>
                  <a:pt x="6509" y="7494"/>
                  <a:pt x="6579" y="7533"/>
                  <a:pt x="6579" y="7598"/>
                </a:cubicBezTo>
                <a:cubicBezTo>
                  <a:pt x="6579" y="7625"/>
                  <a:pt x="6593" y="7646"/>
                  <a:pt x="6608" y="7647"/>
                </a:cubicBezTo>
                <a:cubicBezTo>
                  <a:pt x="6623" y="7648"/>
                  <a:pt x="6659" y="7654"/>
                  <a:pt x="6693" y="7659"/>
                </a:cubicBezTo>
                <a:cubicBezTo>
                  <a:pt x="6727" y="7664"/>
                  <a:pt x="6754" y="7654"/>
                  <a:pt x="6750" y="7639"/>
                </a:cubicBezTo>
                <a:cubicBezTo>
                  <a:pt x="6746" y="7623"/>
                  <a:pt x="6768" y="7606"/>
                  <a:pt x="6799" y="7601"/>
                </a:cubicBezTo>
                <a:cubicBezTo>
                  <a:pt x="6872" y="7590"/>
                  <a:pt x="7053" y="7692"/>
                  <a:pt x="7022" y="7728"/>
                </a:cubicBezTo>
                <a:cubicBezTo>
                  <a:pt x="7008" y="7744"/>
                  <a:pt x="7018" y="7748"/>
                  <a:pt x="7043" y="7737"/>
                </a:cubicBezTo>
                <a:cubicBezTo>
                  <a:pt x="7068" y="7726"/>
                  <a:pt x="7107" y="7748"/>
                  <a:pt x="7144" y="7794"/>
                </a:cubicBezTo>
                <a:cubicBezTo>
                  <a:pt x="7189" y="7850"/>
                  <a:pt x="7232" y="7869"/>
                  <a:pt x="7299" y="7866"/>
                </a:cubicBezTo>
                <a:cubicBezTo>
                  <a:pt x="7382" y="7863"/>
                  <a:pt x="7391" y="7872"/>
                  <a:pt x="7396" y="7973"/>
                </a:cubicBezTo>
                <a:cubicBezTo>
                  <a:pt x="7400" y="8055"/>
                  <a:pt x="7383" y="8087"/>
                  <a:pt x="7339" y="8097"/>
                </a:cubicBezTo>
                <a:cubicBezTo>
                  <a:pt x="7307" y="8104"/>
                  <a:pt x="7250" y="8121"/>
                  <a:pt x="7209" y="8134"/>
                </a:cubicBezTo>
                <a:cubicBezTo>
                  <a:pt x="7169" y="8148"/>
                  <a:pt x="7112" y="8162"/>
                  <a:pt x="7083" y="8166"/>
                </a:cubicBezTo>
                <a:cubicBezTo>
                  <a:pt x="7054" y="8170"/>
                  <a:pt x="6984" y="8187"/>
                  <a:pt x="6929" y="8203"/>
                </a:cubicBezTo>
                <a:cubicBezTo>
                  <a:pt x="6842" y="8228"/>
                  <a:pt x="6834" y="8239"/>
                  <a:pt x="6868" y="8284"/>
                </a:cubicBezTo>
                <a:cubicBezTo>
                  <a:pt x="6915" y="8346"/>
                  <a:pt x="6885" y="8391"/>
                  <a:pt x="6811" y="8370"/>
                </a:cubicBezTo>
                <a:cubicBezTo>
                  <a:pt x="6781" y="8362"/>
                  <a:pt x="6713" y="8368"/>
                  <a:pt x="6656" y="8385"/>
                </a:cubicBezTo>
                <a:cubicBezTo>
                  <a:pt x="6572" y="8409"/>
                  <a:pt x="6556" y="8430"/>
                  <a:pt x="6563" y="8491"/>
                </a:cubicBezTo>
                <a:cubicBezTo>
                  <a:pt x="6568" y="8533"/>
                  <a:pt x="6557" y="8573"/>
                  <a:pt x="6539" y="8581"/>
                </a:cubicBezTo>
                <a:cubicBezTo>
                  <a:pt x="6520" y="8589"/>
                  <a:pt x="6511" y="8614"/>
                  <a:pt x="6522" y="8638"/>
                </a:cubicBezTo>
                <a:cubicBezTo>
                  <a:pt x="6545" y="8688"/>
                  <a:pt x="6423" y="8783"/>
                  <a:pt x="6368" y="8759"/>
                </a:cubicBezTo>
                <a:cubicBezTo>
                  <a:pt x="6289" y="8725"/>
                  <a:pt x="6240" y="8828"/>
                  <a:pt x="6238" y="9036"/>
                </a:cubicBezTo>
                <a:cubicBezTo>
                  <a:pt x="6235" y="9265"/>
                  <a:pt x="6204" y="9321"/>
                  <a:pt x="6124" y="9243"/>
                </a:cubicBezTo>
                <a:cubicBezTo>
                  <a:pt x="6096" y="9216"/>
                  <a:pt x="6064" y="9202"/>
                  <a:pt x="6051" y="9211"/>
                </a:cubicBezTo>
                <a:cubicBezTo>
                  <a:pt x="6038" y="9221"/>
                  <a:pt x="6056" y="9253"/>
                  <a:pt x="6092" y="9281"/>
                </a:cubicBezTo>
                <a:cubicBezTo>
                  <a:pt x="6139" y="9318"/>
                  <a:pt x="6145" y="9340"/>
                  <a:pt x="6116" y="9364"/>
                </a:cubicBezTo>
                <a:cubicBezTo>
                  <a:pt x="6092" y="9385"/>
                  <a:pt x="6092" y="9411"/>
                  <a:pt x="6112" y="9433"/>
                </a:cubicBezTo>
                <a:cubicBezTo>
                  <a:pt x="6133" y="9457"/>
                  <a:pt x="6124" y="9486"/>
                  <a:pt x="6088" y="9514"/>
                </a:cubicBezTo>
                <a:cubicBezTo>
                  <a:pt x="6044" y="9548"/>
                  <a:pt x="6042" y="9568"/>
                  <a:pt x="6075" y="9612"/>
                </a:cubicBezTo>
                <a:cubicBezTo>
                  <a:pt x="6107" y="9653"/>
                  <a:pt x="6104" y="9676"/>
                  <a:pt x="6071" y="9704"/>
                </a:cubicBezTo>
                <a:cubicBezTo>
                  <a:pt x="6048" y="9724"/>
                  <a:pt x="6042" y="9739"/>
                  <a:pt x="6055" y="9739"/>
                </a:cubicBezTo>
                <a:cubicBezTo>
                  <a:pt x="6069" y="9739"/>
                  <a:pt x="6067" y="9753"/>
                  <a:pt x="6051" y="9770"/>
                </a:cubicBezTo>
                <a:cubicBezTo>
                  <a:pt x="6036" y="9788"/>
                  <a:pt x="6023" y="9821"/>
                  <a:pt x="6023" y="9842"/>
                </a:cubicBezTo>
                <a:cubicBezTo>
                  <a:pt x="6022" y="9863"/>
                  <a:pt x="5995" y="9880"/>
                  <a:pt x="5966" y="9880"/>
                </a:cubicBezTo>
                <a:cubicBezTo>
                  <a:pt x="5936" y="9880"/>
                  <a:pt x="5903" y="9903"/>
                  <a:pt x="5893" y="9932"/>
                </a:cubicBezTo>
                <a:cubicBezTo>
                  <a:pt x="5882" y="9960"/>
                  <a:pt x="5839" y="9985"/>
                  <a:pt x="5795" y="9989"/>
                </a:cubicBezTo>
                <a:cubicBezTo>
                  <a:pt x="5751" y="9994"/>
                  <a:pt x="5699" y="10021"/>
                  <a:pt x="5677" y="10050"/>
                </a:cubicBezTo>
                <a:cubicBezTo>
                  <a:pt x="5638" y="10101"/>
                  <a:pt x="5634" y="10102"/>
                  <a:pt x="5551" y="10047"/>
                </a:cubicBezTo>
                <a:cubicBezTo>
                  <a:pt x="5497" y="10011"/>
                  <a:pt x="5461" y="10000"/>
                  <a:pt x="5446" y="10018"/>
                </a:cubicBezTo>
                <a:cubicBezTo>
                  <a:pt x="5412" y="10056"/>
                  <a:pt x="5357" y="10029"/>
                  <a:pt x="5316" y="9952"/>
                </a:cubicBezTo>
                <a:cubicBezTo>
                  <a:pt x="5294" y="9911"/>
                  <a:pt x="5264" y="9894"/>
                  <a:pt x="5230" y="9903"/>
                </a:cubicBezTo>
                <a:cubicBezTo>
                  <a:pt x="5201" y="9911"/>
                  <a:pt x="5165" y="9905"/>
                  <a:pt x="5153" y="9891"/>
                </a:cubicBezTo>
                <a:cubicBezTo>
                  <a:pt x="5140" y="9876"/>
                  <a:pt x="5109" y="9877"/>
                  <a:pt x="5072" y="9891"/>
                </a:cubicBezTo>
                <a:cubicBezTo>
                  <a:pt x="5037" y="9905"/>
                  <a:pt x="4940" y="9906"/>
                  <a:pt x="4848" y="9894"/>
                </a:cubicBezTo>
                <a:cubicBezTo>
                  <a:pt x="4759" y="9883"/>
                  <a:pt x="4676" y="9876"/>
                  <a:pt x="4661" y="9883"/>
                </a:cubicBezTo>
                <a:cubicBezTo>
                  <a:pt x="4615" y="9903"/>
                  <a:pt x="4454" y="9812"/>
                  <a:pt x="4454" y="9765"/>
                </a:cubicBezTo>
                <a:cubicBezTo>
                  <a:pt x="4454" y="9722"/>
                  <a:pt x="4265" y="9651"/>
                  <a:pt x="4226" y="9678"/>
                </a:cubicBezTo>
                <a:cubicBezTo>
                  <a:pt x="4218" y="9684"/>
                  <a:pt x="4195" y="9673"/>
                  <a:pt x="4174" y="9655"/>
                </a:cubicBezTo>
                <a:cubicBezTo>
                  <a:pt x="4125" y="9613"/>
                  <a:pt x="4079" y="8572"/>
                  <a:pt x="4125" y="8552"/>
                </a:cubicBezTo>
                <a:cubicBezTo>
                  <a:pt x="4151" y="8540"/>
                  <a:pt x="4156" y="8500"/>
                  <a:pt x="4133" y="8442"/>
                </a:cubicBezTo>
                <a:cubicBezTo>
                  <a:pt x="4132" y="8439"/>
                  <a:pt x="4084" y="8453"/>
                  <a:pt x="4027" y="8474"/>
                </a:cubicBezTo>
                <a:cubicBezTo>
                  <a:pt x="3910" y="8517"/>
                  <a:pt x="3877" y="8505"/>
                  <a:pt x="3877" y="8419"/>
                </a:cubicBezTo>
                <a:cubicBezTo>
                  <a:pt x="3877" y="8345"/>
                  <a:pt x="3854" y="8344"/>
                  <a:pt x="3771" y="8416"/>
                </a:cubicBezTo>
                <a:cubicBezTo>
                  <a:pt x="3716" y="8465"/>
                  <a:pt x="3695" y="8468"/>
                  <a:pt x="3645" y="8439"/>
                </a:cubicBezTo>
                <a:cubicBezTo>
                  <a:pt x="3614" y="8421"/>
                  <a:pt x="3598" y="8394"/>
                  <a:pt x="3609" y="8382"/>
                </a:cubicBezTo>
                <a:cubicBezTo>
                  <a:pt x="3643" y="8342"/>
                  <a:pt x="3384" y="8359"/>
                  <a:pt x="3337" y="8399"/>
                </a:cubicBezTo>
                <a:cubicBezTo>
                  <a:pt x="3312" y="8420"/>
                  <a:pt x="3271" y="8437"/>
                  <a:pt x="3247" y="8437"/>
                </a:cubicBezTo>
                <a:cubicBezTo>
                  <a:pt x="3184" y="8437"/>
                  <a:pt x="3038" y="8556"/>
                  <a:pt x="3064" y="8586"/>
                </a:cubicBezTo>
                <a:cubicBezTo>
                  <a:pt x="3091" y="8617"/>
                  <a:pt x="3031" y="8647"/>
                  <a:pt x="2926" y="8656"/>
                </a:cubicBezTo>
                <a:cubicBezTo>
                  <a:pt x="2884" y="8659"/>
                  <a:pt x="2838" y="8662"/>
                  <a:pt x="2821" y="8664"/>
                </a:cubicBezTo>
                <a:cubicBezTo>
                  <a:pt x="2804" y="8666"/>
                  <a:pt x="2801" y="8689"/>
                  <a:pt x="2816" y="8713"/>
                </a:cubicBezTo>
                <a:cubicBezTo>
                  <a:pt x="2831" y="8738"/>
                  <a:pt x="2846" y="8934"/>
                  <a:pt x="2849" y="9151"/>
                </a:cubicBezTo>
                <a:cubicBezTo>
                  <a:pt x="2855" y="9537"/>
                  <a:pt x="2857" y="9548"/>
                  <a:pt x="2946" y="9612"/>
                </a:cubicBezTo>
                <a:cubicBezTo>
                  <a:pt x="2997" y="9648"/>
                  <a:pt x="3033" y="9695"/>
                  <a:pt x="3028" y="9716"/>
                </a:cubicBezTo>
                <a:cubicBezTo>
                  <a:pt x="3023" y="9736"/>
                  <a:pt x="3011" y="9779"/>
                  <a:pt x="3003" y="9811"/>
                </a:cubicBezTo>
                <a:cubicBezTo>
                  <a:pt x="2988" y="9871"/>
                  <a:pt x="2955" y="9903"/>
                  <a:pt x="2902" y="9909"/>
                </a:cubicBezTo>
                <a:cubicBezTo>
                  <a:pt x="2884" y="9910"/>
                  <a:pt x="2855" y="9913"/>
                  <a:pt x="2837" y="9914"/>
                </a:cubicBezTo>
                <a:cubicBezTo>
                  <a:pt x="2819" y="9916"/>
                  <a:pt x="2810" y="9941"/>
                  <a:pt x="2821" y="9969"/>
                </a:cubicBezTo>
                <a:cubicBezTo>
                  <a:pt x="2846" y="10038"/>
                  <a:pt x="2696" y="10081"/>
                  <a:pt x="2613" y="10030"/>
                </a:cubicBezTo>
                <a:cubicBezTo>
                  <a:pt x="2550" y="9990"/>
                  <a:pt x="2434" y="9983"/>
                  <a:pt x="2434" y="10018"/>
                </a:cubicBezTo>
                <a:cubicBezTo>
                  <a:pt x="2434" y="10030"/>
                  <a:pt x="2471" y="10045"/>
                  <a:pt x="2512" y="10053"/>
                </a:cubicBezTo>
                <a:cubicBezTo>
                  <a:pt x="2583" y="10066"/>
                  <a:pt x="2582" y="10070"/>
                  <a:pt x="2524" y="10133"/>
                </a:cubicBezTo>
                <a:cubicBezTo>
                  <a:pt x="2490" y="10169"/>
                  <a:pt x="2442" y="10199"/>
                  <a:pt x="2414" y="10199"/>
                </a:cubicBezTo>
                <a:cubicBezTo>
                  <a:pt x="2387" y="10199"/>
                  <a:pt x="2332" y="10223"/>
                  <a:pt x="2292" y="10251"/>
                </a:cubicBezTo>
                <a:cubicBezTo>
                  <a:pt x="2253" y="10279"/>
                  <a:pt x="2189" y="10300"/>
                  <a:pt x="2150" y="10300"/>
                </a:cubicBezTo>
                <a:cubicBezTo>
                  <a:pt x="2111" y="10300"/>
                  <a:pt x="2058" y="10326"/>
                  <a:pt x="2036" y="10355"/>
                </a:cubicBezTo>
                <a:cubicBezTo>
                  <a:pt x="2014" y="10384"/>
                  <a:pt x="1977" y="10402"/>
                  <a:pt x="1951" y="10395"/>
                </a:cubicBezTo>
                <a:cubicBezTo>
                  <a:pt x="1925" y="10388"/>
                  <a:pt x="1860" y="10397"/>
                  <a:pt x="1809" y="10416"/>
                </a:cubicBezTo>
                <a:cubicBezTo>
                  <a:pt x="1754" y="10436"/>
                  <a:pt x="1707" y="10441"/>
                  <a:pt x="1695" y="10427"/>
                </a:cubicBezTo>
                <a:cubicBezTo>
                  <a:pt x="1654" y="10380"/>
                  <a:pt x="1605" y="10404"/>
                  <a:pt x="1642" y="10453"/>
                </a:cubicBezTo>
                <a:cubicBezTo>
                  <a:pt x="1670" y="10490"/>
                  <a:pt x="1661" y="10509"/>
                  <a:pt x="1610" y="10542"/>
                </a:cubicBezTo>
                <a:cubicBezTo>
                  <a:pt x="1537" y="10589"/>
                  <a:pt x="1485" y="10561"/>
                  <a:pt x="1520" y="10496"/>
                </a:cubicBezTo>
                <a:cubicBezTo>
                  <a:pt x="1546" y="10448"/>
                  <a:pt x="1407" y="10387"/>
                  <a:pt x="1370" y="10430"/>
                </a:cubicBezTo>
                <a:cubicBezTo>
                  <a:pt x="1357" y="10445"/>
                  <a:pt x="1365" y="10473"/>
                  <a:pt x="1386" y="10488"/>
                </a:cubicBezTo>
                <a:cubicBezTo>
                  <a:pt x="1408" y="10503"/>
                  <a:pt x="1410" y="10531"/>
                  <a:pt x="1394" y="10554"/>
                </a:cubicBezTo>
                <a:cubicBezTo>
                  <a:pt x="1379" y="10576"/>
                  <a:pt x="1363" y="10654"/>
                  <a:pt x="1358" y="10724"/>
                </a:cubicBezTo>
                <a:cubicBezTo>
                  <a:pt x="1353" y="10794"/>
                  <a:pt x="1340" y="10861"/>
                  <a:pt x="1329" y="10874"/>
                </a:cubicBezTo>
                <a:cubicBezTo>
                  <a:pt x="1294" y="10914"/>
                  <a:pt x="1286" y="11025"/>
                  <a:pt x="1317" y="11066"/>
                </a:cubicBezTo>
                <a:cubicBezTo>
                  <a:pt x="1334" y="11089"/>
                  <a:pt x="1352" y="11159"/>
                  <a:pt x="1358" y="11222"/>
                </a:cubicBezTo>
                <a:cubicBezTo>
                  <a:pt x="1363" y="11285"/>
                  <a:pt x="1383" y="11348"/>
                  <a:pt x="1398" y="11363"/>
                </a:cubicBezTo>
                <a:cubicBezTo>
                  <a:pt x="1442" y="11405"/>
                  <a:pt x="1367" y="11562"/>
                  <a:pt x="1272" y="11625"/>
                </a:cubicBezTo>
                <a:cubicBezTo>
                  <a:pt x="1195" y="11677"/>
                  <a:pt x="1183" y="11678"/>
                  <a:pt x="1138" y="11640"/>
                </a:cubicBezTo>
                <a:cubicBezTo>
                  <a:pt x="1076" y="11587"/>
                  <a:pt x="1056" y="11510"/>
                  <a:pt x="1102" y="11490"/>
                </a:cubicBezTo>
                <a:cubicBezTo>
                  <a:pt x="1121" y="11481"/>
                  <a:pt x="1138" y="11462"/>
                  <a:pt x="1138" y="11447"/>
                </a:cubicBezTo>
                <a:cubicBezTo>
                  <a:pt x="1138" y="11428"/>
                  <a:pt x="1122" y="11427"/>
                  <a:pt x="1089" y="11447"/>
                </a:cubicBezTo>
                <a:cubicBezTo>
                  <a:pt x="1029" y="11482"/>
                  <a:pt x="996" y="11459"/>
                  <a:pt x="996" y="11383"/>
                </a:cubicBezTo>
                <a:cubicBezTo>
                  <a:pt x="996" y="11351"/>
                  <a:pt x="979" y="11320"/>
                  <a:pt x="959" y="11311"/>
                </a:cubicBezTo>
                <a:cubicBezTo>
                  <a:pt x="905" y="11288"/>
                  <a:pt x="917" y="11195"/>
                  <a:pt x="976" y="11179"/>
                </a:cubicBezTo>
                <a:cubicBezTo>
                  <a:pt x="1032" y="11163"/>
                  <a:pt x="1010" y="11092"/>
                  <a:pt x="951" y="11101"/>
                </a:cubicBezTo>
                <a:cubicBezTo>
                  <a:pt x="931" y="11104"/>
                  <a:pt x="903" y="11080"/>
                  <a:pt x="886" y="11049"/>
                </a:cubicBezTo>
                <a:cubicBezTo>
                  <a:pt x="860" y="11000"/>
                  <a:pt x="873" y="10987"/>
                  <a:pt x="980" y="10951"/>
                </a:cubicBezTo>
                <a:cubicBezTo>
                  <a:pt x="1048" y="10928"/>
                  <a:pt x="1092" y="10898"/>
                  <a:pt x="1081" y="10885"/>
                </a:cubicBezTo>
                <a:cubicBezTo>
                  <a:pt x="1070" y="10872"/>
                  <a:pt x="1048" y="10869"/>
                  <a:pt x="1033" y="10876"/>
                </a:cubicBezTo>
                <a:cubicBezTo>
                  <a:pt x="1017" y="10883"/>
                  <a:pt x="977" y="10866"/>
                  <a:pt x="943" y="10839"/>
                </a:cubicBezTo>
                <a:cubicBezTo>
                  <a:pt x="892" y="10799"/>
                  <a:pt x="886" y="10782"/>
                  <a:pt x="923" y="10732"/>
                </a:cubicBezTo>
                <a:cubicBezTo>
                  <a:pt x="947" y="10700"/>
                  <a:pt x="955" y="10681"/>
                  <a:pt x="939" y="10692"/>
                </a:cubicBezTo>
                <a:cubicBezTo>
                  <a:pt x="923" y="10703"/>
                  <a:pt x="886" y="10692"/>
                  <a:pt x="854" y="10672"/>
                </a:cubicBezTo>
                <a:cubicBezTo>
                  <a:pt x="814" y="10646"/>
                  <a:pt x="777" y="10643"/>
                  <a:pt x="740" y="10660"/>
                </a:cubicBezTo>
                <a:cubicBezTo>
                  <a:pt x="694" y="10682"/>
                  <a:pt x="697" y="10689"/>
                  <a:pt x="752" y="10712"/>
                </a:cubicBezTo>
                <a:cubicBezTo>
                  <a:pt x="813" y="10737"/>
                  <a:pt x="813" y="10742"/>
                  <a:pt x="744" y="10804"/>
                </a:cubicBezTo>
                <a:cubicBezTo>
                  <a:pt x="688" y="10855"/>
                  <a:pt x="681" y="10879"/>
                  <a:pt x="712" y="10905"/>
                </a:cubicBezTo>
                <a:cubicBezTo>
                  <a:pt x="742" y="10931"/>
                  <a:pt x="741" y="10949"/>
                  <a:pt x="708" y="10977"/>
                </a:cubicBezTo>
                <a:cubicBezTo>
                  <a:pt x="673" y="11007"/>
                  <a:pt x="670" y="11023"/>
                  <a:pt x="703" y="11052"/>
                </a:cubicBezTo>
                <a:cubicBezTo>
                  <a:pt x="764" y="11104"/>
                  <a:pt x="741" y="11209"/>
                  <a:pt x="667" y="11205"/>
                </a:cubicBezTo>
                <a:cubicBezTo>
                  <a:pt x="613" y="11202"/>
                  <a:pt x="611" y="11210"/>
                  <a:pt x="671" y="11280"/>
                </a:cubicBezTo>
                <a:cubicBezTo>
                  <a:pt x="715" y="11332"/>
                  <a:pt x="731" y="11388"/>
                  <a:pt x="720" y="11452"/>
                </a:cubicBezTo>
                <a:cubicBezTo>
                  <a:pt x="708" y="11519"/>
                  <a:pt x="722" y="11553"/>
                  <a:pt x="756" y="11562"/>
                </a:cubicBezTo>
                <a:cubicBezTo>
                  <a:pt x="784" y="11569"/>
                  <a:pt x="818" y="11625"/>
                  <a:pt x="833" y="11686"/>
                </a:cubicBezTo>
                <a:cubicBezTo>
                  <a:pt x="874" y="11843"/>
                  <a:pt x="872" y="11867"/>
                  <a:pt x="838" y="11902"/>
                </a:cubicBezTo>
                <a:cubicBezTo>
                  <a:pt x="798" y="11942"/>
                  <a:pt x="846" y="11993"/>
                  <a:pt x="907" y="11977"/>
                </a:cubicBezTo>
                <a:cubicBezTo>
                  <a:pt x="932" y="11970"/>
                  <a:pt x="984" y="11981"/>
                  <a:pt x="1020" y="12000"/>
                </a:cubicBezTo>
                <a:cubicBezTo>
                  <a:pt x="1074" y="12028"/>
                  <a:pt x="1077" y="12040"/>
                  <a:pt x="1041" y="12066"/>
                </a:cubicBezTo>
                <a:cubicBezTo>
                  <a:pt x="974" y="12114"/>
                  <a:pt x="985" y="12147"/>
                  <a:pt x="1065" y="12132"/>
                </a:cubicBezTo>
                <a:cubicBezTo>
                  <a:pt x="1104" y="12125"/>
                  <a:pt x="1156" y="12136"/>
                  <a:pt x="1179" y="12155"/>
                </a:cubicBezTo>
                <a:cubicBezTo>
                  <a:pt x="1225" y="12195"/>
                  <a:pt x="1334" y="12205"/>
                  <a:pt x="1301" y="12167"/>
                </a:cubicBezTo>
                <a:cubicBezTo>
                  <a:pt x="1267" y="12128"/>
                  <a:pt x="1354" y="12108"/>
                  <a:pt x="1410" y="12141"/>
                </a:cubicBezTo>
                <a:cubicBezTo>
                  <a:pt x="1454" y="12166"/>
                  <a:pt x="1463" y="12162"/>
                  <a:pt x="1463" y="12118"/>
                </a:cubicBezTo>
                <a:cubicBezTo>
                  <a:pt x="1463" y="12032"/>
                  <a:pt x="1464" y="12027"/>
                  <a:pt x="1524" y="11980"/>
                </a:cubicBezTo>
                <a:cubicBezTo>
                  <a:pt x="1579" y="11937"/>
                  <a:pt x="1587" y="11938"/>
                  <a:pt x="1658" y="11985"/>
                </a:cubicBezTo>
                <a:cubicBezTo>
                  <a:pt x="1736" y="12037"/>
                  <a:pt x="1986" y="12054"/>
                  <a:pt x="2024" y="12011"/>
                </a:cubicBezTo>
                <a:cubicBezTo>
                  <a:pt x="2050" y="11981"/>
                  <a:pt x="2277" y="11981"/>
                  <a:pt x="2357" y="12011"/>
                </a:cubicBezTo>
                <a:cubicBezTo>
                  <a:pt x="2392" y="12024"/>
                  <a:pt x="2447" y="12041"/>
                  <a:pt x="2483" y="12049"/>
                </a:cubicBezTo>
                <a:cubicBezTo>
                  <a:pt x="2519" y="12057"/>
                  <a:pt x="2542" y="12072"/>
                  <a:pt x="2532" y="12083"/>
                </a:cubicBezTo>
                <a:cubicBezTo>
                  <a:pt x="2522" y="12095"/>
                  <a:pt x="2527" y="12121"/>
                  <a:pt x="2544" y="12141"/>
                </a:cubicBezTo>
                <a:cubicBezTo>
                  <a:pt x="2563" y="12163"/>
                  <a:pt x="2563" y="12191"/>
                  <a:pt x="2540" y="12210"/>
                </a:cubicBezTo>
                <a:cubicBezTo>
                  <a:pt x="2513" y="12233"/>
                  <a:pt x="2524" y="12264"/>
                  <a:pt x="2585" y="12320"/>
                </a:cubicBezTo>
                <a:cubicBezTo>
                  <a:pt x="2665" y="12393"/>
                  <a:pt x="2683" y="12395"/>
                  <a:pt x="2906" y="12389"/>
                </a:cubicBezTo>
                <a:lnTo>
                  <a:pt x="3137" y="12383"/>
                </a:lnTo>
                <a:lnTo>
                  <a:pt x="3133" y="12478"/>
                </a:lnTo>
                <a:cubicBezTo>
                  <a:pt x="3132" y="12536"/>
                  <a:pt x="3152" y="12576"/>
                  <a:pt x="3182" y="12585"/>
                </a:cubicBezTo>
                <a:cubicBezTo>
                  <a:pt x="3221" y="12595"/>
                  <a:pt x="3221" y="12587"/>
                  <a:pt x="3190" y="12547"/>
                </a:cubicBezTo>
                <a:cubicBezTo>
                  <a:pt x="3160" y="12507"/>
                  <a:pt x="3164" y="12493"/>
                  <a:pt x="3211" y="12481"/>
                </a:cubicBezTo>
                <a:cubicBezTo>
                  <a:pt x="3336" y="12447"/>
                  <a:pt x="3415" y="12588"/>
                  <a:pt x="3365" y="12757"/>
                </a:cubicBezTo>
                <a:cubicBezTo>
                  <a:pt x="3359" y="12776"/>
                  <a:pt x="3384" y="12792"/>
                  <a:pt x="3418" y="12792"/>
                </a:cubicBezTo>
                <a:cubicBezTo>
                  <a:pt x="3452" y="12792"/>
                  <a:pt x="3498" y="12810"/>
                  <a:pt x="3524" y="12832"/>
                </a:cubicBezTo>
                <a:cubicBezTo>
                  <a:pt x="3592" y="12893"/>
                  <a:pt x="3686" y="12909"/>
                  <a:pt x="3735" y="12867"/>
                </a:cubicBezTo>
                <a:cubicBezTo>
                  <a:pt x="3768" y="12838"/>
                  <a:pt x="3790" y="12836"/>
                  <a:pt x="3828" y="12858"/>
                </a:cubicBezTo>
                <a:cubicBezTo>
                  <a:pt x="3864" y="12879"/>
                  <a:pt x="3868" y="12898"/>
                  <a:pt x="3840" y="12922"/>
                </a:cubicBezTo>
                <a:cubicBezTo>
                  <a:pt x="3794" y="12961"/>
                  <a:pt x="3911" y="12994"/>
                  <a:pt x="4015" y="12970"/>
                </a:cubicBezTo>
                <a:cubicBezTo>
                  <a:pt x="4052" y="12962"/>
                  <a:pt x="4130" y="12973"/>
                  <a:pt x="4186" y="12994"/>
                </a:cubicBezTo>
                <a:cubicBezTo>
                  <a:pt x="4242" y="13014"/>
                  <a:pt x="4299" y="13024"/>
                  <a:pt x="4316" y="13017"/>
                </a:cubicBezTo>
                <a:cubicBezTo>
                  <a:pt x="4333" y="13009"/>
                  <a:pt x="4376" y="13012"/>
                  <a:pt x="4409" y="13022"/>
                </a:cubicBezTo>
                <a:cubicBezTo>
                  <a:pt x="4490" y="13046"/>
                  <a:pt x="4719" y="13048"/>
                  <a:pt x="4771" y="13025"/>
                </a:cubicBezTo>
                <a:cubicBezTo>
                  <a:pt x="4794" y="13015"/>
                  <a:pt x="4905" y="13002"/>
                  <a:pt x="5019" y="12996"/>
                </a:cubicBezTo>
                <a:cubicBezTo>
                  <a:pt x="5173" y="12988"/>
                  <a:pt x="5242" y="12971"/>
                  <a:pt x="5283" y="12933"/>
                </a:cubicBezTo>
                <a:cubicBezTo>
                  <a:pt x="5333" y="12886"/>
                  <a:pt x="5384" y="12881"/>
                  <a:pt x="5515" y="12910"/>
                </a:cubicBezTo>
                <a:cubicBezTo>
                  <a:pt x="5534" y="12914"/>
                  <a:pt x="5593" y="12903"/>
                  <a:pt x="5641" y="12884"/>
                </a:cubicBezTo>
                <a:cubicBezTo>
                  <a:pt x="5717" y="12854"/>
                  <a:pt x="5718" y="12847"/>
                  <a:pt x="5665" y="12826"/>
                </a:cubicBezTo>
                <a:cubicBezTo>
                  <a:pt x="5610" y="12805"/>
                  <a:pt x="5610" y="12795"/>
                  <a:pt x="5661" y="12726"/>
                </a:cubicBezTo>
                <a:cubicBezTo>
                  <a:pt x="5691" y="12684"/>
                  <a:pt x="5735" y="12656"/>
                  <a:pt x="5754" y="12665"/>
                </a:cubicBezTo>
                <a:cubicBezTo>
                  <a:pt x="5774" y="12674"/>
                  <a:pt x="5814" y="12665"/>
                  <a:pt x="5844" y="12648"/>
                </a:cubicBezTo>
                <a:cubicBezTo>
                  <a:pt x="5874" y="12630"/>
                  <a:pt x="5968" y="12617"/>
                  <a:pt x="6051" y="12616"/>
                </a:cubicBezTo>
                <a:cubicBezTo>
                  <a:pt x="6159" y="12615"/>
                  <a:pt x="6201" y="12603"/>
                  <a:pt x="6201" y="12576"/>
                </a:cubicBezTo>
                <a:cubicBezTo>
                  <a:pt x="6202" y="12555"/>
                  <a:pt x="6231" y="12536"/>
                  <a:pt x="6266" y="12538"/>
                </a:cubicBezTo>
                <a:cubicBezTo>
                  <a:pt x="6316" y="12541"/>
                  <a:pt x="6319" y="12537"/>
                  <a:pt x="6287" y="12510"/>
                </a:cubicBezTo>
                <a:cubicBezTo>
                  <a:pt x="6255" y="12482"/>
                  <a:pt x="6260" y="12471"/>
                  <a:pt x="6307" y="12458"/>
                </a:cubicBezTo>
                <a:cubicBezTo>
                  <a:pt x="6340" y="12449"/>
                  <a:pt x="6386" y="12453"/>
                  <a:pt x="6409" y="12469"/>
                </a:cubicBezTo>
                <a:cubicBezTo>
                  <a:pt x="6468" y="12511"/>
                  <a:pt x="6524" y="12503"/>
                  <a:pt x="6474" y="12461"/>
                </a:cubicBezTo>
                <a:cubicBezTo>
                  <a:pt x="6419" y="12414"/>
                  <a:pt x="6470" y="12392"/>
                  <a:pt x="6616" y="12400"/>
                </a:cubicBezTo>
                <a:cubicBezTo>
                  <a:pt x="6678" y="12404"/>
                  <a:pt x="6742" y="12425"/>
                  <a:pt x="6758" y="12446"/>
                </a:cubicBezTo>
                <a:cubicBezTo>
                  <a:pt x="6786" y="12484"/>
                  <a:pt x="6773" y="12715"/>
                  <a:pt x="6742" y="12752"/>
                </a:cubicBezTo>
                <a:cubicBezTo>
                  <a:pt x="6734" y="12761"/>
                  <a:pt x="6741" y="12812"/>
                  <a:pt x="6758" y="12864"/>
                </a:cubicBezTo>
                <a:cubicBezTo>
                  <a:pt x="6783" y="12943"/>
                  <a:pt x="6775" y="12965"/>
                  <a:pt x="6717" y="12994"/>
                </a:cubicBezTo>
                <a:cubicBezTo>
                  <a:pt x="6651" y="13027"/>
                  <a:pt x="6652" y="13028"/>
                  <a:pt x="6742" y="13091"/>
                </a:cubicBezTo>
                <a:cubicBezTo>
                  <a:pt x="6822" y="13148"/>
                  <a:pt x="6830" y="13165"/>
                  <a:pt x="6791" y="13210"/>
                </a:cubicBezTo>
                <a:cubicBezTo>
                  <a:pt x="6756" y="13249"/>
                  <a:pt x="6756" y="13274"/>
                  <a:pt x="6787" y="13319"/>
                </a:cubicBezTo>
                <a:cubicBezTo>
                  <a:pt x="6874" y="13447"/>
                  <a:pt x="6898" y="13539"/>
                  <a:pt x="6856" y="13570"/>
                </a:cubicBezTo>
                <a:cubicBezTo>
                  <a:pt x="6799" y="13610"/>
                  <a:pt x="6898" y="13656"/>
                  <a:pt x="6961" y="13619"/>
                </a:cubicBezTo>
                <a:cubicBezTo>
                  <a:pt x="7014" y="13587"/>
                  <a:pt x="7083" y="13665"/>
                  <a:pt x="7083" y="13757"/>
                </a:cubicBezTo>
                <a:cubicBezTo>
                  <a:pt x="7083" y="13794"/>
                  <a:pt x="7125" y="13836"/>
                  <a:pt x="7189" y="13869"/>
                </a:cubicBezTo>
                <a:cubicBezTo>
                  <a:pt x="7308" y="13932"/>
                  <a:pt x="7347" y="14057"/>
                  <a:pt x="7274" y="14131"/>
                </a:cubicBezTo>
                <a:cubicBezTo>
                  <a:pt x="7241" y="14165"/>
                  <a:pt x="7240" y="14186"/>
                  <a:pt x="7266" y="14198"/>
                </a:cubicBezTo>
                <a:cubicBezTo>
                  <a:pt x="7318" y="14220"/>
                  <a:pt x="7232" y="14289"/>
                  <a:pt x="7177" y="14270"/>
                </a:cubicBezTo>
                <a:cubicBezTo>
                  <a:pt x="7154" y="14262"/>
                  <a:pt x="7169" y="14276"/>
                  <a:pt x="7209" y="14298"/>
                </a:cubicBezTo>
                <a:cubicBezTo>
                  <a:pt x="7249" y="14321"/>
                  <a:pt x="7276" y="14357"/>
                  <a:pt x="7270" y="14376"/>
                </a:cubicBezTo>
                <a:cubicBezTo>
                  <a:pt x="7264" y="14396"/>
                  <a:pt x="7295" y="14424"/>
                  <a:pt x="7335" y="14440"/>
                </a:cubicBezTo>
                <a:cubicBezTo>
                  <a:pt x="7401" y="14465"/>
                  <a:pt x="7408" y="14491"/>
                  <a:pt x="7408" y="14719"/>
                </a:cubicBezTo>
                <a:cubicBezTo>
                  <a:pt x="7408" y="14858"/>
                  <a:pt x="7425" y="15003"/>
                  <a:pt x="7445" y="15039"/>
                </a:cubicBezTo>
                <a:cubicBezTo>
                  <a:pt x="7469" y="15084"/>
                  <a:pt x="7466" y="15123"/>
                  <a:pt x="7437" y="15168"/>
                </a:cubicBezTo>
                <a:cubicBezTo>
                  <a:pt x="7404" y="15219"/>
                  <a:pt x="7402" y="15247"/>
                  <a:pt x="7437" y="15286"/>
                </a:cubicBezTo>
                <a:cubicBezTo>
                  <a:pt x="7461" y="15314"/>
                  <a:pt x="7473" y="15358"/>
                  <a:pt x="7461" y="15384"/>
                </a:cubicBezTo>
                <a:cubicBezTo>
                  <a:pt x="7449" y="15411"/>
                  <a:pt x="7469" y="15461"/>
                  <a:pt x="7502" y="15497"/>
                </a:cubicBezTo>
                <a:cubicBezTo>
                  <a:pt x="7567" y="15567"/>
                  <a:pt x="7545" y="15647"/>
                  <a:pt x="7469" y="15626"/>
                </a:cubicBezTo>
                <a:cubicBezTo>
                  <a:pt x="7434" y="15617"/>
                  <a:pt x="7421" y="15647"/>
                  <a:pt x="7416" y="15742"/>
                </a:cubicBezTo>
                <a:cubicBezTo>
                  <a:pt x="7409" y="15880"/>
                  <a:pt x="7354" y="15982"/>
                  <a:pt x="7299" y="15958"/>
                </a:cubicBezTo>
                <a:cubicBezTo>
                  <a:pt x="7280" y="15949"/>
                  <a:pt x="7262" y="15952"/>
                  <a:pt x="7262" y="15963"/>
                </a:cubicBezTo>
                <a:cubicBezTo>
                  <a:pt x="7262" y="15975"/>
                  <a:pt x="7295" y="15998"/>
                  <a:pt x="7335" y="16015"/>
                </a:cubicBezTo>
                <a:cubicBezTo>
                  <a:pt x="7387" y="16038"/>
                  <a:pt x="7408" y="16076"/>
                  <a:pt x="7408" y="16145"/>
                </a:cubicBezTo>
                <a:cubicBezTo>
                  <a:pt x="7408" y="16198"/>
                  <a:pt x="7424" y="16254"/>
                  <a:pt x="7445" y="16269"/>
                </a:cubicBezTo>
                <a:cubicBezTo>
                  <a:pt x="7471" y="16287"/>
                  <a:pt x="7457" y="16308"/>
                  <a:pt x="7392" y="16338"/>
                </a:cubicBezTo>
                <a:cubicBezTo>
                  <a:pt x="7341" y="16362"/>
                  <a:pt x="7306" y="16393"/>
                  <a:pt x="7319" y="16407"/>
                </a:cubicBezTo>
                <a:cubicBezTo>
                  <a:pt x="7355" y="16449"/>
                  <a:pt x="7225" y="16539"/>
                  <a:pt x="7173" y="16508"/>
                </a:cubicBezTo>
                <a:cubicBezTo>
                  <a:pt x="7141" y="16489"/>
                  <a:pt x="7122" y="16492"/>
                  <a:pt x="7108" y="16519"/>
                </a:cubicBezTo>
                <a:cubicBezTo>
                  <a:pt x="7096" y="16541"/>
                  <a:pt x="7064" y="16560"/>
                  <a:pt x="7034" y="16560"/>
                </a:cubicBezTo>
                <a:cubicBezTo>
                  <a:pt x="7000" y="16560"/>
                  <a:pt x="6984" y="16576"/>
                  <a:pt x="6994" y="16611"/>
                </a:cubicBezTo>
                <a:cubicBezTo>
                  <a:pt x="7004" y="16648"/>
                  <a:pt x="6987" y="16669"/>
                  <a:pt x="6941" y="16678"/>
                </a:cubicBezTo>
                <a:cubicBezTo>
                  <a:pt x="6876" y="16690"/>
                  <a:pt x="6873" y="16702"/>
                  <a:pt x="6900" y="16848"/>
                </a:cubicBezTo>
                <a:cubicBezTo>
                  <a:pt x="6903" y="16860"/>
                  <a:pt x="6927" y="16856"/>
                  <a:pt x="6957" y="16839"/>
                </a:cubicBezTo>
                <a:cubicBezTo>
                  <a:pt x="7000" y="16814"/>
                  <a:pt x="7024" y="16814"/>
                  <a:pt x="7067" y="16839"/>
                </a:cubicBezTo>
                <a:cubicBezTo>
                  <a:pt x="7096" y="16856"/>
                  <a:pt x="7110" y="16881"/>
                  <a:pt x="7099" y="16894"/>
                </a:cubicBezTo>
                <a:cubicBezTo>
                  <a:pt x="7089" y="16906"/>
                  <a:pt x="7104" y="16917"/>
                  <a:pt x="7136" y="16917"/>
                </a:cubicBezTo>
                <a:cubicBezTo>
                  <a:pt x="7231" y="16917"/>
                  <a:pt x="7241" y="16985"/>
                  <a:pt x="7156" y="17069"/>
                </a:cubicBezTo>
                <a:cubicBezTo>
                  <a:pt x="7099" y="17126"/>
                  <a:pt x="7062" y="17141"/>
                  <a:pt x="7034" y="17121"/>
                </a:cubicBezTo>
                <a:cubicBezTo>
                  <a:pt x="7013" y="17106"/>
                  <a:pt x="6972" y="17095"/>
                  <a:pt x="6941" y="17095"/>
                </a:cubicBezTo>
                <a:cubicBezTo>
                  <a:pt x="6895" y="17096"/>
                  <a:pt x="6897" y="17100"/>
                  <a:pt x="6949" y="17121"/>
                </a:cubicBezTo>
                <a:cubicBezTo>
                  <a:pt x="7033" y="17156"/>
                  <a:pt x="7027" y="17214"/>
                  <a:pt x="6937" y="17248"/>
                </a:cubicBezTo>
                <a:cubicBezTo>
                  <a:pt x="6897" y="17263"/>
                  <a:pt x="6873" y="17287"/>
                  <a:pt x="6884" y="17300"/>
                </a:cubicBezTo>
                <a:cubicBezTo>
                  <a:pt x="6895" y="17312"/>
                  <a:pt x="6890" y="17326"/>
                  <a:pt x="6872" y="17334"/>
                </a:cubicBezTo>
                <a:cubicBezTo>
                  <a:pt x="6808" y="17362"/>
                  <a:pt x="6854" y="17569"/>
                  <a:pt x="6937" y="17628"/>
                </a:cubicBezTo>
                <a:cubicBezTo>
                  <a:pt x="7019" y="17687"/>
                  <a:pt x="7022" y="17746"/>
                  <a:pt x="6941" y="17746"/>
                </a:cubicBezTo>
                <a:cubicBezTo>
                  <a:pt x="6886" y="17746"/>
                  <a:pt x="6855" y="17877"/>
                  <a:pt x="6904" y="17899"/>
                </a:cubicBezTo>
                <a:cubicBezTo>
                  <a:pt x="6923" y="17907"/>
                  <a:pt x="6894" y="17949"/>
                  <a:pt x="6839" y="17988"/>
                </a:cubicBezTo>
                <a:cubicBezTo>
                  <a:pt x="6764" y="18043"/>
                  <a:pt x="6730" y="18053"/>
                  <a:pt x="6693" y="18032"/>
                </a:cubicBezTo>
                <a:cubicBezTo>
                  <a:pt x="6629" y="17995"/>
                  <a:pt x="6543" y="17987"/>
                  <a:pt x="6543" y="18017"/>
                </a:cubicBezTo>
                <a:cubicBezTo>
                  <a:pt x="6543" y="18030"/>
                  <a:pt x="6502" y="18053"/>
                  <a:pt x="6453" y="18069"/>
                </a:cubicBezTo>
                <a:cubicBezTo>
                  <a:pt x="6404" y="18085"/>
                  <a:pt x="6375" y="18107"/>
                  <a:pt x="6384" y="18118"/>
                </a:cubicBezTo>
                <a:cubicBezTo>
                  <a:pt x="6410" y="18148"/>
                  <a:pt x="6340" y="18170"/>
                  <a:pt x="6218" y="18173"/>
                </a:cubicBezTo>
                <a:cubicBezTo>
                  <a:pt x="6053" y="18176"/>
                  <a:pt x="6016" y="18231"/>
                  <a:pt x="6092" y="18354"/>
                </a:cubicBezTo>
                <a:cubicBezTo>
                  <a:pt x="6108" y="18380"/>
                  <a:pt x="6101" y="18413"/>
                  <a:pt x="6075" y="18435"/>
                </a:cubicBezTo>
                <a:cubicBezTo>
                  <a:pt x="6051" y="18456"/>
                  <a:pt x="6042" y="18475"/>
                  <a:pt x="6055" y="18475"/>
                </a:cubicBezTo>
                <a:cubicBezTo>
                  <a:pt x="6068" y="18475"/>
                  <a:pt x="6060" y="18498"/>
                  <a:pt x="6039" y="18527"/>
                </a:cubicBezTo>
                <a:cubicBezTo>
                  <a:pt x="6017" y="18555"/>
                  <a:pt x="5984" y="18570"/>
                  <a:pt x="5966" y="18562"/>
                </a:cubicBezTo>
                <a:cubicBezTo>
                  <a:pt x="5947" y="18553"/>
                  <a:pt x="5905" y="18572"/>
                  <a:pt x="5872" y="18599"/>
                </a:cubicBezTo>
                <a:cubicBezTo>
                  <a:pt x="5839" y="18626"/>
                  <a:pt x="5794" y="18643"/>
                  <a:pt x="5771" y="18636"/>
                </a:cubicBezTo>
                <a:cubicBezTo>
                  <a:pt x="5748" y="18630"/>
                  <a:pt x="5667" y="18655"/>
                  <a:pt x="5592" y="18691"/>
                </a:cubicBezTo>
                <a:cubicBezTo>
                  <a:pt x="5516" y="18727"/>
                  <a:pt x="5444" y="18751"/>
                  <a:pt x="5433" y="18743"/>
                </a:cubicBezTo>
                <a:cubicBezTo>
                  <a:pt x="5423" y="18735"/>
                  <a:pt x="5398" y="18739"/>
                  <a:pt x="5376" y="18752"/>
                </a:cubicBezTo>
                <a:cubicBezTo>
                  <a:pt x="5355" y="18764"/>
                  <a:pt x="5273" y="18779"/>
                  <a:pt x="5194" y="18783"/>
                </a:cubicBezTo>
                <a:cubicBezTo>
                  <a:pt x="5114" y="18787"/>
                  <a:pt x="5027" y="18802"/>
                  <a:pt x="5003" y="18815"/>
                </a:cubicBezTo>
                <a:cubicBezTo>
                  <a:pt x="4974" y="18830"/>
                  <a:pt x="4937" y="18828"/>
                  <a:pt x="4901" y="18806"/>
                </a:cubicBezTo>
                <a:cubicBezTo>
                  <a:pt x="4854" y="18779"/>
                  <a:pt x="4838" y="18782"/>
                  <a:pt x="4791" y="18829"/>
                </a:cubicBezTo>
                <a:cubicBezTo>
                  <a:pt x="4747" y="18874"/>
                  <a:pt x="4725" y="18879"/>
                  <a:pt x="4686" y="18855"/>
                </a:cubicBezTo>
                <a:cubicBezTo>
                  <a:pt x="4658" y="18839"/>
                  <a:pt x="4642" y="18816"/>
                  <a:pt x="4653" y="18803"/>
                </a:cubicBezTo>
                <a:cubicBezTo>
                  <a:pt x="4664" y="18791"/>
                  <a:pt x="4647" y="18786"/>
                  <a:pt x="4617" y="18795"/>
                </a:cubicBezTo>
                <a:cubicBezTo>
                  <a:pt x="4553" y="18812"/>
                  <a:pt x="4544" y="18847"/>
                  <a:pt x="4596" y="18870"/>
                </a:cubicBezTo>
                <a:cubicBezTo>
                  <a:pt x="4617" y="18879"/>
                  <a:pt x="4602" y="18917"/>
                  <a:pt x="4556" y="18962"/>
                </a:cubicBezTo>
                <a:cubicBezTo>
                  <a:pt x="4503" y="19013"/>
                  <a:pt x="4462" y="19028"/>
                  <a:pt x="4438" y="19011"/>
                </a:cubicBezTo>
                <a:cubicBezTo>
                  <a:pt x="4393" y="18979"/>
                  <a:pt x="4333" y="18977"/>
                  <a:pt x="4361" y="19008"/>
                </a:cubicBezTo>
                <a:cubicBezTo>
                  <a:pt x="4372" y="19021"/>
                  <a:pt x="4322" y="19056"/>
                  <a:pt x="4251" y="19086"/>
                </a:cubicBezTo>
                <a:cubicBezTo>
                  <a:pt x="4150" y="19128"/>
                  <a:pt x="4130" y="19145"/>
                  <a:pt x="4161" y="19172"/>
                </a:cubicBezTo>
                <a:cubicBezTo>
                  <a:pt x="4191" y="19198"/>
                  <a:pt x="4190" y="19214"/>
                  <a:pt x="4153" y="19236"/>
                </a:cubicBezTo>
                <a:cubicBezTo>
                  <a:pt x="4127" y="19251"/>
                  <a:pt x="4092" y="19257"/>
                  <a:pt x="4076" y="19247"/>
                </a:cubicBezTo>
                <a:cubicBezTo>
                  <a:pt x="4060" y="19237"/>
                  <a:pt x="4056" y="19240"/>
                  <a:pt x="4068" y="19256"/>
                </a:cubicBezTo>
                <a:cubicBezTo>
                  <a:pt x="4080" y="19271"/>
                  <a:pt x="4071" y="19304"/>
                  <a:pt x="4044" y="19331"/>
                </a:cubicBezTo>
                <a:cubicBezTo>
                  <a:pt x="4004" y="19369"/>
                  <a:pt x="3982" y="19374"/>
                  <a:pt x="3938" y="19348"/>
                </a:cubicBezTo>
                <a:cubicBezTo>
                  <a:pt x="3869" y="19307"/>
                  <a:pt x="3848" y="19343"/>
                  <a:pt x="3861" y="19483"/>
                </a:cubicBezTo>
                <a:cubicBezTo>
                  <a:pt x="3871" y="19594"/>
                  <a:pt x="3792" y="19685"/>
                  <a:pt x="3706" y="19662"/>
                </a:cubicBezTo>
                <a:cubicBezTo>
                  <a:pt x="3674" y="19653"/>
                  <a:pt x="3668" y="19661"/>
                  <a:pt x="3686" y="19682"/>
                </a:cubicBezTo>
                <a:cubicBezTo>
                  <a:pt x="3730" y="19732"/>
                  <a:pt x="3739" y="19778"/>
                  <a:pt x="3747" y="19956"/>
                </a:cubicBezTo>
                <a:cubicBezTo>
                  <a:pt x="3751" y="20047"/>
                  <a:pt x="3741" y="20137"/>
                  <a:pt x="3723" y="20154"/>
                </a:cubicBezTo>
                <a:cubicBezTo>
                  <a:pt x="3702" y="20174"/>
                  <a:pt x="3702" y="20196"/>
                  <a:pt x="3727" y="20218"/>
                </a:cubicBezTo>
                <a:cubicBezTo>
                  <a:pt x="3749" y="20237"/>
                  <a:pt x="3759" y="20261"/>
                  <a:pt x="3747" y="20270"/>
                </a:cubicBezTo>
                <a:cubicBezTo>
                  <a:pt x="3735" y="20278"/>
                  <a:pt x="3743" y="20318"/>
                  <a:pt x="3763" y="20359"/>
                </a:cubicBezTo>
                <a:cubicBezTo>
                  <a:pt x="3809" y="20452"/>
                  <a:pt x="3759" y="20503"/>
                  <a:pt x="3662" y="20460"/>
                </a:cubicBezTo>
                <a:cubicBezTo>
                  <a:pt x="3612" y="20438"/>
                  <a:pt x="3573" y="20443"/>
                  <a:pt x="3499" y="20477"/>
                </a:cubicBezTo>
                <a:cubicBezTo>
                  <a:pt x="3423" y="20513"/>
                  <a:pt x="3395" y="20513"/>
                  <a:pt x="3353" y="20489"/>
                </a:cubicBezTo>
                <a:cubicBezTo>
                  <a:pt x="3310" y="20464"/>
                  <a:pt x="3285" y="20468"/>
                  <a:pt x="3219" y="20512"/>
                </a:cubicBezTo>
                <a:cubicBezTo>
                  <a:pt x="3145" y="20561"/>
                  <a:pt x="3127" y="20562"/>
                  <a:pt x="3060" y="20529"/>
                </a:cubicBezTo>
                <a:cubicBezTo>
                  <a:pt x="3000" y="20499"/>
                  <a:pt x="2965" y="20499"/>
                  <a:pt x="2873" y="20523"/>
                </a:cubicBezTo>
                <a:cubicBezTo>
                  <a:pt x="2806" y="20541"/>
                  <a:pt x="2762" y="20569"/>
                  <a:pt x="2768" y="20592"/>
                </a:cubicBezTo>
                <a:cubicBezTo>
                  <a:pt x="2774" y="20622"/>
                  <a:pt x="2744" y="20633"/>
                  <a:pt x="2630" y="20633"/>
                </a:cubicBezTo>
                <a:cubicBezTo>
                  <a:pt x="2547" y="20633"/>
                  <a:pt x="2465" y="20640"/>
                  <a:pt x="2451" y="20650"/>
                </a:cubicBezTo>
                <a:cubicBezTo>
                  <a:pt x="2436" y="20660"/>
                  <a:pt x="2387" y="20662"/>
                  <a:pt x="2337" y="20653"/>
                </a:cubicBezTo>
                <a:cubicBezTo>
                  <a:pt x="2277" y="20642"/>
                  <a:pt x="2252" y="20646"/>
                  <a:pt x="2268" y="20664"/>
                </a:cubicBezTo>
                <a:cubicBezTo>
                  <a:pt x="2305" y="20707"/>
                  <a:pt x="2224" y="20729"/>
                  <a:pt x="2162" y="20693"/>
                </a:cubicBezTo>
                <a:cubicBezTo>
                  <a:pt x="2117" y="20667"/>
                  <a:pt x="2102" y="20668"/>
                  <a:pt x="2077" y="20696"/>
                </a:cubicBezTo>
                <a:cubicBezTo>
                  <a:pt x="2060" y="20715"/>
                  <a:pt x="2022" y="20733"/>
                  <a:pt x="1996" y="20736"/>
                </a:cubicBezTo>
                <a:cubicBezTo>
                  <a:pt x="1969" y="20739"/>
                  <a:pt x="1878" y="20754"/>
                  <a:pt x="1792" y="20771"/>
                </a:cubicBezTo>
                <a:cubicBezTo>
                  <a:pt x="1670" y="20794"/>
                  <a:pt x="1624" y="20793"/>
                  <a:pt x="1581" y="20768"/>
                </a:cubicBezTo>
                <a:cubicBezTo>
                  <a:pt x="1536" y="20742"/>
                  <a:pt x="1523" y="20745"/>
                  <a:pt x="1496" y="20779"/>
                </a:cubicBezTo>
                <a:cubicBezTo>
                  <a:pt x="1469" y="20813"/>
                  <a:pt x="1426" y="20818"/>
                  <a:pt x="1280" y="20805"/>
                </a:cubicBezTo>
                <a:cubicBezTo>
                  <a:pt x="1119" y="20792"/>
                  <a:pt x="1089" y="20797"/>
                  <a:pt x="1000" y="20857"/>
                </a:cubicBezTo>
                <a:cubicBezTo>
                  <a:pt x="906" y="20921"/>
                  <a:pt x="896" y="20922"/>
                  <a:pt x="817" y="20883"/>
                </a:cubicBezTo>
                <a:cubicBezTo>
                  <a:pt x="740" y="20845"/>
                  <a:pt x="728" y="20845"/>
                  <a:pt x="638" y="20892"/>
                </a:cubicBezTo>
                <a:cubicBezTo>
                  <a:pt x="586" y="20920"/>
                  <a:pt x="545" y="20957"/>
                  <a:pt x="545" y="20972"/>
                </a:cubicBezTo>
                <a:cubicBezTo>
                  <a:pt x="545" y="21049"/>
                  <a:pt x="282" y="21100"/>
                  <a:pt x="147" y="21050"/>
                </a:cubicBezTo>
                <a:cubicBezTo>
                  <a:pt x="48" y="21014"/>
                  <a:pt x="3" y="21044"/>
                  <a:pt x="0" y="21151"/>
                </a:cubicBezTo>
                <a:cubicBezTo>
                  <a:pt x="-1" y="21212"/>
                  <a:pt x="12" y="21265"/>
                  <a:pt x="29" y="21272"/>
                </a:cubicBezTo>
                <a:cubicBezTo>
                  <a:pt x="45" y="21279"/>
                  <a:pt x="52" y="21297"/>
                  <a:pt x="41" y="21309"/>
                </a:cubicBezTo>
                <a:cubicBezTo>
                  <a:pt x="30" y="21322"/>
                  <a:pt x="69" y="21322"/>
                  <a:pt x="130" y="21309"/>
                </a:cubicBezTo>
                <a:cubicBezTo>
                  <a:pt x="249" y="21285"/>
                  <a:pt x="419" y="21313"/>
                  <a:pt x="419" y="21358"/>
                </a:cubicBezTo>
                <a:cubicBezTo>
                  <a:pt x="419" y="21373"/>
                  <a:pt x="436" y="21384"/>
                  <a:pt x="456" y="21384"/>
                </a:cubicBezTo>
                <a:cubicBezTo>
                  <a:pt x="475" y="21384"/>
                  <a:pt x="485" y="21370"/>
                  <a:pt x="480" y="21353"/>
                </a:cubicBezTo>
                <a:cubicBezTo>
                  <a:pt x="475" y="21334"/>
                  <a:pt x="513" y="21322"/>
                  <a:pt x="569" y="21321"/>
                </a:cubicBezTo>
                <a:cubicBezTo>
                  <a:pt x="622" y="21320"/>
                  <a:pt x="691" y="21303"/>
                  <a:pt x="724" y="21284"/>
                </a:cubicBezTo>
                <a:cubicBezTo>
                  <a:pt x="775" y="21253"/>
                  <a:pt x="783" y="21256"/>
                  <a:pt x="801" y="21304"/>
                </a:cubicBezTo>
                <a:cubicBezTo>
                  <a:pt x="827" y="21373"/>
                  <a:pt x="842" y="21372"/>
                  <a:pt x="927" y="21301"/>
                </a:cubicBezTo>
                <a:lnTo>
                  <a:pt x="992" y="21246"/>
                </a:lnTo>
                <a:lnTo>
                  <a:pt x="1016" y="21301"/>
                </a:lnTo>
                <a:cubicBezTo>
                  <a:pt x="1029" y="21332"/>
                  <a:pt x="1059" y="21362"/>
                  <a:pt x="1081" y="21364"/>
                </a:cubicBezTo>
                <a:cubicBezTo>
                  <a:pt x="1218" y="21378"/>
                  <a:pt x="1314" y="21371"/>
                  <a:pt x="1309" y="21350"/>
                </a:cubicBezTo>
                <a:cubicBezTo>
                  <a:pt x="1305" y="21336"/>
                  <a:pt x="1330" y="21321"/>
                  <a:pt x="1366" y="21315"/>
                </a:cubicBezTo>
                <a:cubicBezTo>
                  <a:pt x="1445" y="21303"/>
                  <a:pt x="1577" y="21382"/>
                  <a:pt x="1545" y="21422"/>
                </a:cubicBezTo>
                <a:cubicBezTo>
                  <a:pt x="1532" y="21438"/>
                  <a:pt x="1562" y="21423"/>
                  <a:pt x="1610" y="21393"/>
                </a:cubicBezTo>
                <a:cubicBezTo>
                  <a:pt x="1677" y="21350"/>
                  <a:pt x="1738" y="21340"/>
                  <a:pt x="1874" y="21344"/>
                </a:cubicBezTo>
                <a:cubicBezTo>
                  <a:pt x="1970" y="21347"/>
                  <a:pt x="2087" y="21335"/>
                  <a:pt x="2134" y="21318"/>
                </a:cubicBezTo>
                <a:cubicBezTo>
                  <a:pt x="2181" y="21301"/>
                  <a:pt x="2249" y="21287"/>
                  <a:pt x="2284" y="21286"/>
                </a:cubicBezTo>
                <a:cubicBezTo>
                  <a:pt x="2319" y="21286"/>
                  <a:pt x="2399" y="21279"/>
                  <a:pt x="2463" y="21272"/>
                </a:cubicBezTo>
                <a:cubicBezTo>
                  <a:pt x="2544" y="21263"/>
                  <a:pt x="2588" y="21271"/>
                  <a:pt x="2609" y="21298"/>
                </a:cubicBezTo>
                <a:cubicBezTo>
                  <a:pt x="2634" y="21330"/>
                  <a:pt x="2657" y="21330"/>
                  <a:pt x="2743" y="21307"/>
                </a:cubicBezTo>
                <a:cubicBezTo>
                  <a:pt x="2801" y="21291"/>
                  <a:pt x="2880" y="21262"/>
                  <a:pt x="2914" y="21240"/>
                </a:cubicBezTo>
                <a:cubicBezTo>
                  <a:pt x="2971" y="21204"/>
                  <a:pt x="2979" y="21202"/>
                  <a:pt x="2999" y="21240"/>
                </a:cubicBezTo>
                <a:cubicBezTo>
                  <a:pt x="3030" y="21297"/>
                  <a:pt x="3108" y="21295"/>
                  <a:pt x="3154" y="21235"/>
                </a:cubicBezTo>
                <a:cubicBezTo>
                  <a:pt x="3174" y="21207"/>
                  <a:pt x="3221" y="21185"/>
                  <a:pt x="3255" y="21186"/>
                </a:cubicBezTo>
                <a:cubicBezTo>
                  <a:pt x="3290" y="21186"/>
                  <a:pt x="3381" y="21179"/>
                  <a:pt x="3454" y="21171"/>
                </a:cubicBezTo>
                <a:cubicBezTo>
                  <a:pt x="3528" y="21163"/>
                  <a:pt x="3597" y="21169"/>
                  <a:pt x="3609" y="21183"/>
                </a:cubicBezTo>
                <a:cubicBezTo>
                  <a:pt x="3644" y="21223"/>
                  <a:pt x="3782" y="21208"/>
                  <a:pt x="3950" y="21148"/>
                </a:cubicBezTo>
                <a:cubicBezTo>
                  <a:pt x="4076" y="21103"/>
                  <a:pt x="4177" y="21093"/>
                  <a:pt x="4426" y="21091"/>
                </a:cubicBezTo>
                <a:cubicBezTo>
                  <a:pt x="4663" y="21088"/>
                  <a:pt x="4758" y="21076"/>
                  <a:pt x="4808" y="21044"/>
                </a:cubicBezTo>
                <a:cubicBezTo>
                  <a:pt x="4885" y="20995"/>
                  <a:pt x="4930" y="20993"/>
                  <a:pt x="4986" y="21033"/>
                </a:cubicBezTo>
                <a:cubicBezTo>
                  <a:pt x="5051" y="21079"/>
                  <a:pt x="4970" y="21157"/>
                  <a:pt x="4860" y="21157"/>
                </a:cubicBezTo>
                <a:cubicBezTo>
                  <a:pt x="4786" y="21157"/>
                  <a:pt x="4779" y="21163"/>
                  <a:pt x="4812" y="21191"/>
                </a:cubicBezTo>
                <a:cubicBezTo>
                  <a:pt x="4859" y="21232"/>
                  <a:pt x="4821" y="21258"/>
                  <a:pt x="4649" y="21307"/>
                </a:cubicBezTo>
                <a:cubicBezTo>
                  <a:pt x="4553" y="21334"/>
                  <a:pt x="4537" y="21348"/>
                  <a:pt x="4539" y="21430"/>
                </a:cubicBezTo>
                <a:cubicBezTo>
                  <a:pt x="4541" y="21483"/>
                  <a:pt x="4556" y="21540"/>
                  <a:pt x="4572" y="21557"/>
                </a:cubicBezTo>
                <a:cubicBezTo>
                  <a:pt x="4605" y="21594"/>
                  <a:pt x="4655" y="21599"/>
                  <a:pt x="4682" y="21569"/>
                </a:cubicBezTo>
                <a:cubicBezTo>
                  <a:pt x="4698" y="21550"/>
                  <a:pt x="5072" y="21550"/>
                  <a:pt x="5389" y="21569"/>
                </a:cubicBezTo>
                <a:cubicBezTo>
                  <a:pt x="5502" y="21575"/>
                  <a:pt x="5515" y="21568"/>
                  <a:pt x="5515" y="21511"/>
                </a:cubicBezTo>
                <a:cubicBezTo>
                  <a:pt x="5515" y="21473"/>
                  <a:pt x="5539" y="21449"/>
                  <a:pt x="5572" y="21448"/>
                </a:cubicBezTo>
                <a:cubicBezTo>
                  <a:pt x="5601" y="21447"/>
                  <a:pt x="5687" y="21432"/>
                  <a:pt x="5767" y="21416"/>
                </a:cubicBezTo>
                <a:cubicBezTo>
                  <a:pt x="5990" y="21372"/>
                  <a:pt x="6241" y="21366"/>
                  <a:pt x="6230" y="21405"/>
                </a:cubicBezTo>
                <a:cubicBezTo>
                  <a:pt x="6216" y="21454"/>
                  <a:pt x="6283" y="21443"/>
                  <a:pt x="6409" y="21376"/>
                </a:cubicBezTo>
                <a:cubicBezTo>
                  <a:pt x="6487" y="21334"/>
                  <a:pt x="6567" y="21315"/>
                  <a:pt x="6652" y="21318"/>
                </a:cubicBezTo>
                <a:cubicBezTo>
                  <a:pt x="6722" y="21321"/>
                  <a:pt x="6818" y="21310"/>
                  <a:pt x="6868" y="21292"/>
                </a:cubicBezTo>
                <a:cubicBezTo>
                  <a:pt x="6974" y="21253"/>
                  <a:pt x="7070" y="21247"/>
                  <a:pt x="7099" y="21281"/>
                </a:cubicBezTo>
                <a:cubicBezTo>
                  <a:pt x="7111" y="21294"/>
                  <a:pt x="7094" y="21318"/>
                  <a:pt x="7059" y="21333"/>
                </a:cubicBezTo>
                <a:cubicBezTo>
                  <a:pt x="7024" y="21347"/>
                  <a:pt x="7011" y="21358"/>
                  <a:pt x="7034" y="21358"/>
                </a:cubicBezTo>
                <a:cubicBezTo>
                  <a:pt x="7058" y="21359"/>
                  <a:pt x="7088" y="21348"/>
                  <a:pt x="7099" y="21335"/>
                </a:cubicBezTo>
                <a:cubicBezTo>
                  <a:pt x="7111" y="21322"/>
                  <a:pt x="7169" y="21305"/>
                  <a:pt x="7229" y="21295"/>
                </a:cubicBezTo>
                <a:cubicBezTo>
                  <a:pt x="7290" y="21286"/>
                  <a:pt x="7380" y="21264"/>
                  <a:pt x="7429" y="21246"/>
                </a:cubicBezTo>
                <a:cubicBezTo>
                  <a:pt x="7477" y="21228"/>
                  <a:pt x="7562" y="21216"/>
                  <a:pt x="7615" y="21220"/>
                </a:cubicBezTo>
                <a:cubicBezTo>
                  <a:pt x="7669" y="21224"/>
                  <a:pt x="7731" y="21219"/>
                  <a:pt x="7754" y="21206"/>
                </a:cubicBezTo>
                <a:cubicBezTo>
                  <a:pt x="7801" y="21178"/>
                  <a:pt x="8115" y="21171"/>
                  <a:pt x="8339" y="21194"/>
                </a:cubicBezTo>
                <a:cubicBezTo>
                  <a:pt x="8467" y="21208"/>
                  <a:pt x="8517" y="21202"/>
                  <a:pt x="8603" y="21157"/>
                </a:cubicBezTo>
                <a:cubicBezTo>
                  <a:pt x="8661" y="21126"/>
                  <a:pt x="8723" y="21109"/>
                  <a:pt x="8741" y="21117"/>
                </a:cubicBezTo>
                <a:cubicBezTo>
                  <a:pt x="8759" y="21124"/>
                  <a:pt x="8782" y="21121"/>
                  <a:pt x="8794" y="21108"/>
                </a:cubicBezTo>
                <a:cubicBezTo>
                  <a:pt x="8805" y="21095"/>
                  <a:pt x="8897" y="21084"/>
                  <a:pt x="9001" y="21085"/>
                </a:cubicBezTo>
                <a:cubicBezTo>
                  <a:pt x="9105" y="21085"/>
                  <a:pt x="9216" y="21077"/>
                  <a:pt x="9249" y="21068"/>
                </a:cubicBezTo>
                <a:cubicBezTo>
                  <a:pt x="9315" y="21048"/>
                  <a:pt x="9376" y="21091"/>
                  <a:pt x="9318" y="21117"/>
                </a:cubicBezTo>
                <a:cubicBezTo>
                  <a:pt x="9276" y="21135"/>
                  <a:pt x="9305" y="21180"/>
                  <a:pt x="9359" y="21180"/>
                </a:cubicBezTo>
                <a:cubicBezTo>
                  <a:pt x="9379" y="21180"/>
                  <a:pt x="9385" y="21171"/>
                  <a:pt x="9375" y="21160"/>
                </a:cubicBezTo>
                <a:cubicBezTo>
                  <a:pt x="9338" y="21117"/>
                  <a:pt x="9464" y="21030"/>
                  <a:pt x="9562" y="21030"/>
                </a:cubicBezTo>
                <a:cubicBezTo>
                  <a:pt x="9693" y="21030"/>
                  <a:pt x="10021" y="21009"/>
                  <a:pt x="10021" y="21001"/>
                </a:cubicBezTo>
                <a:cubicBezTo>
                  <a:pt x="10021" y="20994"/>
                  <a:pt x="10152" y="20985"/>
                  <a:pt x="10488" y="20967"/>
                </a:cubicBezTo>
                <a:cubicBezTo>
                  <a:pt x="10607" y="20960"/>
                  <a:pt x="10786" y="20947"/>
                  <a:pt x="10887" y="20938"/>
                </a:cubicBezTo>
                <a:cubicBezTo>
                  <a:pt x="11029" y="20925"/>
                  <a:pt x="11081" y="20932"/>
                  <a:pt x="11118" y="20964"/>
                </a:cubicBezTo>
                <a:cubicBezTo>
                  <a:pt x="11158" y="20998"/>
                  <a:pt x="11157" y="21011"/>
                  <a:pt x="11106" y="21047"/>
                </a:cubicBezTo>
                <a:cubicBezTo>
                  <a:pt x="11072" y="21072"/>
                  <a:pt x="11023" y="21115"/>
                  <a:pt x="10996" y="21142"/>
                </a:cubicBezTo>
                <a:cubicBezTo>
                  <a:pt x="10957" y="21183"/>
                  <a:pt x="10938" y="21185"/>
                  <a:pt x="10895" y="21160"/>
                </a:cubicBezTo>
                <a:cubicBezTo>
                  <a:pt x="10823" y="21117"/>
                  <a:pt x="10761" y="21170"/>
                  <a:pt x="10748" y="21286"/>
                </a:cubicBezTo>
                <a:cubicBezTo>
                  <a:pt x="10739" y="21369"/>
                  <a:pt x="10748" y="21372"/>
                  <a:pt x="10858" y="21376"/>
                </a:cubicBezTo>
                <a:cubicBezTo>
                  <a:pt x="10922" y="21378"/>
                  <a:pt x="10985" y="21371"/>
                  <a:pt x="10996" y="21358"/>
                </a:cubicBezTo>
                <a:cubicBezTo>
                  <a:pt x="11024" y="21326"/>
                  <a:pt x="11325" y="21328"/>
                  <a:pt x="11354" y="21361"/>
                </a:cubicBezTo>
                <a:cubicBezTo>
                  <a:pt x="11370" y="21380"/>
                  <a:pt x="11390" y="21378"/>
                  <a:pt x="11423" y="21358"/>
                </a:cubicBezTo>
                <a:cubicBezTo>
                  <a:pt x="11467" y="21333"/>
                  <a:pt x="11733" y="21312"/>
                  <a:pt x="12183" y="21298"/>
                </a:cubicBezTo>
                <a:cubicBezTo>
                  <a:pt x="12282" y="21295"/>
                  <a:pt x="12391" y="21283"/>
                  <a:pt x="12427" y="21272"/>
                </a:cubicBezTo>
                <a:cubicBezTo>
                  <a:pt x="12462" y="21261"/>
                  <a:pt x="12500" y="21258"/>
                  <a:pt x="12512" y="21266"/>
                </a:cubicBezTo>
                <a:cubicBezTo>
                  <a:pt x="12524" y="21275"/>
                  <a:pt x="12555" y="21273"/>
                  <a:pt x="12577" y="21261"/>
                </a:cubicBezTo>
                <a:cubicBezTo>
                  <a:pt x="12599" y="21248"/>
                  <a:pt x="12704" y="21230"/>
                  <a:pt x="12813" y="21223"/>
                </a:cubicBezTo>
                <a:cubicBezTo>
                  <a:pt x="12921" y="21216"/>
                  <a:pt x="13081" y="21198"/>
                  <a:pt x="13166" y="21183"/>
                </a:cubicBezTo>
                <a:cubicBezTo>
                  <a:pt x="13252" y="21168"/>
                  <a:pt x="13338" y="21160"/>
                  <a:pt x="13357" y="21168"/>
                </a:cubicBezTo>
                <a:cubicBezTo>
                  <a:pt x="13376" y="21177"/>
                  <a:pt x="13444" y="21173"/>
                  <a:pt x="13512" y="21157"/>
                </a:cubicBezTo>
                <a:cubicBezTo>
                  <a:pt x="13606" y="21135"/>
                  <a:pt x="13651" y="21135"/>
                  <a:pt x="13707" y="21160"/>
                </a:cubicBezTo>
                <a:cubicBezTo>
                  <a:pt x="13765" y="21186"/>
                  <a:pt x="13797" y="21184"/>
                  <a:pt x="13869" y="21157"/>
                </a:cubicBezTo>
                <a:cubicBezTo>
                  <a:pt x="13918" y="21138"/>
                  <a:pt x="14077" y="21121"/>
                  <a:pt x="14223" y="21117"/>
                </a:cubicBezTo>
                <a:cubicBezTo>
                  <a:pt x="14368" y="21112"/>
                  <a:pt x="14487" y="21105"/>
                  <a:pt x="14487" y="21102"/>
                </a:cubicBezTo>
                <a:cubicBezTo>
                  <a:pt x="14487" y="21084"/>
                  <a:pt x="15511" y="21092"/>
                  <a:pt x="15564" y="21111"/>
                </a:cubicBezTo>
                <a:cubicBezTo>
                  <a:pt x="15600" y="21124"/>
                  <a:pt x="15649" y="21127"/>
                  <a:pt x="15677" y="21119"/>
                </a:cubicBezTo>
                <a:cubicBezTo>
                  <a:pt x="15706" y="21112"/>
                  <a:pt x="15744" y="21105"/>
                  <a:pt x="15759" y="21102"/>
                </a:cubicBezTo>
                <a:cubicBezTo>
                  <a:pt x="15773" y="21100"/>
                  <a:pt x="15802" y="21080"/>
                  <a:pt x="15824" y="21059"/>
                </a:cubicBezTo>
                <a:cubicBezTo>
                  <a:pt x="15846" y="21037"/>
                  <a:pt x="15913" y="21014"/>
                  <a:pt x="15970" y="21010"/>
                </a:cubicBezTo>
                <a:cubicBezTo>
                  <a:pt x="16027" y="21006"/>
                  <a:pt x="16139" y="20999"/>
                  <a:pt x="16218" y="20993"/>
                </a:cubicBezTo>
                <a:cubicBezTo>
                  <a:pt x="16297" y="20986"/>
                  <a:pt x="16478" y="20975"/>
                  <a:pt x="16624" y="20967"/>
                </a:cubicBezTo>
                <a:cubicBezTo>
                  <a:pt x="16770" y="20959"/>
                  <a:pt x="16904" y="20945"/>
                  <a:pt x="16921" y="20938"/>
                </a:cubicBezTo>
                <a:cubicBezTo>
                  <a:pt x="16938" y="20930"/>
                  <a:pt x="16985" y="20935"/>
                  <a:pt x="17022" y="20949"/>
                </a:cubicBezTo>
                <a:cubicBezTo>
                  <a:pt x="17060" y="20964"/>
                  <a:pt x="17102" y="20965"/>
                  <a:pt x="17116" y="20955"/>
                </a:cubicBezTo>
                <a:cubicBezTo>
                  <a:pt x="17130" y="20945"/>
                  <a:pt x="17175" y="20938"/>
                  <a:pt x="17218" y="20938"/>
                </a:cubicBezTo>
                <a:cubicBezTo>
                  <a:pt x="17260" y="20937"/>
                  <a:pt x="17385" y="20922"/>
                  <a:pt x="17494" y="20906"/>
                </a:cubicBezTo>
                <a:cubicBezTo>
                  <a:pt x="17603" y="20890"/>
                  <a:pt x="17819" y="20877"/>
                  <a:pt x="17973" y="20877"/>
                </a:cubicBezTo>
                <a:cubicBezTo>
                  <a:pt x="18128" y="20878"/>
                  <a:pt x="18274" y="20868"/>
                  <a:pt x="18298" y="20854"/>
                </a:cubicBezTo>
                <a:cubicBezTo>
                  <a:pt x="18322" y="20841"/>
                  <a:pt x="18413" y="20831"/>
                  <a:pt x="18498" y="20834"/>
                </a:cubicBezTo>
                <a:cubicBezTo>
                  <a:pt x="18582" y="20838"/>
                  <a:pt x="18659" y="20834"/>
                  <a:pt x="18668" y="20823"/>
                </a:cubicBezTo>
                <a:cubicBezTo>
                  <a:pt x="18678" y="20812"/>
                  <a:pt x="18771" y="20802"/>
                  <a:pt x="18875" y="20803"/>
                </a:cubicBezTo>
                <a:cubicBezTo>
                  <a:pt x="18979" y="20803"/>
                  <a:pt x="19085" y="20799"/>
                  <a:pt x="19115" y="20791"/>
                </a:cubicBezTo>
                <a:cubicBezTo>
                  <a:pt x="19178" y="20774"/>
                  <a:pt x="19761" y="20743"/>
                  <a:pt x="20180" y="20733"/>
                </a:cubicBezTo>
                <a:cubicBezTo>
                  <a:pt x="20338" y="20730"/>
                  <a:pt x="20468" y="20722"/>
                  <a:pt x="20468" y="20719"/>
                </a:cubicBezTo>
                <a:cubicBezTo>
                  <a:pt x="20468" y="20716"/>
                  <a:pt x="20605" y="20712"/>
                  <a:pt x="20773" y="20707"/>
                </a:cubicBezTo>
                <a:cubicBezTo>
                  <a:pt x="21186" y="20697"/>
                  <a:pt x="21207" y="20695"/>
                  <a:pt x="21062" y="20670"/>
                </a:cubicBezTo>
                <a:cubicBezTo>
                  <a:pt x="20917" y="20646"/>
                  <a:pt x="20262" y="20634"/>
                  <a:pt x="20009" y="20653"/>
                </a:cubicBezTo>
                <a:cubicBezTo>
                  <a:pt x="19915" y="20660"/>
                  <a:pt x="19829" y="20654"/>
                  <a:pt x="19818" y="20641"/>
                </a:cubicBezTo>
                <a:cubicBezTo>
                  <a:pt x="19789" y="20608"/>
                  <a:pt x="19534" y="20615"/>
                  <a:pt x="19485" y="20650"/>
                </a:cubicBezTo>
                <a:cubicBezTo>
                  <a:pt x="19453" y="20672"/>
                  <a:pt x="19432" y="20671"/>
                  <a:pt x="19391" y="20647"/>
                </a:cubicBezTo>
                <a:cubicBezTo>
                  <a:pt x="19361" y="20629"/>
                  <a:pt x="19316" y="20624"/>
                  <a:pt x="19290" y="20635"/>
                </a:cubicBezTo>
                <a:cubicBezTo>
                  <a:pt x="19264" y="20647"/>
                  <a:pt x="19169" y="20657"/>
                  <a:pt x="19079" y="20659"/>
                </a:cubicBezTo>
                <a:cubicBezTo>
                  <a:pt x="18988" y="20660"/>
                  <a:pt x="18898" y="20666"/>
                  <a:pt x="18879" y="20673"/>
                </a:cubicBezTo>
                <a:cubicBezTo>
                  <a:pt x="18840" y="20688"/>
                  <a:pt x="18261" y="20706"/>
                  <a:pt x="17766" y="20707"/>
                </a:cubicBezTo>
                <a:lnTo>
                  <a:pt x="17404" y="20707"/>
                </a:lnTo>
                <a:lnTo>
                  <a:pt x="17404" y="20586"/>
                </a:lnTo>
                <a:cubicBezTo>
                  <a:pt x="17404" y="20454"/>
                  <a:pt x="17332" y="20392"/>
                  <a:pt x="17213" y="20428"/>
                </a:cubicBezTo>
                <a:cubicBezTo>
                  <a:pt x="17117" y="20457"/>
                  <a:pt x="16892" y="20471"/>
                  <a:pt x="16872" y="20448"/>
                </a:cubicBezTo>
                <a:cubicBezTo>
                  <a:pt x="16862" y="20437"/>
                  <a:pt x="16597" y="20431"/>
                  <a:pt x="16283" y="20437"/>
                </a:cubicBezTo>
                <a:cubicBezTo>
                  <a:pt x="15592" y="20448"/>
                  <a:pt x="15269" y="20451"/>
                  <a:pt x="15174" y="20445"/>
                </a:cubicBezTo>
                <a:cubicBezTo>
                  <a:pt x="15134" y="20443"/>
                  <a:pt x="15033" y="20446"/>
                  <a:pt x="14954" y="20451"/>
                </a:cubicBezTo>
                <a:cubicBezTo>
                  <a:pt x="14729" y="20465"/>
                  <a:pt x="14649" y="20416"/>
                  <a:pt x="14735" y="20319"/>
                </a:cubicBezTo>
                <a:cubicBezTo>
                  <a:pt x="14752" y="20299"/>
                  <a:pt x="14739" y="20257"/>
                  <a:pt x="14702" y="20218"/>
                </a:cubicBezTo>
                <a:cubicBezTo>
                  <a:pt x="14653" y="20165"/>
                  <a:pt x="14645" y="20111"/>
                  <a:pt x="14658" y="19953"/>
                </a:cubicBezTo>
                <a:cubicBezTo>
                  <a:pt x="14666" y="19843"/>
                  <a:pt x="14693" y="19735"/>
                  <a:pt x="14718" y="19714"/>
                </a:cubicBezTo>
                <a:cubicBezTo>
                  <a:pt x="14744" y="19692"/>
                  <a:pt x="14757" y="19652"/>
                  <a:pt x="14747" y="19624"/>
                </a:cubicBezTo>
                <a:cubicBezTo>
                  <a:pt x="14737" y="19597"/>
                  <a:pt x="14750" y="19561"/>
                  <a:pt x="14779" y="19544"/>
                </a:cubicBezTo>
                <a:cubicBezTo>
                  <a:pt x="14825" y="19517"/>
                  <a:pt x="14825" y="19508"/>
                  <a:pt x="14771" y="19486"/>
                </a:cubicBezTo>
                <a:cubicBezTo>
                  <a:pt x="14712" y="19463"/>
                  <a:pt x="14711" y="19460"/>
                  <a:pt x="14771" y="19429"/>
                </a:cubicBezTo>
                <a:cubicBezTo>
                  <a:pt x="14841" y="19392"/>
                  <a:pt x="14815" y="19330"/>
                  <a:pt x="14739" y="19351"/>
                </a:cubicBezTo>
                <a:cubicBezTo>
                  <a:pt x="14712" y="19358"/>
                  <a:pt x="14673" y="19348"/>
                  <a:pt x="14649" y="19328"/>
                </a:cubicBezTo>
                <a:cubicBezTo>
                  <a:pt x="14626" y="19308"/>
                  <a:pt x="14592" y="19298"/>
                  <a:pt x="14576" y="19305"/>
                </a:cubicBezTo>
                <a:cubicBezTo>
                  <a:pt x="14540" y="19321"/>
                  <a:pt x="14430" y="19214"/>
                  <a:pt x="14454" y="19187"/>
                </a:cubicBezTo>
                <a:cubicBezTo>
                  <a:pt x="14464" y="19176"/>
                  <a:pt x="14440" y="19155"/>
                  <a:pt x="14402" y="19140"/>
                </a:cubicBezTo>
                <a:cubicBezTo>
                  <a:pt x="14346" y="19120"/>
                  <a:pt x="14334" y="19093"/>
                  <a:pt x="14349" y="19028"/>
                </a:cubicBezTo>
                <a:cubicBezTo>
                  <a:pt x="14359" y="18982"/>
                  <a:pt x="14370" y="18884"/>
                  <a:pt x="14373" y="18806"/>
                </a:cubicBezTo>
                <a:cubicBezTo>
                  <a:pt x="14377" y="18729"/>
                  <a:pt x="14398" y="18640"/>
                  <a:pt x="14422" y="18610"/>
                </a:cubicBezTo>
                <a:cubicBezTo>
                  <a:pt x="14457" y="18566"/>
                  <a:pt x="14457" y="18549"/>
                  <a:pt x="14406" y="18518"/>
                </a:cubicBezTo>
                <a:cubicBezTo>
                  <a:pt x="14372" y="18498"/>
                  <a:pt x="14317" y="18475"/>
                  <a:pt x="14284" y="18466"/>
                </a:cubicBezTo>
                <a:cubicBezTo>
                  <a:pt x="14233" y="18454"/>
                  <a:pt x="14228" y="18437"/>
                  <a:pt x="14255" y="18369"/>
                </a:cubicBezTo>
                <a:cubicBezTo>
                  <a:pt x="14281" y="18305"/>
                  <a:pt x="14276" y="18277"/>
                  <a:pt x="14235" y="18245"/>
                </a:cubicBezTo>
                <a:cubicBezTo>
                  <a:pt x="14205" y="18222"/>
                  <a:pt x="14190" y="18196"/>
                  <a:pt x="14202" y="18187"/>
                </a:cubicBezTo>
                <a:cubicBezTo>
                  <a:pt x="14215" y="18178"/>
                  <a:pt x="14195" y="18170"/>
                  <a:pt x="14158" y="18170"/>
                </a:cubicBezTo>
                <a:cubicBezTo>
                  <a:pt x="13824" y="18169"/>
                  <a:pt x="13784" y="18139"/>
                  <a:pt x="13768" y="17902"/>
                </a:cubicBezTo>
                <a:cubicBezTo>
                  <a:pt x="13762" y="17816"/>
                  <a:pt x="13752" y="17746"/>
                  <a:pt x="13747" y="17746"/>
                </a:cubicBezTo>
                <a:cubicBezTo>
                  <a:pt x="13737" y="17746"/>
                  <a:pt x="13712" y="17641"/>
                  <a:pt x="13694" y="17516"/>
                </a:cubicBezTo>
                <a:cubicBezTo>
                  <a:pt x="13687" y="17460"/>
                  <a:pt x="13678" y="17410"/>
                  <a:pt x="13674" y="17406"/>
                </a:cubicBezTo>
                <a:cubicBezTo>
                  <a:pt x="13670" y="17403"/>
                  <a:pt x="13665" y="17382"/>
                  <a:pt x="13662" y="17357"/>
                </a:cubicBezTo>
                <a:cubicBezTo>
                  <a:pt x="13659" y="17333"/>
                  <a:pt x="13646" y="17298"/>
                  <a:pt x="13629" y="17280"/>
                </a:cubicBezTo>
                <a:cubicBezTo>
                  <a:pt x="13613" y="17261"/>
                  <a:pt x="13608" y="17226"/>
                  <a:pt x="13621" y="17202"/>
                </a:cubicBezTo>
                <a:cubicBezTo>
                  <a:pt x="13643" y="17162"/>
                  <a:pt x="13651" y="17162"/>
                  <a:pt x="13699" y="17208"/>
                </a:cubicBezTo>
                <a:cubicBezTo>
                  <a:pt x="13727" y="17235"/>
                  <a:pt x="13747" y="17244"/>
                  <a:pt x="13747" y="17228"/>
                </a:cubicBezTo>
                <a:cubicBezTo>
                  <a:pt x="13747" y="17212"/>
                  <a:pt x="13731" y="17193"/>
                  <a:pt x="13711" y="17185"/>
                </a:cubicBezTo>
                <a:cubicBezTo>
                  <a:pt x="13663" y="17164"/>
                  <a:pt x="13667" y="17050"/>
                  <a:pt x="13715" y="17029"/>
                </a:cubicBezTo>
                <a:cubicBezTo>
                  <a:pt x="13735" y="17020"/>
                  <a:pt x="13743" y="16993"/>
                  <a:pt x="13731" y="16966"/>
                </a:cubicBezTo>
                <a:cubicBezTo>
                  <a:pt x="13716" y="16932"/>
                  <a:pt x="13741" y="16893"/>
                  <a:pt x="13812" y="16842"/>
                </a:cubicBezTo>
                <a:cubicBezTo>
                  <a:pt x="13902" y="16779"/>
                  <a:pt x="13909" y="16762"/>
                  <a:pt x="13869" y="16724"/>
                </a:cubicBezTo>
                <a:cubicBezTo>
                  <a:pt x="13814" y="16670"/>
                  <a:pt x="13841" y="16625"/>
                  <a:pt x="13918" y="16646"/>
                </a:cubicBezTo>
                <a:cubicBezTo>
                  <a:pt x="13963" y="16658"/>
                  <a:pt x="13965" y="16655"/>
                  <a:pt x="13930" y="16626"/>
                </a:cubicBezTo>
                <a:cubicBezTo>
                  <a:pt x="13882" y="16584"/>
                  <a:pt x="13937" y="16545"/>
                  <a:pt x="14003" y="16574"/>
                </a:cubicBezTo>
                <a:cubicBezTo>
                  <a:pt x="14028" y="16585"/>
                  <a:pt x="14039" y="16569"/>
                  <a:pt x="14032" y="16531"/>
                </a:cubicBezTo>
                <a:cubicBezTo>
                  <a:pt x="14026" y="16498"/>
                  <a:pt x="14036" y="16454"/>
                  <a:pt x="14052" y="16436"/>
                </a:cubicBezTo>
                <a:cubicBezTo>
                  <a:pt x="14091" y="16391"/>
                  <a:pt x="13969" y="16326"/>
                  <a:pt x="13877" y="16341"/>
                </a:cubicBezTo>
                <a:cubicBezTo>
                  <a:pt x="13793" y="16355"/>
                  <a:pt x="13671" y="16310"/>
                  <a:pt x="13678" y="16269"/>
                </a:cubicBezTo>
                <a:cubicBezTo>
                  <a:pt x="13697" y="16161"/>
                  <a:pt x="13638" y="16121"/>
                  <a:pt x="13443" y="16113"/>
                </a:cubicBezTo>
                <a:cubicBezTo>
                  <a:pt x="13381" y="16111"/>
                  <a:pt x="13372" y="16096"/>
                  <a:pt x="13382" y="16009"/>
                </a:cubicBezTo>
                <a:cubicBezTo>
                  <a:pt x="13396" y="15886"/>
                  <a:pt x="13449" y="15832"/>
                  <a:pt x="13516" y="15871"/>
                </a:cubicBezTo>
                <a:cubicBezTo>
                  <a:pt x="13553" y="15893"/>
                  <a:pt x="13562" y="15877"/>
                  <a:pt x="13552" y="15793"/>
                </a:cubicBezTo>
                <a:cubicBezTo>
                  <a:pt x="13544" y="15720"/>
                  <a:pt x="13554" y="15682"/>
                  <a:pt x="13589" y="15672"/>
                </a:cubicBezTo>
                <a:cubicBezTo>
                  <a:pt x="13617" y="15665"/>
                  <a:pt x="13631" y="15649"/>
                  <a:pt x="13621" y="15638"/>
                </a:cubicBezTo>
                <a:cubicBezTo>
                  <a:pt x="13582" y="15592"/>
                  <a:pt x="13833" y="15331"/>
                  <a:pt x="13906" y="15341"/>
                </a:cubicBezTo>
                <a:cubicBezTo>
                  <a:pt x="13927" y="15344"/>
                  <a:pt x="13945" y="15328"/>
                  <a:pt x="13946" y="15307"/>
                </a:cubicBezTo>
                <a:cubicBezTo>
                  <a:pt x="13947" y="15285"/>
                  <a:pt x="13984" y="15265"/>
                  <a:pt x="14028" y="15260"/>
                </a:cubicBezTo>
                <a:cubicBezTo>
                  <a:pt x="14093" y="15254"/>
                  <a:pt x="14102" y="15238"/>
                  <a:pt x="14093" y="15168"/>
                </a:cubicBezTo>
                <a:cubicBezTo>
                  <a:pt x="14087" y="15122"/>
                  <a:pt x="14070" y="15072"/>
                  <a:pt x="14056" y="15056"/>
                </a:cubicBezTo>
                <a:cubicBezTo>
                  <a:pt x="14042" y="15040"/>
                  <a:pt x="14044" y="15013"/>
                  <a:pt x="14060" y="14995"/>
                </a:cubicBezTo>
                <a:cubicBezTo>
                  <a:pt x="14076" y="14978"/>
                  <a:pt x="14093" y="14940"/>
                  <a:pt x="14093" y="14912"/>
                </a:cubicBezTo>
                <a:cubicBezTo>
                  <a:pt x="14093" y="14876"/>
                  <a:pt x="14110" y="14863"/>
                  <a:pt x="14158" y="14869"/>
                </a:cubicBezTo>
                <a:cubicBezTo>
                  <a:pt x="14206" y="14875"/>
                  <a:pt x="14222" y="14865"/>
                  <a:pt x="14206" y="14837"/>
                </a:cubicBezTo>
                <a:cubicBezTo>
                  <a:pt x="14195" y="14815"/>
                  <a:pt x="14200" y="14791"/>
                  <a:pt x="14219" y="14782"/>
                </a:cubicBezTo>
                <a:cubicBezTo>
                  <a:pt x="14238" y="14774"/>
                  <a:pt x="14253" y="14696"/>
                  <a:pt x="14251" y="14609"/>
                </a:cubicBezTo>
                <a:cubicBezTo>
                  <a:pt x="14249" y="14523"/>
                  <a:pt x="14251" y="14439"/>
                  <a:pt x="14255" y="14425"/>
                </a:cubicBezTo>
                <a:cubicBezTo>
                  <a:pt x="14259" y="14411"/>
                  <a:pt x="14265" y="14383"/>
                  <a:pt x="14267" y="14362"/>
                </a:cubicBezTo>
                <a:cubicBezTo>
                  <a:pt x="14270" y="14341"/>
                  <a:pt x="14290" y="14327"/>
                  <a:pt x="14312" y="14330"/>
                </a:cubicBezTo>
                <a:cubicBezTo>
                  <a:pt x="14334" y="14333"/>
                  <a:pt x="14384" y="14310"/>
                  <a:pt x="14426" y="14278"/>
                </a:cubicBezTo>
                <a:cubicBezTo>
                  <a:pt x="14496" y="14225"/>
                  <a:pt x="14500" y="14214"/>
                  <a:pt x="14450" y="14146"/>
                </a:cubicBezTo>
                <a:cubicBezTo>
                  <a:pt x="14388" y="14060"/>
                  <a:pt x="14432" y="14002"/>
                  <a:pt x="14519" y="14054"/>
                </a:cubicBezTo>
                <a:cubicBezTo>
                  <a:pt x="14562" y="14078"/>
                  <a:pt x="14584" y="14074"/>
                  <a:pt x="14641" y="14031"/>
                </a:cubicBezTo>
                <a:cubicBezTo>
                  <a:pt x="14687" y="13996"/>
                  <a:pt x="14724" y="13984"/>
                  <a:pt x="14739" y="14002"/>
                </a:cubicBezTo>
                <a:cubicBezTo>
                  <a:pt x="14752" y="14017"/>
                  <a:pt x="14777" y="14031"/>
                  <a:pt x="14796" y="14031"/>
                </a:cubicBezTo>
                <a:cubicBezTo>
                  <a:pt x="14843" y="14031"/>
                  <a:pt x="14838" y="13945"/>
                  <a:pt x="14788" y="13910"/>
                </a:cubicBezTo>
                <a:cubicBezTo>
                  <a:pt x="14756" y="13887"/>
                  <a:pt x="14757" y="13870"/>
                  <a:pt x="14792" y="13840"/>
                </a:cubicBezTo>
                <a:cubicBezTo>
                  <a:pt x="14817" y="13819"/>
                  <a:pt x="14824" y="13800"/>
                  <a:pt x="14808" y="13800"/>
                </a:cubicBezTo>
                <a:cubicBezTo>
                  <a:pt x="14792" y="13800"/>
                  <a:pt x="14818" y="13772"/>
                  <a:pt x="14865" y="13737"/>
                </a:cubicBezTo>
                <a:cubicBezTo>
                  <a:pt x="14911" y="13702"/>
                  <a:pt x="14940" y="13673"/>
                  <a:pt x="14926" y="13673"/>
                </a:cubicBezTo>
                <a:cubicBezTo>
                  <a:pt x="14912" y="13673"/>
                  <a:pt x="14916" y="13648"/>
                  <a:pt x="14938" y="13619"/>
                </a:cubicBezTo>
                <a:cubicBezTo>
                  <a:pt x="14968" y="13579"/>
                  <a:pt x="14990" y="13572"/>
                  <a:pt x="15019" y="13593"/>
                </a:cubicBezTo>
                <a:cubicBezTo>
                  <a:pt x="15077" y="13634"/>
                  <a:pt x="15110" y="13627"/>
                  <a:pt x="15104" y="13575"/>
                </a:cubicBezTo>
                <a:cubicBezTo>
                  <a:pt x="15101" y="13547"/>
                  <a:pt x="15127" y="13533"/>
                  <a:pt x="15174" y="13532"/>
                </a:cubicBezTo>
                <a:cubicBezTo>
                  <a:pt x="15213" y="13532"/>
                  <a:pt x="15263" y="13520"/>
                  <a:pt x="15287" y="13509"/>
                </a:cubicBezTo>
                <a:cubicBezTo>
                  <a:pt x="15312" y="13498"/>
                  <a:pt x="15349" y="13498"/>
                  <a:pt x="15369" y="13506"/>
                </a:cubicBezTo>
                <a:cubicBezTo>
                  <a:pt x="15388" y="13515"/>
                  <a:pt x="15405" y="13504"/>
                  <a:pt x="15405" y="13483"/>
                </a:cubicBezTo>
                <a:cubicBezTo>
                  <a:pt x="15405" y="13462"/>
                  <a:pt x="15389" y="13438"/>
                  <a:pt x="15369" y="13428"/>
                </a:cubicBezTo>
                <a:cubicBezTo>
                  <a:pt x="15344" y="13418"/>
                  <a:pt x="15342" y="13402"/>
                  <a:pt x="15365" y="13382"/>
                </a:cubicBezTo>
                <a:cubicBezTo>
                  <a:pt x="15384" y="13366"/>
                  <a:pt x="15407" y="13313"/>
                  <a:pt x="15413" y="13264"/>
                </a:cubicBezTo>
                <a:cubicBezTo>
                  <a:pt x="15424" y="13185"/>
                  <a:pt x="15435" y="13176"/>
                  <a:pt x="15531" y="13175"/>
                </a:cubicBezTo>
                <a:cubicBezTo>
                  <a:pt x="15610" y="13174"/>
                  <a:pt x="15636" y="13162"/>
                  <a:pt x="15629" y="13132"/>
                </a:cubicBezTo>
                <a:cubicBezTo>
                  <a:pt x="15623" y="13109"/>
                  <a:pt x="15680" y="13051"/>
                  <a:pt x="15755" y="13002"/>
                </a:cubicBezTo>
                <a:cubicBezTo>
                  <a:pt x="15920" y="12894"/>
                  <a:pt x="15982" y="12826"/>
                  <a:pt x="15982" y="12743"/>
                </a:cubicBezTo>
                <a:cubicBezTo>
                  <a:pt x="15982" y="12708"/>
                  <a:pt x="16008" y="12669"/>
                  <a:pt x="16039" y="12657"/>
                </a:cubicBezTo>
                <a:cubicBezTo>
                  <a:pt x="16084" y="12639"/>
                  <a:pt x="16086" y="12622"/>
                  <a:pt x="16055" y="12564"/>
                </a:cubicBezTo>
                <a:cubicBezTo>
                  <a:pt x="16027" y="12512"/>
                  <a:pt x="16029" y="12483"/>
                  <a:pt x="16059" y="12458"/>
                </a:cubicBezTo>
                <a:cubicBezTo>
                  <a:pt x="16082" y="12438"/>
                  <a:pt x="16086" y="12420"/>
                  <a:pt x="16072" y="12420"/>
                </a:cubicBezTo>
                <a:cubicBezTo>
                  <a:pt x="16057" y="12420"/>
                  <a:pt x="16067" y="12404"/>
                  <a:pt x="16092" y="12383"/>
                </a:cubicBezTo>
                <a:cubicBezTo>
                  <a:pt x="16117" y="12362"/>
                  <a:pt x="16123" y="12345"/>
                  <a:pt x="16108" y="12345"/>
                </a:cubicBezTo>
                <a:cubicBezTo>
                  <a:pt x="16093" y="12345"/>
                  <a:pt x="16100" y="12328"/>
                  <a:pt x="16124" y="12308"/>
                </a:cubicBezTo>
                <a:cubicBezTo>
                  <a:pt x="16148" y="12288"/>
                  <a:pt x="16157" y="12259"/>
                  <a:pt x="16145" y="12245"/>
                </a:cubicBezTo>
                <a:cubicBezTo>
                  <a:pt x="16132" y="12230"/>
                  <a:pt x="16145" y="12193"/>
                  <a:pt x="16169" y="12161"/>
                </a:cubicBezTo>
                <a:cubicBezTo>
                  <a:pt x="16225" y="12089"/>
                  <a:pt x="16241" y="11357"/>
                  <a:pt x="16189" y="11288"/>
                </a:cubicBezTo>
                <a:cubicBezTo>
                  <a:pt x="16165" y="11256"/>
                  <a:pt x="16167" y="11232"/>
                  <a:pt x="16194" y="11213"/>
                </a:cubicBezTo>
                <a:cubicBezTo>
                  <a:pt x="16246" y="11176"/>
                  <a:pt x="16245" y="11142"/>
                  <a:pt x="16189" y="11150"/>
                </a:cubicBezTo>
                <a:cubicBezTo>
                  <a:pt x="16165" y="11154"/>
                  <a:pt x="16142" y="11139"/>
                  <a:pt x="16141" y="11118"/>
                </a:cubicBezTo>
                <a:cubicBezTo>
                  <a:pt x="16139" y="11097"/>
                  <a:pt x="16130" y="11045"/>
                  <a:pt x="16116" y="11003"/>
                </a:cubicBezTo>
                <a:cubicBezTo>
                  <a:pt x="16102" y="10961"/>
                  <a:pt x="16084" y="10904"/>
                  <a:pt x="16076" y="10876"/>
                </a:cubicBezTo>
                <a:cubicBezTo>
                  <a:pt x="16068" y="10848"/>
                  <a:pt x="16046" y="10777"/>
                  <a:pt x="16027" y="10718"/>
                </a:cubicBezTo>
                <a:cubicBezTo>
                  <a:pt x="16004" y="10648"/>
                  <a:pt x="16004" y="10602"/>
                  <a:pt x="16027" y="10585"/>
                </a:cubicBezTo>
                <a:cubicBezTo>
                  <a:pt x="16068" y="10556"/>
                  <a:pt x="16029" y="10499"/>
                  <a:pt x="15982" y="10519"/>
                </a:cubicBezTo>
                <a:cubicBezTo>
                  <a:pt x="15924" y="10545"/>
                  <a:pt x="15902" y="10479"/>
                  <a:pt x="15946" y="10404"/>
                </a:cubicBezTo>
                <a:cubicBezTo>
                  <a:pt x="15970" y="10362"/>
                  <a:pt x="15978" y="10308"/>
                  <a:pt x="15962" y="10283"/>
                </a:cubicBezTo>
                <a:cubicBezTo>
                  <a:pt x="15921" y="10218"/>
                  <a:pt x="15921" y="10191"/>
                  <a:pt x="15954" y="10159"/>
                </a:cubicBezTo>
                <a:cubicBezTo>
                  <a:pt x="15970" y="10144"/>
                  <a:pt x="15978" y="10101"/>
                  <a:pt x="15974" y="10064"/>
                </a:cubicBezTo>
                <a:cubicBezTo>
                  <a:pt x="15967" y="10008"/>
                  <a:pt x="15953" y="9999"/>
                  <a:pt x="15868" y="10006"/>
                </a:cubicBezTo>
                <a:cubicBezTo>
                  <a:pt x="15751" y="10016"/>
                  <a:pt x="15684" y="9968"/>
                  <a:pt x="15677" y="9871"/>
                </a:cubicBezTo>
                <a:cubicBezTo>
                  <a:pt x="15675" y="9833"/>
                  <a:pt x="15661" y="9790"/>
                  <a:pt x="15649" y="9776"/>
                </a:cubicBezTo>
                <a:cubicBezTo>
                  <a:pt x="15637" y="9762"/>
                  <a:pt x="15639" y="9733"/>
                  <a:pt x="15657" y="9713"/>
                </a:cubicBezTo>
                <a:cubicBezTo>
                  <a:pt x="15680" y="9687"/>
                  <a:pt x="15662" y="9655"/>
                  <a:pt x="15596" y="9606"/>
                </a:cubicBezTo>
                <a:cubicBezTo>
                  <a:pt x="15515" y="9546"/>
                  <a:pt x="15512" y="9534"/>
                  <a:pt x="15564" y="9520"/>
                </a:cubicBezTo>
                <a:cubicBezTo>
                  <a:pt x="15596" y="9511"/>
                  <a:pt x="15611" y="9495"/>
                  <a:pt x="15600" y="9482"/>
                </a:cubicBezTo>
                <a:cubicBezTo>
                  <a:pt x="15589" y="9469"/>
                  <a:pt x="15568" y="9464"/>
                  <a:pt x="15551" y="9471"/>
                </a:cubicBezTo>
                <a:cubicBezTo>
                  <a:pt x="15535" y="9478"/>
                  <a:pt x="15498" y="9456"/>
                  <a:pt x="15466" y="9422"/>
                </a:cubicBezTo>
                <a:cubicBezTo>
                  <a:pt x="15423" y="9375"/>
                  <a:pt x="15406" y="9286"/>
                  <a:pt x="15401" y="9070"/>
                </a:cubicBezTo>
                <a:cubicBezTo>
                  <a:pt x="15395" y="8788"/>
                  <a:pt x="15391" y="8780"/>
                  <a:pt x="15312" y="8782"/>
                </a:cubicBezTo>
                <a:cubicBezTo>
                  <a:pt x="15267" y="8784"/>
                  <a:pt x="15207" y="8800"/>
                  <a:pt x="15178" y="8817"/>
                </a:cubicBezTo>
                <a:cubicBezTo>
                  <a:pt x="15109" y="8857"/>
                  <a:pt x="15087" y="8828"/>
                  <a:pt x="15100" y="8719"/>
                </a:cubicBezTo>
                <a:cubicBezTo>
                  <a:pt x="15106" y="8671"/>
                  <a:pt x="15096" y="8606"/>
                  <a:pt x="15076" y="8575"/>
                </a:cubicBezTo>
                <a:cubicBezTo>
                  <a:pt x="15052" y="8537"/>
                  <a:pt x="15049" y="8504"/>
                  <a:pt x="15076" y="8468"/>
                </a:cubicBezTo>
                <a:cubicBezTo>
                  <a:pt x="15105" y="8430"/>
                  <a:pt x="15107" y="8397"/>
                  <a:pt x="15076" y="8344"/>
                </a:cubicBezTo>
                <a:cubicBezTo>
                  <a:pt x="15013" y="8237"/>
                  <a:pt x="15012" y="8102"/>
                  <a:pt x="15072" y="8019"/>
                </a:cubicBezTo>
                <a:cubicBezTo>
                  <a:pt x="15121" y="7952"/>
                  <a:pt x="15119" y="7947"/>
                  <a:pt x="15068" y="7961"/>
                </a:cubicBezTo>
                <a:cubicBezTo>
                  <a:pt x="15032" y="7971"/>
                  <a:pt x="14998" y="7958"/>
                  <a:pt x="14974" y="7927"/>
                </a:cubicBezTo>
                <a:cubicBezTo>
                  <a:pt x="14954" y="7899"/>
                  <a:pt x="14945" y="7875"/>
                  <a:pt x="14958" y="7875"/>
                </a:cubicBezTo>
                <a:cubicBezTo>
                  <a:pt x="14971" y="7875"/>
                  <a:pt x="14966" y="7861"/>
                  <a:pt x="14946" y="7843"/>
                </a:cubicBezTo>
                <a:cubicBezTo>
                  <a:pt x="14926" y="7826"/>
                  <a:pt x="14916" y="7792"/>
                  <a:pt x="14922" y="7768"/>
                </a:cubicBezTo>
                <a:cubicBezTo>
                  <a:pt x="14927" y="7744"/>
                  <a:pt x="14909" y="7710"/>
                  <a:pt x="14881" y="7693"/>
                </a:cubicBezTo>
                <a:cubicBezTo>
                  <a:pt x="14852" y="7677"/>
                  <a:pt x="14837" y="7641"/>
                  <a:pt x="14848" y="7610"/>
                </a:cubicBezTo>
                <a:cubicBezTo>
                  <a:pt x="14864" y="7567"/>
                  <a:pt x="14845" y="7549"/>
                  <a:pt x="14759" y="7526"/>
                </a:cubicBezTo>
                <a:cubicBezTo>
                  <a:pt x="14689" y="7508"/>
                  <a:pt x="14644" y="7475"/>
                  <a:pt x="14629" y="7431"/>
                </a:cubicBezTo>
                <a:cubicBezTo>
                  <a:pt x="14604" y="7362"/>
                  <a:pt x="14402" y="7198"/>
                  <a:pt x="14369" y="7221"/>
                </a:cubicBezTo>
                <a:cubicBezTo>
                  <a:pt x="14338" y="7243"/>
                  <a:pt x="14212" y="7184"/>
                  <a:pt x="14235" y="7158"/>
                </a:cubicBezTo>
                <a:cubicBezTo>
                  <a:pt x="14247" y="7144"/>
                  <a:pt x="14235" y="7135"/>
                  <a:pt x="14206" y="7135"/>
                </a:cubicBezTo>
                <a:cubicBezTo>
                  <a:pt x="14178" y="7135"/>
                  <a:pt x="14110" y="7117"/>
                  <a:pt x="14056" y="7097"/>
                </a:cubicBezTo>
                <a:cubicBezTo>
                  <a:pt x="14002" y="7077"/>
                  <a:pt x="13935" y="7067"/>
                  <a:pt x="13910" y="7074"/>
                </a:cubicBezTo>
                <a:cubicBezTo>
                  <a:pt x="13885" y="7081"/>
                  <a:pt x="13830" y="7055"/>
                  <a:pt x="13788" y="7017"/>
                </a:cubicBezTo>
                <a:cubicBezTo>
                  <a:pt x="13717" y="6953"/>
                  <a:pt x="13715" y="6945"/>
                  <a:pt x="13768" y="6904"/>
                </a:cubicBezTo>
                <a:cubicBezTo>
                  <a:pt x="13843" y="6845"/>
                  <a:pt x="13798" y="6820"/>
                  <a:pt x="13540" y="6786"/>
                </a:cubicBezTo>
                <a:cubicBezTo>
                  <a:pt x="13390" y="6766"/>
                  <a:pt x="13367" y="6736"/>
                  <a:pt x="13447" y="6674"/>
                </a:cubicBezTo>
                <a:cubicBezTo>
                  <a:pt x="13503" y="6630"/>
                  <a:pt x="13517" y="6628"/>
                  <a:pt x="13585" y="6659"/>
                </a:cubicBezTo>
                <a:cubicBezTo>
                  <a:pt x="13627" y="6679"/>
                  <a:pt x="13706" y="6692"/>
                  <a:pt x="13759" y="6688"/>
                </a:cubicBezTo>
                <a:cubicBezTo>
                  <a:pt x="13828" y="6683"/>
                  <a:pt x="13871" y="6696"/>
                  <a:pt x="13898" y="6731"/>
                </a:cubicBezTo>
                <a:cubicBezTo>
                  <a:pt x="13919" y="6759"/>
                  <a:pt x="13957" y="6776"/>
                  <a:pt x="13983" y="6769"/>
                </a:cubicBezTo>
                <a:cubicBezTo>
                  <a:pt x="14009" y="6762"/>
                  <a:pt x="14058" y="6776"/>
                  <a:pt x="14093" y="6803"/>
                </a:cubicBezTo>
                <a:cubicBezTo>
                  <a:pt x="14127" y="6831"/>
                  <a:pt x="14142" y="6852"/>
                  <a:pt x="14125" y="6852"/>
                </a:cubicBezTo>
                <a:cubicBezTo>
                  <a:pt x="14108" y="6852"/>
                  <a:pt x="14114" y="6868"/>
                  <a:pt x="14137" y="6884"/>
                </a:cubicBezTo>
                <a:cubicBezTo>
                  <a:pt x="14169" y="6906"/>
                  <a:pt x="14192" y="6906"/>
                  <a:pt x="14235" y="6881"/>
                </a:cubicBezTo>
                <a:cubicBezTo>
                  <a:pt x="14282" y="6854"/>
                  <a:pt x="14302" y="6855"/>
                  <a:pt x="14357" y="6890"/>
                </a:cubicBezTo>
                <a:cubicBezTo>
                  <a:pt x="14394" y="6914"/>
                  <a:pt x="14449" y="6925"/>
                  <a:pt x="14483" y="6916"/>
                </a:cubicBezTo>
                <a:cubicBezTo>
                  <a:pt x="14516" y="6907"/>
                  <a:pt x="14587" y="6919"/>
                  <a:pt x="14641" y="6945"/>
                </a:cubicBezTo>
                <a:cubicBezTo>
                  <a:pt x="14749" y="6995"/>
                  <a:pt x="14808" y="7006"/>
                  <a:pt x="15031" y="7014"/>
                </a:cubicBezTo>
                <a:cubicBezTo>
                  <a:pt x="15113" y="7017"/>
                  <a:pt x="15202" y="7034"/>
                  <a:pt x="15230" y="7051"/>
                </a:cubicBezTo>
                <a:cubicBezTo>
                  <a:pt x="15262" y="7070"/>
                  <a:pt x="15301" y="7074"/>
                  <a:pt x="15332" y="7060"/>
                </a:cubicBezTo>
                <a:cubicBezTo>
                  <a:pt x="15360" y="7047"/>
                  <a:pt x="15397" y="7041"/>
                  <a:pt x="15413" y="7048"/>
                </a:cubicBezTo>
                <a:cubicBezTo>
                  <a:pt x="15465" y="7071"/>
                  <a:pt x="15565" y="7036"/>
                  <a:pt x="15616" y="6976"/>
                </a:cubicBezTo>
                <a:cubicBezTo>
                  <a:pt x="15666" y="6919"/>
                  <a:pt x="15669" y="6919"/>
                  <a:pt x="15592" y="6968"/>
                </a:cubicBezTo>
                <a:cubicBezTo>
                  <a:pt x="15519" y="7014"/>
                  <a:pt x="15512" y="7013"/>
                  <a:pt x="15446" y="6970"/>
                </a:cubicBezTo>
                <a:cubicBezTo>
                  <a:pt x="15408" y="6946"/>
                  <a:pt x="15384" y="6912"/>
                  <a:pt x="15393" y="6896"/>
                </a:cubicBezTo>
                <a:cubicBezTo>
                  <a:pt x="15418" y="6850"/>
                  <a:pt x="15188" y="6740"/>
                  <a:pt x="15068" y="6740"/>
                </a:cubicBezTo>
                <a:cubicBezTo>
                  <a:pt x="14988" y="6740"/>
                  <a:pt x="14958" y="6727"/>
                  <a:pt x="14954" y="6688"/>
                </a:cubicBezTo>
                <a:cubicBezTo>
                  <a:pt x="14951" y="6660"/>
                  <a:pt x="14907" y="6603"/>
                  <a:pt x="14853" y="6564"/>
                </a:cubicBezTo>
                <a:cubicBezTo>
                  <a:pt x="14776" y="6510"/>
                  <a:pt x="14761" y="6487"/>
                  <a:pt x="14792" y="6461"/>
                </a:cubicBezTo>
                <a:cubicBezTo>
                  <a:pt x="14856" y="6406"/>
                  <a:pt x="14799" y="6337"/>
                  <a:pt x="14702" y="6354"/>
                </a:cubicBezTo>
                <a:cubicBezTo>
                  <a:pt x="14657" y="6362"/>
                  <a:pt x="14609" y="6357"/>
                  <a:pt x="14597" y="6342"/>
                </a:cubicBezTo>
                <a:cubicBezTo>
                  <a:pt x="14582" y="6325"/>
                  <a:pt x="14553" y="6325"/>
                  <a:pt x="14507" y="6342"/>
                </a:cubicBezTo>
                <a:cubicBezTo>
                  <a:pt x="14387" y="6388"/>
                  <a:pt x="14365" y="6268"/>
                  <a:pt x="14483" y="6207"/>
                </a:cubicBezTo>
                <a:cubicBezTo>
                  <a:pt x="14544" y="6175"/>
                  <a:pt x="14543" y="6172"/>
                  <a:pt x="14462" y="6135"/>
                </a:cubicBezTo>
                <a:cubicBezTo>
                  <a:pt x="14416" y="6114"/>
                  <a:pt x="14350" y="6087"/>
                  <a:pt x="14312" y="6077"/>
                </a:cubicBezTo>
                <a:cubicBezTo>
                  <a:pt x="14275" y="6068"/>
                  <a:pt x="14255" y="6055"/>
                  <a:pt x="14267" y="6046"/>
                </a:cubicBezTo>
                <a:cubicBezTo>
                  <a:pt x="14280" y="6037"/>
                  <a:pt x="14269" y="6013"/>
                  <a:pt x="14247" y="5994"/>
                </a:cubicBezTo>
                <a:cubicBezTo>
                  <a:pt x="14225" y="5975"/>
                  <a:pt x="14215" y="5958"/>
                  <a:pt x="14223" y="5957"/>
                </a:cubicBezTo>
                <a:cubicBezTo>
                  <a:pt x="14287" y="5944"/>
                  <a:pt x="14655" y="5944"/>
                  <a:pt x="14666" y="5957"/>
                </a:cubicBezTo>
                <a:cubicBezTo>
                  <a:pt x="14683" y="5977"/>
                  <a:pt x="15510" y="5972"/>
                  <a:pt x="15539" y="5951"/>
                </a:cubicBezTo>
                <a:cubicBezTo>
                  <a:pt x="15551" y="5942"/>
                  <a:pt x="15599" y="5933"/>
                  <a:pt x="15645" y="5933"/>
                </a:cubicBezTo>
                <a:cubicBezTo>
                  <a:pt x="15729" y="5933"/>
                  <a:pt x="15753" y="5909"/>
                  <a:pt x="15702" y="5873"/>
                </a:cubicBezTo>
                <a:cubicBezTo>
                  <a:pt x="15687" y="5862"/>
                  <a:pt x="15677" y="5840"/>
                  <a:pt x="15677" y="5824"/>
                </a:cubicBezTo>
                <a:cubicBezTo>
                  <a:pt x="15677" y="5808"/>
                  <a:pt x="15646" y="5792"/>
                  <a:pt x="15612" y="5792"/>
                </a:cubicBezTo>
                <a:cubicBezTo>
                  <a:pt x="15579" y="5792"/>
                  <a:pt x="15531" y="5778"/>
                  <a:pt x="15507" y="5761"/>
                </a:cubicBezTo>
                <a:cubicBezTo>
                  <a:pt x="15453" y="5723"/>
                  <a:pt x="15394" y="5718"/>
                  <a:pt x="15426" y="5755"/>
                </a:cubicBezTo>
                <a:cubicBezTo>
                  <a:pt x="15460" y="5795"/>
                  <a:pt x="15340" y="5816"/>
                  <a:pt x="15279" y="5781"/>
                </a:cubicBezTo>
                <a:cubicBezTo>
                  <a:pt x="15238" y="5757"/>
                  <a:pt x="15236" y="5741"/>
                  <a:pt x="15267" y="5715"/>
                </a:cubicBezTo>
                <a:cubicBezTo>
                  <a:pt x="15312" y="5676"/>
                  <a:pt x="15265" y="5656"/>
                  <a:pt x="15113" y="5645"/>
                </a:cubicBezTo>
                <a:cubicBezTo>
                  <a:pt x="14975" y="5636"/>
                  <a:pt x="14851" y="5578"/>
                  <a:pt x="14897" y="5545"/>
                </a:cubicBezTo>
                <a:cubicBezTo>
                  <a:pt x="14926" y="5524"/>
                  <a:pt x="14921" y="5504"/>
                  <a:pt x="14885" y="5475"/>
                </a:cubicBezTo>
                <a:cubicBezTo>
                  <a:pt x="14858" y="5454"/>
                  <a:pt x="14831" y="5414"/>
                  <a:pt x="14824" y="5386"/>
                </a:cubicBezTo>
                <a:cubicBezTo>
                  <a:pt x="14815" y="5350"/>
                  <a:pt x="14780" y="5335"/>
                  <a:pt x="14702" y="5334"/>
                </a:cubicBezTo>
                <a:cubicBezTo>
                  <a:pt x="14630" y="5334"/>
                  <a:pt x="14598" y="5323"/>
                  <a:pt x="14605" y="5300"/>
                </a:cubicBezTo>
                <a:cubicBezTo>
                  <a:pt x="14610" y="5280"/>
                  <a:pt x="14586" y="5249"/>
                  <a:pt x="14548" y="5231"/>
                </a:cubicBezTo>
                <a:cubicBezTo>
                  <a:pt x="14491" y="5202"/>
                  <a:pt x="14441" y="5111"/>
                  <a:pt x="14434" y="5023"/>
                </a:cubicBezTo>
                <a:cubicBezTo>
                  <a:pt x="14433" y="5013"/>
                  <a:pt x="14492" y="5001"/>
                  <a:pt x="14564" y="4997"/>
                </a:cubicBezTo>
                <a:cubicBezTo>
                  <a:pt x="14636" y="4994"/>
                  <a:pt x="14701" y="4987"/>
                  <a:pt x="14710" y="4980"/>
                </a:cubicBezTo>
                <a:cubicBezTo>
                  <a:pt x="14720" y="4973"/>
                  <a:pt x="14792" y="4989"/>
                  <a:pt x="14869" y="5017"/>
                </a:cubicBezTo>
                <a:cubicBezTo>
                  <a:pt x="14963" y="5052"/>
                  <a:pt x="15032" y="5065"/>
                  <a:pt x="15088" y="5052"/>
                </a:cubicBezTo>
                <a:cubicBezTo>
                  <a:pt x="15134" y="5041"/>
                  <a:pt x="15227" y="5034"/>
                  <a:pt x="15295" y="5038"/>
                </a:cubicBezTo>
                <a:cubicBezTo>
                  <a:pt x="15396" y="5043"/>
                  <a:pt x="15413" y="5040"/>
                  <a:pt x="15381" y="5012"/>
                </a:cubicBezTo>
                <a:cubicBezTo>
                  <a:pt x="15330" y="4968"/>
                  <a:pt x="15415" y="4874"/>
                  <a:pt x="15507" y="4873"/>
                </a:cubicBezTo>
                <a:cubicBezTo>
                  <a:pt x="15541" y="4873"/>
                  <a:pt x="15567" y="4857"/>
                  <a:pt x="15568" y="4836"/>
                </a:cubicBezTo>
                <a:cubicBezTo>
                  <a:pt x="15569" y="4786"/>
                  <a:pt x="15700" y="4681"/>
                  <a:pt x="15738" y="4698"/>
                </a:cubicBezTo>
                <a:cubicBezTo>
                  <a:pt x="15801" y="4725"/>
                  <a:pt x="15762" y="4579"/>
                  <a:pt x="15694" y="4531"/>
                </a:cubicBezTo>
                <a:cubicBezTo>
                  <a:pt x="15608" y="4470"/>
                  <a:pt x="15584" y="4467"/>
                  <a:pt x="15584" y="4516"/>
                </a:cubicBezTo>
                <a:cubicBezTo>
                  <a:pt x="15584" y="4577"/>
                  <a:pt x="15512" y="4591"/>
                  <a:pt x="15491" y="4534"/>
                </a:cubicBezTo>
                <a:cubicBezTo>
                  <a:pt x="15480" y="4504"/>
                  <a:pt x="15446" y="4479"/>
                  <a:pt x="15417" y="4479"/>
                </a:cubicBezTo>
                <a:cubicBezTo>
                  <a:pt x="15389" y="4479"/>
                  <a:pt x="15373" y="4489"/>
                  <a:pt x="15385" y="4502"/>
                </a:cubicBezTo>
                <a:cubicBezTo>
                  <a:pt x="15396" y="4515"/>
                  <a:pt x="15379" y="4537"/>
                  <a:pt x="15344" y="4551"/>
                </a:cubicBezTo>
                <a:cubicBezTo>
                  <a:pt x="15260" y="4584"/>
                  <a:pt x="15076" y="4520"/>
                  <a:pt x="15104" y="4467"/>
                </a:cubicBezTo>
                <a:cubicBezTo>
                  <a:pt x="15118" y="4443"/>
                  <a:pt x="15093" y="4420"/>
                  <a:pt x="15031" y="4404"/>
                </a:cubicBezTo>
                <a:cubicBezTo>
                  <a:pt x="14980" y="4390"/>
                  <a:pt x="14942" y="4369"/>
                  <a:pt x="14946" y="4358"/>
                </a:cubicBezTo>
                <a:cubicBezTo>
                  <a:pt x="14950" y="4347"/>
                  <a:pt x="14899" y="4295"/>
                  <a:pt x="14832" y="4243"/>
                </a:cubicBezTo>
                <a:cubicBezTo>
                  <a:pt x="14741" y="4171"/>
                  <a:pt x="14696" y="4153"/>
                  <a:pt x="14662" y="4173"/>
                </a:cubicBezTo>
                <a:cubicBezTo>
                  <a:pt x="14636" y="4189"/>
                  <a:pt x="14599" y="4196"/>
                  <a:pt x="14580" y="4188"/>
                </a:cubicBezTo>
                <a:cubicBezTo>
                  <a:pt x="14543" y="4171"/>
                  <a:pt x="14549" y="4142"/>
                  <a:pt x="14601" y="4044"/>
                </a:cubicBezTo>
                <a:cubicBezTo>
                  <a:pt x="14619" y="4009"/>
                  <a:pt x="14630" y="3924"/>
                  <a:pt x="14625" y="3854"/>
                </a:cubicBezTo>
                <a:cubicBezTo>
                  <a:pt x="14620" y="3784"/>
                  <a:pt x="14609" y="3564"/>
                  <a:pt x="14601" y="3367"/>
                </a:cubicBezTo>
                <a:cubicBezTo>
                  <a:pt x="14592" y="3170"/>
                  <a:pt x="14574" y="2993"/>
                  <a:pt x="14564" y="2972"/>
                </a:cubicBezTo>
                <a:cubicBezTo>
                  <a:pt x="14527" y="2898"/>
                  <a:pt x="14510" y="2359"/>
                  <a:pt x="14544" y="2344"/>
                </a:cubicBezTo>
                <a:cubicBezTo>
                  <a:pt x="14562" y="2336"/>
                  <a:pt x="14576" y="2306"/>
                  <a:pt x="14576" y="2278"/>
                </a:cubicBezTo>
                <a:cubicBezTo>
                  <a:pt x="14576" y="2250"/>
                  <a:pt x="14560" y="2235"/>
                  <a:pt x="14540" y="2244"/>
                </a:cubicBezTo>
                <a:cubicBezTo>
                  <a:pt x="14507" y="2258"/>
                  <a:pt x="14425" y="2154"/>
                  <a:pt x="14418" y="2091"/>
                </a:cubicBezTo>
                <a:cubicBezTo>
                  <a:pt x="14416" y="2077"/>
                  <a:pt x="14401" y="2051"/>
                  <a:pt x="14385" y="2033"/>
                </a:cubicBezTo>
                <a:cubicBezTo>
                  <a:pt x="14370" y="2016"/>
                  <a:pt x="14368" y="1990"/>
                  <a:pt x="14381" y="1976"/>
                </a:cubicBezTo>
                <a:cubicBezTo>
                  <a:pt x="14394" y="1961"/>
                  <a:pt x="14385" y="1930"/>
                  <a:pt x="14361" y="1909"/>
                </a:cubicBezTo>
                <a:cubicBezTo>
                  <a:pt x="14337" y="1889"/>
                  <a:pt x="14325" y="1866"/>
                  <a:pt x="14336" y="1858"/>
                </a:cubicBezTo>
                <a:cubicBezTo>
                  <a:pt x="14348" y="1849"/>
                  <a:pt x="14310" y="1815"/>
                  <a:pt x="14251" y="1780"/>
                </a:cubicBezTo>
                <a:cubicBezTo>
                  <a:pt x="14193" y="1745"/>
                  <a:pt x="14151" y="1705"/>
                  <a:pt x="14162" y="1693"/>
                </a:cubicBezTo>
                <a:cubicBezTo>
                  <a:pt x="14172" y="1682"/>
                  <a:pt x="14166" y="1665"/>
                  <a:pt x="14146" y="1656"/>
                </a:cubicBezTo>
                <a:cubicBezTo>
                  <a:pt x="14094" y="1633"/>
                  <a:pt x="14140" y="1585"/>
                  <a:pt x="14198" y="1601"/>
                </a:cubicBezTo>
                <a:cubicBezTo>
                  <a:pt x="14232" y="1610"/>
                  <a:pt x="14243" y="1590"/>
                  <a:pt x="14239" y="1535"/>
                </a:cubicBezTo>
                <a:cubicBezTo>
                  <a:pt x="14233" y="1455"/>
                  <a:pt x="14202" y="1434"/>
                  <a:pt x="14032" y="1391"/>
                </a:cubicBezTo>
                <a:cubicBezTo>
                  <a:pt x="13957" y="1372"/>
                  <a:pt x="13938" y="1353"/>
                  <a:pt x="13946" y="1302"/>
                </a:cubicBezTo>
                <a:cubicBezTo>
                  <a:pt x="13954" y="1250"/>
                  <a:pt x="13946" y="1240"/>
                  <a:pt x="13910" y="1261"/>
                </a:cubicBezTo>
                <a:cubicBezTo>
                  <a:pt x="13876" y="1281"/>
                  <a:pt x="13835" y="1278"/>
                  <a:pt x="13768" y="1247"/>
                </a:cubicBezTo>
                <a:cubicBezTo>
                  <a:pt x="13717" y="1223"/>
                  <a:pt x="13678" y="1214"/>
                  <a:pt x="13678" y="1224"/>
                </a:cubicBezTo>
                <a:cubicBezTo>
                  <a:pt x="13678" y="1234"/>
                  <a:pt x="13651" y="1227"/>
                  <a:pt x="13621" y="1209"/>
                </a:cubicBezTo>
                <a:cubicBezTo>
                  <a:pt x="13580" y="1185"/>
                  <a:pt x="13578" y="1170"/>
                  <a:pt x="13609" y="1143"/>
                </a:cubicBezTo>
                <a:cubicBezTo>
                  <a:pt x="13632" y="1124"/>
                  <a:pt x="13635" y="1107"/>
                  <a:pt x="13617" y="1106"/>
                </a:cubicBezTo>
                <a:cubicBezTo>
                  <a:pt x="13541" y="1099"/>
                  <a:pt x="13508" y="1089"/>
                  <a:pt x="13406" y="1057"/>
                </a:cubicBezTo>
                <a:cubicBezTo>
                  <a:pt x="13346" y="1038"/>
                  <a:pt x="13259" y="1019"/>
                  <a:pt x="13211" y="1014"/>
                </a:cubicBezTo>
                <a:cubicBezTo>
                  <a:pt x="13163" y="1008"/>
                  <a:pt x="13074" y="974"/>
                  <a:pt x="13016" y="939"/>
                </a:cubicBezTo>
                <a:cubicBezTo>
                  <a:pt x="12942" y="895"/>
                  <a:pt x="12875" y="879"/>
                  <a:pt x="12796" y="884"/>
                </a:cubicBezTo>
                <a:cubicBezTo>
                  <a:pt x="12716" y="889"/>
                  <a:pt x="12687" y="880"/>
                  <a:pt x="12695" y="855"/>
                </a:cubicBezTo>
                <a:cubicBezTo>
                  <a:pt x="12701" y="833"/>
                  <a:pt x="12685" y="825"/>
                  <a:pt x="12650" y="835"/>
                </a:cubicBezTo>
                <a:cubicBezTo>
                  <a:pt x="12585" y="853"/>
                  <a:pt x="12498" y="744"/>
                  <a:pt x="12508" y="656"/>
                </a:cubicBezTo>
                <a:lnTo>
                  <a:pt x="12512" y="599"/>
                </a:lnTo>
                <a:lnTo>
                  <a:pt x="12406" y="654"/>
                </a:lnTo>
                <a:lnTo>
                  <a:pt x="12297" y="708"/>
                </a:lnTo>
                <a:lnTo>
                  <a:pt x="12240" y="651"/>
                </a:lnTo>
                <a:cubicBezTo>
                  <a:pt x="12207" y="620"/>
                  <a:pt x="12149" y="596"/>
                  <a:pt x="12110" y="596"/>
                </a:cubicBezTo>
                <a:cubicBezTo>
                  <a:pt x="12071" y="596"/>
                  <a:pt x="11951" y="595"/>
                  <a:pt x="11846" y="596"/>
                </a:cubicBezTo>
                <a:cubicBezTo>
                  <a:pt x="11613" y="597"/>
                  <a:pt x="11577" y="584"/>
                  <a:pt x="11626" y="518"/>
                </a:cubicBezTo>
                <a:cubicBezTo>
                  <a:pt x="11671" y="459"/>
                  <a:pt x="11631" y="454"/>
                  <a:pt x="11525" y="507"/>
                </a:cubicBezTo>
                <a:cubicBezTo>
                  <a:pt x="11453" y="542"/>
                  <a:pt x="11444" y="542"/>
                  <a:pt x="11411" y="498"/>
                </a:cubicBezTo>
                <a:cubicBezTo>
                  <a:pt x="11386" y="465"/>
                  <a:pt x="11386" y="444"/>
                  <a:pt x="11415" y="423"/>
                </a:cubicBezTo>
                <a:cubicBezTo>
                  <a:pt x="11444" y="403"/>
                  <a:pt x="11446" y="391"/>
                  <a:pt x="11419" y="391"/>
                </a:cubicBezTo>
                <a:cubicBezTo>
                  <a:pt x="11397" y="391"/>
                  <a:pt x="11368" y="407"/>
                  <a:pt x="11358" y="426"/>
                </a:cubicBezTo>
                <a:cubicBezTo>
                  <a:pt x="11332" y="475"/>
                  <a:pt x="10880" y="469"/>
                  <a:pt x="10895" y="420"/>
                </a:cubicBezTo>
                <a:cubicBezTo>
                  <a:pt x="10902" y="397"/>
                  <a:pt x="10879" y="390"/>
                  <a:pt x="10826" y="400"/>
                </a:cubicBezTo>
                <a:cubicBezTo>
                  <a:pt x="10728" y="418"/>
                  <a:pt x="10578" y="350"/>
                  <a:pt x="10578" y="288"/>
                </a:cubicBezTo>
                <a:cubicBezTo>
                  <a:pt x="10578" y="262"/>
                  <a:pt x="10561" y="236"/>
                  <a:pt x="10541" y="227"/>
                </a:cubicBezTo>
                <a:cubicBezTo>
                  <a:pt x="10521" y="218"/>
                  <a:pt x="10516" y="196"/>
                  <a:pt x="10529" y="181"/>
                </a:cubicBezTo>
                <a:cubicBezTo>
                  <a:pt x="10543" y="165"/>
                  <a:pt x="10535" y="163"/>
                  <a:pt x="10513" y="173"/>
                </a:cubicBezTo>
                <a:cubicBezTo>
                  <a:pt x="10453" y="198"/>
                  <a:pt x="10425" y="146"/>
                  <a:pt x="10468" y="89"/>
                </a:cubicBezTo>
                <a:cubicBezTo>
                  <a:pt x="10492" y="58"/>
                  <a:pt x="10493" y="32"/>
                  <a:pt x="10472" y="23"/>
                </a:cubicBezTo>
                <a:cubicBezTo>
                  <a:pt x="10453" y="14"/>
                  <a:pt x="10421" y="31"/>
                  <a:pt x="10399" y="60"/>
                </a:cubicBezTo>
                <a:cubicBezTo>
                  <a:pt x="10360" y="112"/>
                  <a:pt x="10266" y="117"/>
                  <a:pt x="10281" y="66"/>
                </a:cubicBezTo>
                <a:cubicBezTo>
                  <a:pt x="10286" y="51"/>
                  <a:pt x="10234" y="44"/>
                  <a:pt x="10159" y="52"/>
                </a:cubicBezTo>
                <a:cubicBezTo>
                  <a:pt x="10081" y="59"/>
                  <a:pt x="10004" y="50"/>
                  <a:pt x="9952" y="26"/>
                </a:cubicBezTo>
                <a:cubicBezTo>
                  <a:pt x="9917" y="9"/>
                  <a:pt x="9892" y="0"/>
                  <a:pt x="9867" y="0"/>
                </a:cubicBezTo>
                <a:close/>
                <a:moveTo>
                  <a:pt x="6616" y="852"/>
                </a:moveTo>
                <a:cubicBezTo>
                  <a:pt x="6596" y="852"/>
                  <a:pt x="6579" y="864"/>
                  <a:pt x="6579" y="878"/>
                </a:cubicBezTo>
                <a:cubicBezTo>
                  <a:pt x="6579" y="892"/>
                  <a:pt x="6596" y="904"/>
                  <a:pt x="6616" y="904"/>
                </a:cubicBezTo>
                <a:cubicBezTo>
                  <a:pt x="6636" y="904"/>
                  <a:pt x="6652" y="892"/>
                  <a:pt x="6652" y="878"/>
                </a:cubicBezTo>
                <a:cubicBezTo>
                  <a:pt x="6652" y="864"/>
                  <a:pt x="6636" y="852"/>
                  <a:pt x="6616" y="852"/>
                </a:cubicBezTo>
                <a:close/>
                <a:moveTo>
                  <a:pt x="7229" y="16367"/>
                </a:moveTo>
                <a:cubicBezTo>
                  <a:pt x="7210" y="16358"/>
                  <a:pt x="7193" y="16363"/>
                  <a:pt x="7193" y="16378"/>
                </a:cubicBezTo>
                <a:cubicBezTo>
                  <a:pt x="7193" y="16393"/>
                  <a:pt x="7210" y="16404"/>
                  <a:pt x="7229" y="16404"/>
                </a:cubicBezTo>
                <a:cubicBezTo>
                  <a:pt x="7249" y="16404"/>
                  <a:pt x="7262" y="16402"/>
                  <a:pt x="7262" y="16395"/>
                </a:cubicBezTo>
                <a:cubicBezTo>
                  <a:pt x="7262" y="16389"/>
                  <a:pt x="7249" y="16375"/>
                  <a:pt x="7229" y="16367"/>
                </a:cubicBezTo>
                <a:close/>
                <a:moveTo>
                  <a:pt x="1427" y="20644"/>
                </a:moveTo>
                <a:cubicBezTo>
                  <a:pt x="1406" y="20644"/>
                  <a:pt x="1398" y="20656"/>
                  <a:pt x="1410" y="20670"/>
                </a:cubicBezTo>
                <a:cubicBezTo>
                  <a:pt x="1423" y="20684"/>
                  <a:pt x="1438" y="20696"/>
                  <a:pt x="1447" y="20696"/>
                </a:cubicBezTo>
                <a:cubicBezTo>
                  <a:pt x="1456" y="20696"/>
                  <a:pt x="1463" y="20684"/>
                  <a:pt x="1463" y="20670"/>
                </a:cubicBezTo>
                <a:cubicBezTo>
                  <a:pt x="1463" y="20656"/>
                  <a:pt x="1448" y="20644"/>
                  <a:pt x="1427" y="20644"/>
                </a:cubicBezTo>
                <a:close/>
                <a:moveTo>
                  <a:pt x="21488" y="20673"/>
                </a:moveTo>
                <a:cubicBezTo>
                  <a:pt x="21389" y="20674"/>
                  <a:pt x="21379" y="20678"/>
                  <a:pt x="21439" y="20696"/>
                </a:cubicBezTo>
                <a:cubicBezTo>
                  <a:pt x="21537" y="20726"/>
                  <a:pt x="21560" y="20726"/>
                  <a:pt x="21586" y="20696"/>
                </a:cubicBezTo>
                <a:cubicBezTo>
                  <a:pt x="21599" y="20681"/>
                  <a:pt x="21559" y="20672"/>
                  <a:pt x="21488" y="20673"/>
                </a:cubicBezTo>
                <a:close/>
                <a:moveTo>
                  <a:pt x="17803" y="20926"/>
                </a:moveTo>
                <a:cubicBezTo>
                  <a:pt x="17783" y="20926"/>
                  <a:pt x="17789" y="20939"/>
                  <a:pt x="17819" y="20952"/>
                </a:cubicBezTo>
                <a:cubicBezTo>
                  <a:pt x="17849" y="20966"/>
                  <a:pt x="17888" y="20975"/>
                  <a:pt x="17908" y="20975"/>
                </a:cubicBezTo>
                <a:cubicBezTo>
                  <a:pt x="17928" y="20975"/>
                  <a:pt x="17922" y="20966"/>
                  <a:pt x="17892" y="20952"/>
                </a:cubicBezTo>
                <a:cubicBezTo>
                  <a:pt x="17862" y="20939"/>
                  <a:pt x="17822" y="20926"/>
                  <a:pt x="17803" y="2092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1360022" y="8013700"/>
            <a:ext cx="102489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Live life </a:t>
            </a:r>
            <a:r>
              <a:rPr>
                <a:solidFill>
                  <a:srgbClr val="FF2600"/>
                </a:solidFill>
              </a:rPr>
              <a:t>Safely and Fairly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584</Words>
  <Application>Microsoft Macintosh PowerPoint</Application>
  <PresentationFormat>Custom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Sue Morris</cp:lastModifiedBy>
  <cp:revision>3</cp:revision>
  <dcterms:modified xsi:type="dcterms:W3CDTF">2015-12-27T20:50:21Z</dcterms:modified>
</cp:coreProperties>
</file>