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118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  <p:sldId id="354" r:id="rId113"/>
    <p:sldId id="355" r:id="rId114"/>
    <p:sldId id="356" r:id="rId115"/>
    <p:sldId id="357" r:id="rId116"/>
    <p:sldId id="358" r:id="rId1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2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120" Type="http://schemas.openxmlformats.org/officeDocument/2006/relationships/presProps" Target="presProps.xml"/><Relationship Id="rId121" Type="http://schemas.openxmlformats.org/officeDocument/2006/relationships/viewProps" Target="viewProps.xml"/><Relationship Id="rId122" Type="http://schemas.openxmlformats.org/officeDocument/2006/relationships/theme" Target="theme/theme1.xml"/><Relationship Id="rId123" Type="http://schemas.openxmlformats.org/officeDocument/2006/relationships/tableStyles" Target="tableStyles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90" Type="http://schemas.openxmlformats.org/officeDocument/2006/relationships/slide" Target="slides/slide76.xml"/><Relationship Id="rId91" Type="http://schemas.openxmlformats.org/officeDocument/2006/relationships/slide" Target="slides/slide77.xml"/><Relationship Id="rId92" Type="http://schemas.openxmlformats.org/officeDocument/2006/relationships/slide" Target="slides/slide78.xml"/><Relationship Id="rId93" Type="http://schemas.openxmlformats.org/officeDocument/2006/relationships/slide" Target="slides/slide79.xml"/><Relationship Id="rId94" Type="http://schemas.openxmlformats.org/officeDocument/2006/relationships/slide" Target="slides/slide80.xml"/><Relationship Id="rId95" Type="http://schemas.openxmlformats.org/officeDocument/2006/relationships/slide" Target="slides/slide81.xml"/><Relationship Id="rId96" Type="http://schemas.openxmlformats.org/officeDocument/2006/relationships/slide" Target="slides/slide82.xml"/><Relationship Id="rId101" Type="http://schemas.openxmlformats.org/officeDocument/2006/relationships/slide" Target="slides/slide87.xml"/><Relationship Id="rId102" Type="http://schemas.openxmlformats.org/officeDocument/2006/relationships/slide" Target="slides/slide88.xml"/><Relationship Id="rId103" Type="http://schemas.openxmlformats.org/officeDocument/2006/relationships/slide" Target="slides/slide89.xml"/><Relationship Id="rId104" Type="http://schemas.openxmlformats.org/officeDocument/2006/relationships/slide" Target="slides/slide90.xml"/><Relationship Id="rId105" Type="http://schemas.openxmlformats.org/officeDocument/2006/relationships/slide" Target="slides/slide91.xml"/><Relationship Id="rId106" Type="http://schemas.openxmlformats.org/officeDocument/2006/relationships/slide" Target="slides/slide92.xml"/><Relationship Id="rId107" Type="http://schemas.openxmlformats.org/officeDocument/2006/relationships/slide" Target="slides/slide93.xml"/><Relationship Id="rId108" Type="http://schemas.openxmlformats.org/officeDocument/2006/relationships/slide" Target="slides/slide94.xml"/><Relationship Id="rId109" Type="http://schemas.openxmlformats.org/officeDocument/2006/relationships/slide" Target="slides/slide95.xml"/><Relationship Id="rId97" Type="http://schemas.openxmlformats.org/officeDocument/2006/relationships/slide" Target="slides/slide83.xml"/><Relationship Id="rId98" Type="http://schemas.openxmlformats.org/officeDocument/2006/relationships/slide" Target="slides/slide84.xml"/><Relationship Id="rId99" Type="http://schemas.openxmlformats.org/officeDocument/2006/relationships/slide" Target="slides/slide85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00" Type="http://schemas.openxmlformats.org/officeDocument/2006/relationships/slide" Target="slides/slide86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110" Type="http://schemas.openxmlformats.org/officeDocument/2006/relationships/slide" Target="slides/slide96.xml"/><Relationship Id="rId111" Type="http://schemas.openxmlformats.org/officeDocument/2006/relationships/slide" Target="slides/slide97.xml"/><Relationship Id="rId112" Type="http://schemas.openxmlformats.org/officeDocument/2006/relationships/slide" Target="slides/slide98.xml"/><Relationship Id="rId113" Type="http://schemas.openxmlformats.org/officeDocument/2006/relationships/slide" Target="slides/slide99.xml"/><Relationship Id="rId114" Type="http://schemas.openxmlformats.org/officeDocument/2006/relationships/slide" Target="slides/slide100.xml"/><Relationship Id="rId115" Type="http://schemas.openxmlformats.org/officeDocument/2006/relationships/slide" Target="slides/slide101.xml"/><Relationship Id="rId116" Type="http://schemas.openxmlformats.org/officeDocument/2006/relationships/slide" Target="slides/slide102.xml"/><Relationship Id="rId117" Type="http://schemas.openxmlformats.org/officeDocument/2006/relationships/slide" Target="slides/slide103.xml"/><Relationship Id="rId118" Type="http://schemas.openxmlformats.org/officeDocument/2006/relationships/notesMaster" Target="notesMasters/notesMaster1.xml"/><Relationship Id="rId119" Type="http://schemas.openxmlformats.org/officeDocument/2006/relationships/printerSettings" Target="printerSettings/printerSettings1.bin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80" Type="http://schemas.openxmlformats.org/officeDocument/2006/relationships/slide" Target="slides/slide66.xml"/><Relationship Id="rId81" Type="http://schemas.openxmlformats.org/officeDocument/2006/relationships/slide" Target="slides/slide67.xml"/><Relationship Id="rId82" Type="http://schemas.openxmlformats.org/officeDocument/2006/relationships/slide" Target="slides/slide68.xml"/><Relationship Id="rId83" Type="http://schemas.openxmlformats.org/officeDocument/2006/relationships/slide" Target="slides/slide69.xml"/><Relationship Id="rId84" Type="http://schemas.openxmlformats.org/officeDocument/2006/relationships/slide" Target="slides/slide70.xml"/><Relationship Id="rId85" Type="http://schemas.openxmlformats.org/officeDocument/2006/relationships/slide" Target="slides/slide71.xml"/><Relationship Id="rId86" Type="http://schemas.openxmlformats.org/officeDocument/2006/relationships/slide" Target="slides/slide72.xml"/><Relationship Id="rId87" Type="http://schemas.openxmlformats.org/officeDocument/2006/relationships/slide" Target="slides/slide73.xml"/><Relationship Id="rId88" Type="http://schemas.openxmlformats.org/officeDocument/2006/relationships/slide" Target="slides/slide74.xml"/><Relationship Id="rId89" Type="http://schemas.openxmlformats.org/officeDocument/2006/relationships/slide" Target="slides/slide7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FF28-2471-C544-A358-39BFDD4B0F28}" type="datetimeFigureOut">
              <a:rPr lang="en-US" smtClean="0"/>
              <a:t>29/03/17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94BD8-BA59-9F44-B9A3-39C5410EC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94BD8-BA59-9F44-B9A3-39C5410EC40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9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271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3961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22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062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844675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8063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3256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8893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3462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040512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132832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691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0909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634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550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781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588878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9027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4639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5930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88392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776997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13488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6961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793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436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919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025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899715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566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538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551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317679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48842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6057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72934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551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655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36307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00130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740686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9251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34441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20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8801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45461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896723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617046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748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6161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5861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4792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94963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6507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958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696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5154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036811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483652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9995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7066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843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4996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7223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14159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3735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8466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48112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58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83922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5713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24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10221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1668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891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491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55644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3556152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189527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79064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562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7922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155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564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55702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253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6860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69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181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088036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076045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5622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475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8615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1285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4545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695139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807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138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73856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79427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664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3480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98745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2119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0920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7155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9986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84739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207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043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299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9816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6578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6172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84101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0105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6458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6388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8807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84220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327923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56173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105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7727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699523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11177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2709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1717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486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5889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9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513047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933649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1826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813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11490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2649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721050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4528358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75275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06235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6330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433023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48824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1296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4317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90496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6592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96087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7856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61419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03015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6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txStyles>
    <p:titleStyle>
      <a:lvl1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54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598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431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4876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txStyles>
    <p:titleStyle>
      <a:lvl1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319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76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209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654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731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8176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621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7066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sybEhP_olE" TargetMode="Externa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1" Type="http://schemas.microsoft.com/office/2007/relationships/media" Target="file://localhost/Users/suemorris/Documents/InnerFit%20NZ/Sue's%20CJK's%20Master%20Folder/Unit%20Planning/Self%20Control/Latest%20version/Self%20Control/%20Self%20Control%20Electronic%20Version/SC%20Level%202/L2%20for%20PC/A%20Monarch%20Butterfly%20Caterpillar%20Transforms-2.mp4" TargetMode="External"/><Relationship Id="rId2" Type="http://schemas.openxmlformats.org/officeDocument/2006/relationships/video" Target="file://localhost/Users/suemorris/Documents/InnerFit%20NZ/Sue's%20CJK's%20Master%20Folder/Unit%20Planning/Self%20Control/Latest%20version/Self%20Control/%20Self%20Control%20Electronic%20Version/SC%20Level%202/L2%20for%20PC/A%20Monarch%20Butterfly%20Caterpillar%20Transforms-2.mp4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59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3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0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5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9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6.jpeg"/><Relationship Id="rId5" Type="http://schemas.openxmlformats.org/officeDocument/2006/relationships/image" Target="../media/image92.png"/><Relationship Id="rId1" Type="http://schemas.microsoft.com/office/2007/relationships/media" Target="file://localhost/Users/suemorris/Documents/InnerFit%20NZ/Sue's%20CJK's%20Master%20Folder/Unit%20Planning/Self%20Control/Latest%20version/Self%20Control/%20Self%20Control%20Electronic%20Version/SC%20Level%202/L2%20for%20PC/Space%20Shuttle%20Launch.mov" TargetMode="External"/><Relationship Id="rId2" Type="http://schemas.openxmlformats.org/officeDocument/2006/relationships/video" Target="file://localhost/Users/suemorris/Documents/InnerFit%20NZ/Sue's%20CJK's%20Master%20Folder/Unit%20Planning/Self%20Control/Latest%20version/Self%20Control/%20Self%20Control%20Electronic%20Version/SC%20Level%202/L2%20for%20PC/Space%20Shuttle%20Launch.mov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5527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96200"/>
            <a:ext cx="65405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20775"/>
            <a:ext cx="1943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/>
          </p:cNvSpPr>
          <p:nvPr/>
        </p:nvSpPr>
        <p:spPr bwMode="auto">
          <a:xfrm>
            <a:off x="3987800" y="1270000"/>
            <a:ext cx="69469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 sz="4400" b="1">
                <a:solidFill>
                  <a:srgbClr val="19191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Winning Your Game of Life by having</a:t>
            </a: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3657600" y="3276600"/>
            <a:ext cx="7162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2100"/>
              </a:spcBef>
            </a:pPr>
            <a:r>
              <a:rPr lang="en-US" sz="67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2336800" y="3060700"/>
            <a:ext cx="8343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is acting with          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a hard choice to make with your family?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2336800" y="6515100"/>
            <a:ext cx="834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this is?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</a:t>
            </a:r>
          </a:p>
        </p:txBody>
      </p:sp>
      <p:pic>
        <p:nvPicPr>
          <p:cNvPr id="2458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79513"/>
            <a:ext cx="17795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4953000" y="1498600"/>
            <a:ext cx="429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Family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Rectangle 2"/>
          <p:cNvSpPr>
            <a:spLocks/>
          </p:cNvSpPr>
          <p:nvPr/>
        </p:nvSpPr>
        <p:spPr bwMode="auto">
          <a:xfrm>
            <a:off x="3302000" y="3467100"/>
            <a:ext cx="6400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 learning to</a:t>
            </a:r>
          </a:p>
        </p:txBody>
      </p:sp>
      <p:sp>
        <p:nvSpPr>
          <p:cNvPr id="116739" name="Rectangle 3"/>
          <p:cNvSpPr>
            <a:spLocks/>
          </p:cNvSpPr>
          <p:nvPr/>
        </p:nvSpPr>
        <p:spPr bwMode="auto">
          <a:xfrm>
            <a:off x="4575175" y="2476500"/>
            <a:ext cx="3859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16740" name="Rectangle 4"/>
          <p:cNvSpPr>
            <a:spLocks/>
          </p:cNvSpPr>
          <p:nvPr/>
        </p:nvSpPr>
        <p:spPr bwMode="auto">
          <a:xfrm>
            <a:off x="4114800" y="4622800"/>
            <a:ext cx="52451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60000"/>
              </a:lnSpc>
            </a:pPr>
            <a:r>
              <a:rPr lang="en-US" sz="5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Wanting it </a:t>
            </a:r>
          </a:p>
        </p:txBody>
      </p:sp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2374900" y="1333500"/>
            <a:ext cx="4673600" cy="927100"/>
            <a:chOff x="0" y="0"/>
            <a:chExt cx="2944" cy="584"/>
          </a:xfrm>
        </p:grpSpPr>
        <p:grpSp>
          <p:nvGrpSpPr>
            <p:cNvPr id="116743" name="Group 7"/>
            <p:cNvGrpSpPr>
              <a:grpSpLocks/>
            </p:cNvGrpSpPr>
            <p:nvPr/>
          </p:nvGrpSpPr>
          <p:grpSpPr bwMode="auto">
            <a:xfrm>
              <a:off x="576" y="0"/>
              <a:ext cx="536" cy="576"/>
              <a:chOff x="0" y="0"/>
              <a:chExt cx="536" cy="576"/>
            </a:xfrm>
          </p:grpSpPr>
          <p:sp>
            <p:nvSpPr>
              <p:cNvPr id="116741" name="Rectangle 5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742" name="Rectangle 6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16746" name="Group 10"/>
            <p:cNvGrpSpPr>
              <a:grpSpLocks/>
            </p:cNvGrpSpPr>
            <p:nvPr/>
          </p:nvGrpSpPr>
          <p:grpSpPr bwMode="auto">
            <a:xfrm>
              <a:off x="1168" y="0"/>
              <a:ext cx="504" cy="576"/>
              <a:chOff x="0" y="0"/>
              <a:chExt cx="504" cy="576"/>
            </a:xfrm>
          </p:grpSpPr>
          <p:sp>
            <p:nvSpPr>
              <p:cNvPr id="116744" name="Rectangle 8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745" name="Rectangle 9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16749" name="Group 13"/>
            <p:cNvGrpSpPr>
              <a:grpSpLocks/>
            </p:cNvGrpSpPr>
            <p:nvPr/>
          </p:nvGrpSpPr>
          <p:grpSpPr bwMode="auto">
            <a:xfrm>
              <a:off x="1728" y="0"/>
              <a:ext cx="520" cy="576"/>
              <a:chOff x="0" y="0"/>
              <a:chExt cx="520" cy="576"/>
            </a:xfrm>
          </p:grpSpPr>
          <p:sp>
            <p:nvSpPr>
              <p:cNvPr id="116747" name="Rectangle 11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748" name="Rectangle 12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16752" name="Group 16"/>
            <p:cNvGrpSpPr>
              <a:grpSpLocks/>
            </p:cNvGrpSpPr>
            <p:nvPr/>
          </p:nvGrpSpPr>
          <p:grpSpPr bwMode="auto">
            <a:xfrm>
              <a:off x="2304" y="0"/>
              <a:ext cx="640" cy="576"/>
              <a:chOff x="0" y="0"/>
              <a:chExt cx="640" cy="576"/>
            </a:xfrm>
          </p:grpSpPr>
          <p:sp>
            <p:nvSpPr>
              <p:cNvPr id="116750" name="Rectangle 14"/>
              <p:cNvSpPr>
                <a:spLocks/>
              </p:cNvSpPr>
              <p:nvPr/>
            </p:nvSpPr>
            <p:spPr bwMode="auto">
              <a:xfrm>
                <a:off x="0" y="0"/>
                <a:ext cx="64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751" name="Rectangle 15"/>
              <p:cNvSpPr>
                <a:spLocks/>
              </p:cNvSpPr>
              <p:nvPr/>
            </p:nvSpPr>
            <p:spPr bwMode="auto">
              <a:xfrm>
                <a:off x="0" y="76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16755" name="Group 19"/>
            <p:cNvGrpSpPr>
              <a:grpSpLocks/>
            </p:cNvGrpSpPr>
            <p:nvPr/>
          </p:nvGrpSpPr>
          <p:grpSpPr bwMode="auto">
            <a:xfrm>
              <a:off x="0" y="0"/>
              <a:ext cx="520" cy="584"/>
              <a:chOff x="0" y="0"/>
              <a:chExt cx="520" cy="584"/>
            </a:xfrm>
          </p:grpSpPr>
          <p:sp>
            <p:nvSpPr>
              <p:cNvPr id="116753" name="Rectangle 17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6754" name="Rectangle 18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16757" name="Rectangle 21"/>
          <p:cNvSpPr>
            <a:spLocks/>
          </p:cNvSpPr>
          <p:nvPr/>
        </p:nvSpPr>
        <p:spPr bwMode="auto">
          <a:xfrm>
            <a:off x="1447800" y="4518025"/>
            <a:ext cx="2387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</a:t>
            </a:r>
          </a:p>
        </p:txBody>
      </p:sp>
      <p:sp>
        <p:nvSpPr>
          <p:cNvPr id="116758" name="Rectangle 22"/>
          <p:cNvSpPr>
            <a:spLocks/>
          </p:cNvSpPr>
          <p:nvPr/>
        </p:nvSpPr>
        <p:spPr bwMode="auto">
          <a:xfrm>
            <a:off x="8763000" y="4508500"/>
            <a:ext cx="2768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NOW!!</a:t>
            </a:r>
          </a:p>
        </p:txBody>
      </p:sp>
      <p:sp>
        <p:nvSpPr>
          <p:cNvPr id="116759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  <p:sp>
        <p:nvSpPr>
          <p:cNvPr id="116760" name="Rectangle 24"/>
          <p:cNvSpPr>
            <a:spLocks/>
          </p:cNvSpPr>
          <p:nvPr/>
        </p:nvSpPr>
        <p:spPr bwMode="auto">
          <a:xfrm>
            <a:off x="12068175" y="9067800"/>
            <a:ext cx="596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100</a:t>
            </a:r>
          </a:p>
        </p:txBody>
      </p:sp>
      <p:sp>
        <p:nvSpPr>
          <p:cNvPr id="116761" name="Rectangle 25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Review</a:t>
            </a:r>
          </a:p>
        </p:txBody>
      </p:sp>
      <p:pic>
        <p:nvPicPr>
          <p:cNvPr id="116762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48640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63" name="Rectangle 27"/>
          <p:cNvSpPr>
            <a:spLocks/>
          </p:cNvSpPr>
          <p:nvPr/>
        </p:nvSpPr>
        <p:spPr bwMode="auto">
          <a:xfrm>
            <a:off x="4003675" y="4646613"/>
            <a:ext cx="4873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60000"/>
              </a:lnSpc>
            </a:pP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  <p:bldP spid="116757" grpId="0" autoUpdateAnimBg="0"/>
      <p:bldP spid="116758" grpId="0" autoUpdateAnimBg="0"/>
      <p:bldP spid="116763" grpId="0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2"/>
          <p:cNvSpPr>
            <a:spLocks/>
          </p:cNvSpPr>
          <p:nvPr/>
        </p:nvSpPr>
        <p:spPr bwMode="auto">
          <a:xfrm>
            <a:off x="2547938" y="2476500"/>
            <a:ext cx="791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60000"/>
              </a:lnSpc>
            </a:pP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 REACTIONS </a:t>
            </a:r>
          </a:p>
        </p:txBody>
      </p:sp>
      <p:sp>
        <p:nvSpPr>
          <p:cNvPr id="117763" name="Rectangle 3"/>
          <p:cNvSpPr>
            <a:spLocks/>
          </p:cNvSpPr>
          <p:nvPr/>
        </p:nvSpPr>
        <p:spPr bwMode="auto">
          <a:xfrm>
            <a:off x="3556000" y="3652838"/>
            <a:ext cx="5902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gives you time to </a:t>
            </a:r>
          </a:p>
        </p:txBody>
      </p:sp>
      <p:sp>
        <p:nvSpPr>
          <p:cNvPr id="117764" name="Rectangle 4"/>
          <p:cNvSpPr>
            <a:spLocks/>
          </p:cNvSpPr>
          <p:nvPr/>
        </p:nvSpPr>
        <p:spPr bwMode="auto">
          <a:xfrm>
            <a:off x="3059113" y="4927600"/>
            <a:ext cx="68976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about what to</a:t>
            </a:r>
          </a:p>
        </p:txBody>
      </p:sp>
      <p:sp>
        <p:nvSpPr>
          <p:cNvPr id="117765" name="Rectangle 5"/>
          <p:cNvSpPr>
            <a:spLocks/>
          </p:cNvSpPr>
          <p:nvPr/>
        </p:nvSpPr>
        <p:spPr bwMode="auto">
          <a:xfrm>
            <a:off x="4352925" y="6381750"/>
            <a:ext cx="1751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 </a:t>
            </a:r>
          </a:p>
        </p:txBody>
      </p:sp>
      <p:sp>
        <p:nvSpPr>
          <p:cNvPr id="117766" name="Rectangle 6"/>
          <p:cNvSpPr>
            <a:spLocks/>
          </p:cNvSpPr>
          <p:nvPr/>
        </p:nvSpPr>
        <p:spPr bwMode="auto">
          <a:xfrm>
            <a:off x="7256463" y="6388100"/>
            <a:ext cx="13985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</a:t>
            </a:r>
          </a:p>
        </p:txBody>
      </p:sp>
      <p:sp>
        <p:nvSpPr>
          <p:cNvPr id="117767" name="Rectangle 7"/>
          <p:cNvSpPr>
            <a:spLocks/>
          </p:cNvSpPr>
          <p:nvPr/>
        </p:nvSpPr>
        <p:spPr bwMode="auto">
          <a:xfrm>
            <a:off x="2860675" y="8121650"/>
            <a:ext cx="8331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117768" name="Rectangle 8"/>
          <p:cNvSpPr>
            <a:spLocks/>
          </p:cNvSpPr>
          <p:nvPr/>
        </p:nvSpPr>
        <p:spPr bwMode="auto">
          <a:xfrm>
            <a:off x="12157075" y="9067800"/>
            <a:ext cx="508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101</a:t>
            </a:r>
          </a:p>
        </p:txBody>
      </p:sp>
      <p:grpSp>
        <p:nvGrpSpPr>
          <p:cNvPr id="117784" name="Group 24"/>
          <p:cNvGrpSpPr>
            <a:grpSpLocks/>
          </p:cNvGrpSpPr>
          <p:nvPr/>
        </p:nvGrpSpPr>
        <p:grpSpPr bwMode="auto">
          <a:xfrm>
            <a:off x="2374900" y="1320800"/>
            <a:ext cx="4673600" cy="939800"/>
            <a:chOff x="0" y="0"/>
            <a:chExt cx="2944" cy="592"/>
          </a:xfrm>
        </p:grpSpPr>
        <p:grpSp>
          <p:nvGrpSpPr>
            <p:cNvPr id="117771" name="Group 11"/>
            <p:cNvGrpSpPr>
              <a:grpSpLocks/>
            </p:cNvGrpSpPr>
            <p:nvPr/>
          </p:nvGrpSpPr>
          <p:grpSpPr bwMode="auto">
            <a:xfrm>
              <a:off x="576" y="8"/>
              <a:ext cx="536" cy="576"/>
              <a:chOff x="0" y="0"/>
              <a:chExt cx="536" cy="576"/>
            </a:xfrm>
          </p:grpSpPr>
          <p:sp>
            <p:nvSpPr>
              <p:cNvPr id="117769" name="Rectangle 9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770" name="Rectangle 10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17774" name="Group 14"/>
            <p:cNvGrpSpPr>
              <a:grpSpLocks/>
            </p:cNvGrpSpPr>
            <p:nvPr/>
          </p:nvGrpSpPr>
          <p:grpSpPr bwMode="auto">
            <a:xfrm>
              <a:off x="1168" y="8"/>
              <a:ext cx="504" cy="576"/>
              <a:chOff x="0" y="0"/>
              <a:chExt cx="504" cy="576"/>
            </a:xfrm>
          </p:grpSpPr>
          <p:sp>
            <p:nvSpPr>
              <p:cNvPr id="117772" name="Rectangle 12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773" name="Rectangle 13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17777" name="Group 17"/>
            <p:cNvGrpSpPr>
              <a:grpSpLocks/>
            </p:cNvGrpSpPr>
            <p:nvPr/>
          </p:nvGrpSpPr>
          <p:grpSpPr bwMode="auto">
            <a:xfrm>
              <a:off x="1728" y="8"/>
              <a:ext cx="520" cy="576"/>
              <a:chOff x="0" y="0"/>
              <a:chExt cx="520" cy="576"/>
            </a:xfrm>
          </p:grpSpPr>
          <p:sp>
            <p:nvSpPr>
              <p:cNvPr id="117775" name="Rectangle 15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776" name="Rectangle 16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17780" name="Group 20"/>
            <p:cNvGrpSpPr>
              <a:grpSpLocks/>
            </p:cNvGrpSpPr>
            <p:nvPr/>
          </p:nvGrpSpPr>
          <p:grpSpPr bwMode="auto">
            <a:xfrm>
              <a:off x="2304" y="0"/>
              <a:ext cx="640" cy="584"/>
              <a:chOff x="0" y="0"/>
              <a:chExt cx="640" cy="584"/>
            </a:xfrm>
          </p:grpSpPr>
          <p:sp>
            <p:nvSpPr>
              <p:cNvPr id="117778" name="Rectangle 18"/>
              <p:cNvSpPr>
                <a:spLocks/>
              </p:cNvSpPr>
              <p:nvPr/>
            </p:nvSpPr>
            <p:spPr bwMode="auto">
              <a:xfrm>
                <a:off x="0" y="0"/>
                <a:ext cx="640" cy="58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779" name="Rectangle 19"/>
              <p:cNvSpPr>
                <a:spLocks/>
              </p:cNvSpPr>
              <p:nvPr/>
            </p:nvSpPr>
            <p:spPr bwMode="auto">
              <a:xfrm>
                <a:off x="0" y="80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17783" name="Group 23"/>
            <p:cNvGrpSpPr>
              <a:grpSpLocks/>
            </p:cNvGrpSpPr>
            <p:nvPr/>
          </p:nvGrpSpPr>
          <p:grpSpPr bwMode="auto">
            <a:xfrm>
              <a:off x="0" y="8"/>
              <a:ext cx="520" cy="584"/>
              <a:chOff x="0" y="0"/>
              <a:chExt cx="520" cy="584"/>
            </a:xfrm>
          </p:grpSpPr>
          <p:sp>
            <p:nvSpPr>
              <p:cNvPr id="117781" name="Rectangle 21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7782" name="Rectangle 22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17785" name="Rectangle 25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Review</a:t>
            </a:r>
          </a:p>
        </p:txBody>
      </p:sp>
      <p:sp>
        <p:nvSpPr>
          <p:cNvPr id="117786" name="Rectangle 26"/>
          <p:cNvSpPr>
            <a:spLocks/>
          </p:cNvSpPr>
          <p:nvPr/>
        </p:nvSpPr>
        <p:spPr bwMode="auto">
          <a:xfrm>
            <a:off x="6369050" y="6388100"/>
            <a:ext cx="608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&amp;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autoUpdateAnimBg="0"/>
      <p:bldP spid="117764" grpId="0" autoUpdateAnimBg="0"/>
      <p:bldP spid="117765" grpId="0" autoUpdateAnimBg="0"/>
      <p:bldP spid="117766" grpId="0" autoUpdateAnimBg="0"/>
      <p:bldP spid="117786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/>
          </p:cNvSpPr>
          <p:nvPr/>
        </p:nvSpPr>
        <p:spPr bwMode="auto">
          <a:xfrm>
            <a:off x="3500438" y="2451100"/>
            <a:ext cx="6007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60000"/>
              </a:lnSpc>
            </a:pPr>
            <a:r>
              <a:rPr lang="en-US" sz="6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  <a:r>
              <a:rPr lang="en-US" sz="60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118787" name="Rectangle 3"/>
          <p:cNvSpPr>
            <a:spLocks/>
          </p:cNvSpPr>
          <p:nvPr/>
        </p:nvSpPr>
        <p:spPr bwMode="auto">
          <a:xfrm>
            <a:off x="2774950" y="3556000"/>
            <a:ext cx="7467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bridge between your</a:t>
            </a:r>
          </a:p>
        </p:txBody>
      </p:sp>
      <p:sp>
        <p:nvSpPr>
          <p:cNvPr id="118788" name="Rectangle 4"/>
          <p:cNvSpPr>
            <a:spLocks/>
          </p:cNvSpPr>
          <p:nvPr/>
        </p:nvSpPr>
        <p:spPr bwMode="auto">
          <a:xfrm>
            <a:off x="5202238" y="4457700"/>
            <a:ext cx="2606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GOALS</a:t>
            </a:r>
          </a:p>
        </p:txBody>
      </p:sp>
      <p:sp>
        <p:nvSpPr>
          <p:cNvPr id="118789" name="Rectangle 5"/>
          <p:cNvSpPr>
            <a:spLocks/>
          </p:cNvSpPr>
          <p:nvPr/>
        </p:nvSpPr>
        <p:spPr bwMode="auto">
          <a:xfrm>
            <a:off x="5883275" y="5535613"/>
            <a:ext cx="1247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</a:p>
        </p:txBody>
      </p:sp>
      <p:sp>
        <p:nvSpPr>
          <p:cNvPr id="118790" name="Rectangle 6"/>
          <p:cNvSpPr>
            <a:spLocks/>
          </p:cNvSpPr>
          <p:nvPr/>
        </p:nvSpPr>
        <p:spPr bwMode="auto">
          <a:xfrm>
            <a:off x="3048000" y="6451600"/>
            <a:ext cx="6919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ACHIEVING THEM</a:t>
            </a:r>
          </a:p>
        </p:txBody>
      </p:sp>
      <p:sp>
        <p:nvSpPr>
          <p:cNvPr id="11879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18792" name="Rectangle 8"/>
          <p:cNvSpPr>
            <a:spLocks/>
          </p:cNvSpPr>
          <p:nvPr/>
        </p:nvSpPr>
        <p:spPr bwMode="auto">
          <a:xfrm>
            <a:off x="12093575" y="9067800"/>
            <a:ext cx="571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102</a:t>
            </a:r>
          </a:p>
        </p:txBody>
      </p:sp>
      <p:grpSp>
        <p:nvGrpSpPr>
          <p:cNvPr id="118808" name="Group 24"/>
          <p:cNvGrpSpPr>
            <a:grpSpLocks/>
          </p:cNvGrpSpPr>
          <p:nvPr/>
        </p:nvGrpSpPr>
        <p:grpSpPr bwMode="auto">
          <a:xfrm>
            <a:off x="2374900" y="1320800"/>
            <a:ext cx="4673600" cy="939800"/>
            <a:chOff x="0" y="0"/>
            <a:chExt cx="2944" cy="592"/>
          </a:xfrm>
        </p:grpSpPr>
        <p:grpSp>
          <p:nvGrpSpPr>
            <p:cNvPr id="118795" name="Group 11"/>
            <p:cNvGrpSpPr>
              <a:grpSpLocks/>
            </p:cNvGrpSpPr>
            <p:nvPr/>
          </p:nvGrpSpPr>
          <p:grpSpPr bwMode="auto">
            <a:xfrm>
              <a:off x="576" y="8"/>
              <a:ext cx="536" cy="576"/>
              <a:chOff x="0" y="0"/>
              <a:chExt cx="536" cy="576"/>
            </a:xfrm>
          </p:grpSpPr>
          <p:sp>
            <p:nvSpPr>
              <p:cNvPr id="118793" name="Rectangle 9"/>
              <p:cNvSpPr>
                <a:spLocks/>
              </p:cNvSpPr>
              <p:nvPr/>
            </p:nvSpPr>
            <p:spPr bwMode="auto">
              <a:xfrm>
                <a:off x="0" y="0"/>
                <a:ext cx="536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794" name="Rectangle 10"/>
              <p:cNvSpPr>
                <a:spLocks/>
              </p:cNvSpPr>
              <p:nvPr/>
            </p:nvSpPr>
            <p:spPr bwMode="auto">
              <a:xfrm>
                <a:off x="0" y="76"/>
                <a:ext cx="536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E</a:t>
                </a:r>
              </a:p>
            </p:txBody>
          </p:sp>
        </p:grpSp>
        <p:grpSp>
          <p:nvGrpSpPr>
            <p:cNvPr id="118798" name="Group 14"/>
            <p:cNvGrpSpPr>
              <a:grpSpLocks/>
            </p:cNvGrpSpPr>
            <p:nvPr/>
          </p:nvGrpSpPr>
          <p:grpSpPr bwMode="auto">
            <a:xfrm>
              <a:off x="1168" y="8"/>
              <a:ext cx="504" cy="576"/>
              <a:chOff x="0" y="0"/>
              <a:chExt cx="504" cy="576"/>
            </a:xfrm>
          </p:grpSpPr>
          <p:sp>
            <p:nvSpPr>
              <p:cNvPr id="118796" name="Rectangle 12"/>
              <p:cNvSpPr>
                <a:spLocks/>
              </p:cNvSpPr>
              <p:nvPr/>
            </p:nvSpPr>
            <p:spPr bwMode="auto">
              <a:xfrm>
                <a:off x="0" y="0"/>
                <a:ext cx="504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797" name="Rectangle 13"/>
              <p:cNvSpPr>
                <a:spLocks/>
              </p:cNvSpPr>
              <p:nvPr/>
            </p:nvSpPr>
            <p:spPr bwMode="auto">
              <a:xfrm>
                <a:off x="0" y="76"/>
                <a:ext cx="504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L</a:t>
                </a:r>
              </a:p>
            </p:txBody>
          </p:sp>
        </p:grpSp>
        <p:grpSp>
          <p:nvGrpSpPr>
            <p:cNvPr id="118801" name="Group 17"/>
            <p:cNvGrpSpPr>
              <a:grpSpLocks/>
            </p:cNvGrpSpPr>
            <p:nvPr/>
          </p:nvGrpSpPr>
          <p:grpSpPr bwMode="auto">
            <a:xfrm>
              <a:off x="1728" y="8"/>
              <a:ext cx="520" cy="576"/>
              <a:chOff x="0" y="0"/>
              <a:chExt cx="520" cy="576"/>
            </a:xfrm>
          </p:grpSpPr>
          <p:sp>
            <p:nvSpPr>
              <p:cNvPr id="118799" name="Rectangle 15"/>
              <p:cNvSpPr>
                <a:spLocks/>
              </p:cNvSpPr>
              <p:nvPr/>
            </p:nvSpPr>
            <p:spPr bwMode="auto">
              <a:xfrm>
                <a:off x="0" y="0"/>
                <a:ext cx="520" cy="576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800" name="Rectangle 16"/>
              <p:cNvSpPr>
                <a:spLocks/>
              </p:cNvSpPr>
              <p:nvPr/>
            </p:nvSpPr>
            <p:spPr bwMode="auto">
              <a:xfrm>
                <a:off x="0" y="76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F</a:t>
                </a:r>
              </a:p>
            </p:txBody>
          </p:sp>
        </p:grpSp>
        <p:grpSp>
          <p:nvGrpSpPr>
            <p:cNvPr id="118804" name="Group 20"/>
            <p:cNvGrpSpPr>
              <a:grpSpLocks/>
            </p:cNvGrpSpPr>
            <p:nvPr/>
          </p:nvGrpSpPr>
          <p:grpSpPr bwMode="auto">
            <a:xfrm>
              <a:off x="2304" y="0"/>
              <a:ext cx="640" cy="584"/>
              <a:chOff x="0" y="0"/>
              <a:chExt cx="640" cy="584"/>
            </a:xfrm>
          </p:grpSpPr>
          <p:sp>
            <p:nvSpPr>
              <p:cNvPr id="118802" name="Rectangle 18"/>
              <p:cNvSpPr>
                <a:spLocks/>
              </p:cNvSpPr>
              <p:nvPr/>
            </p:nvSpPr>
            <p:spPr bwMode="auto">
              <a:xfrm>
                <a:off x="0" y="0"/>
                <a:ext cx="640" cy="58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803" name="Rectangle 19"/>
              <p:cNvSpPr>
                <a:spLocks/>
              </p:cNvSpPr>
              <p:nvPr/>
            </p:nvSpPr>
            <p:spPr bwMode="auto">
              <a:xfrm>
                <a:off x="0" y="80"/>
                <a:ext cx="64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ctrl</a:t>
                </a:r>
              </a:p>
            </p:txBody>
          </p:sp>
        </p:grpSp>
        <p:grpSp>
          <p:nvGrpSpPr>
            <p:cNvPr id="118807" name="Group 23"/>
            <p:cNvGrpSpPr>
              <a:grpSpLocks/>
            </p:cNvGrpSpPr>
            <p:nvPr/>
          </p:nvGrpSpPr>
          <p:grpSpPr bwMode="auto">
            <a:xfrm>
              <a:off x="0" y="8"/>
              <a:ext cx="520" cy="584"/>
              <a:chOff x="0" y="0"/>
              <a:chExt cx="520" cy="584"/>
            </a:xfrm>
          </p:grpSpPr>
          <p:sp>
            <p:nvSpPr>
              <p:cNvPr id="118805" name="Rectangle 21"/>
              <p:cNvSpPr>
                <a:spLocks/>
              </p:cNvSpPr>
              <p:nvPr/>
            </p:nvSpPr>
            <p:spPr bwMode="auto">
              <a:xfrm>
                <a:off x="0" y="0"/>
                <a:ext cx="520" cy="58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8806" name="Rectangle 22"/>
              <p:cNvSpPr>
                <a:spLocks/>
              </p:cNvSpPr>
              <p:nvPr/>
            </p:nvSpPr>
            <p:spPr bwMode="auto">
              <a:xfrm>
                <a:off x="0" y="80"/>
                <a:ext cx="52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300">
                    <a:solidFill>
                      <a:srgbClr val="FF2712"/>
                    </a:solidFill>
                    <a:latin typeface="B VAG Rounded Bold" charset="0"/>
                    <a:ea typeface="ＭＳ Ｐゴシック" charset="0"/>
                    <a:cs typeface="B VAG Rounded Bold" charset="0"/>
                    <a:sym typeface="B VAG Rounded Bold" charset="0"/>
                  </a:rPr>
                  <a:t>S</a:t>
                </a:r>
              </a:p>
            </p:txBody>
          </p:sp>
        </p:grpSp>
      </p:grpSp>
      <p:sp>
        <p:nvSpPr>
          <p:cNvPr id="118809" name="Rectangle 25"/>
          <p:cNvSpPr>
            <a:spLocks/>
          </p:cNvSpPr>
          <p:nvPr/>
        </p:nvSpPr>
        <p:spPr bwMode="auto">
          <a:xfrm>
            <a:off x="7818438" y="1289050"/>
            <a:ext cx="30543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8" grpId="0" autoUpdateAnimBg="0"/>
      <p:bldP spid="118789" grpId="0" autoUpdateAnimBg="0"/>
      <p:bldP spid="118790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3609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/>
          </p:cNvSpPr>
          <p:nvPr/>
        </p:nvSpPr>
        <p:spPr bwMode="auto">
          <a:xfrm>
            <a:off x="2700338" y="1060450"/>
            <a:ext cx="7607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39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</a:t>
            </a:r>
            <a:r>
              <a:rPr lang="en-US" sz="39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r>
              <a:rPr lang="en-US" sz="39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in </a:t>
            </a:r>
            <a:r>
              <a:rPr lang="en-US" sz="39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</a:t>
            </a:r>
          </a:p>
        </p:txBody>
      </p:sp>
      <p:sp>
        <p:nvSpPr>
          <p:cNvPr id="119812" name="Rectangle 4"/>
          <p:cNvSpPr>
            <a:spLocks/>
          </p:cNvSpPr>
          <p:nvPr/>
        </p:nvSpPr>
        <p:spPr bwMode="auto">
          <a:xfrm>
            <a:off x="3911600" y="1739900"/>
            <a:ext cx="5181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1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19813" name="Rectangle 5"/>
          <p:cNvSpPr>
            <a:spLocks/>
          </p:cNvSpPr>
          <p:nvPr/>
        </p:nvSpPr>
        <p:spPr bwMode="auto">
          <a:xfrm>
            <a:off x="1397000" y="2406650"/>
            <a:ext cx="11061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 to act with </a:t>
            </a:r>
          </a:p>
        </p:txBody>
      </p:sp>
      <p:grpSp>
        <p:nvGrpSpPr>
          <p:cNvPr id="119816" name="Group 8"/>
          <p:cNvGrpSpPr>
            <a:grpSpLocks/>
          </p:cNvGrpSpPr>
          <p:nvPr/>
        </p:nvGrpSpPr>
        <p:grpSpPr bwMode="auto">
          <a:xfrm>
            <a:off x="5105400" y="3263900"/>
            <a:ext cx="825500" cy="952500"/>
            <a:chOff x="0" y="0"/>
            <a:chExt cx="520" cy="600"/>
          </a:xfrm>
        </p:grpSpPr>
        <p:sp>
          <p:nvSpPr>
            <p:cNvPr id="119814" name="Rectangle 6"/>
            <p:cNvSpPr>
              <a:spLocks/>
            </p:cNvSpPr>
            <p:nvPr/>
          </p:nvSpPr>
          <p:spPr bwMode="auto">
            <a:xfrm>
              <a:off x="0" y="0"/>
              <a:ext cx="520" cy="6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815" name="Rectangle 7"/>
            <p:cNvSpPr>
              <a:spLocks/>
            </p:cNvSpPr>
            <p:nvPr/>
          </p:nvSpPr>
          <p:spPr bwMode="auto">
            <a:xfrm>
              <a:off x="0" y="68"/>
              <a:ext cx="52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19819" name="Group 11"/>
          <p:cNvGrpSpPr>
            <a:grpSpLocks/>
          </p:cNvGrpSpPr>
          <p:nvPr/>
        </p:nvGrpSpPr>
        <p:grpSpPr bwMode="auto">
          <a:xfrm>
            <a:off x="6019800" y="3263900"/>
            <a:ext cx="800100" cy="952500"/>
            <a:chOff x="0" y="0"/>
            <a:chExt cx="504" cy="600"/>
          </a:xfrm>
        </p:grpSpPr>
        <p:sp>
          <p:nvSpPr>
            <p:cNvPr id="119817" name="Rectangle 9"/>
            <p:cNvSpPr>
              <a:spLocks/>
            </p:cNvSpPr>
            <p:nvPr/>
          </p:nvSpPr>
          <p:spPr bwMode="auto">
            <a:xfrm>
              <a:off x="0" y="0"/>
              <a:ext cx="504" cy="6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818" name="Rectangle 10"/>
            <p:cNvSpPr>
              <a:spLocks/>
            </p:cNvSpPr>
            <p:nvPr/>
          </p:nvSpPr>
          <p:spPr bwMode="auto">
            <a:xfrm>
              <a:off x="0" y="68"/>
              <a:ext cx="50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19822" name="Group 14"/>
          <p:cNvGrpSpPr>
            <a:grpSpLocks/>
          </p:cNvGrpSpPr>
          <p:nvPr/>
        </p:nvGrpSpPr>
        <p:grpSpPr bwMode="auto">
          <a:xfrm>
            <a:off x="6883400" y="3251200"/>
            <a:ext cx="787400" cy="965200"/>
            <a:chOff x="0" y="0"/>
            <a:chExt cx="496" cy="608"/>
          </a:xfrm>
        </p:grpSpPr>
        <p:sp>
          <p:nvSpPr>
            <p:cNvPr id="119820" name="Rectangle 12"/>
            <p:cNvSpPr>
              <a:spLocks/>
            </p:cNvSpPr>
            <p:nvPr/>
          </p:nvSpPr>
          <p:spPr bwMode="auto">
            <a:xfrm>
              <a:off x="0" y="0"/>
              <a:ext cx="496" cy="608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821" name="Rectangle 13"/>
            <p:cNvSpPr>
              <a:spLocks/>
            </p:cNvSpPr>
            <p:nvPr/>
          </p:nvSpPr>
          <p:spPr bwMode="auto">
            <a:xfrm>
              <a:off x="0" y="72"/>
              <a:ext cx="49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19825" name="Group 17"/>
          <p:cNvGrpSpPr>
            <a:grpSpLocks/>
          </p:cNvGrpSpPr>
          <p:nvPr/>
        </p:nvGrpSpPr>
        <p:grpSpPr bwMode="auto">
          <a:xfrm>
            <a:off x="7823200" y="3238500"/>
            <a:ext cx="1181100" cy="977900"/>
            <a:chOff x="0" y="0"/>
            <a:chExt cx="744" cy="616"/>
          </a:xfrm>
        </p:grpSpPr>
        <p:sp>
          <p:nvSpPr>
            <p:cNvPr id="119823" name="Rectangle 15"/>
            <p:cNvSpPr>
              <a:spLocks/>
            </p:cNvSpPr>
            <p:nvPr/>
          </p:nvSpPr>
          <p:spPr bwMode="auto">
            <a:xfrm>
              <a:off x="0" y="0"/>
              <a:ext cx="744" cy="616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824" name="Rectangle 16"/>
            <p:cNvSpPr>
              <a:spLocks/>
            </p:cNvSpPr>
            <p:nvPr/>
          </p:nvSpPr>
          <p:spPr bwMode="auto">
            <a:xfrm>
              <a:off x="0" y="76"/>
              <a:ext cx="744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grpSp>
        <p:nvGrpSpPr>
          <p:cNvPr id="119828" name="Group 20"/>
          <p:cNvGrpSpPr>
            <a:grpSpLocks/>
          </p:cNvGrpSpPr>
          <p:nvPr/>
        </p:nvGrpSpPr>
        <p:grpSpPr bwMode="auto">
          <a:xfrm>
            <a:off x="4165600" y="3251200"/>
            <a:ext cx="825500" cy="965200"/>
            <a:chOff x="0" y="0"/>
            <a:chExt cx="520" cy="608"/>
          </a:xfrm>
        </p:grpSpPr>
        <p:sp>
          <p:nvSpPr>
            <p:cNvPr id="119826" name="Rectangle 18"/>
            <p:cNvSpPr>
              <a:spLocks/>
            </p:cNvSpPr>
            <p:nvPr/>
          </p:nvSpPr>
          <p:spPr bwMode="auto">
            <a:xfrm>
              <a:off x="0" y="0"/>
              <a:ext cx="520" cy="608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9827" name="Rectangle 19"/>
            <p:cNvSpPr>
              <a:spLocks/>
            </p:cNvSpPr>
            <p:nvPr/>
          </p:nvSpPr>
          <p:spPr bwMode="auto">
            <a:xfrm>
              <a:off x="0" y="72"/>
              <a:ext cx="520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sp>
        <p:nvSpPr>
          <p:cNvPr id="119829" name="Rectangle 21"/>
          <p:cNvSpPr>
            <a:spLocks/>
          </p:cNvSpPr>
          <p:nvPr/>
        </p:nvSpPr>
        <p:spPr bwMode="auto">
          <a:xfrm>
            <a:off x="9055100" y="3422650"/>
            <a:ext cx="12192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</a:t>
            </a:r>
          </a:p>
        </p:txBody>
      </p:sp>
      <p:sp>
        <p:nvSpPr>
          <p:cNvPr id="119830" name="Rectangle 22"/>
          <p:cNvSpPr>
            <a:spLocks/>
          </p:cNvSpPr>
          <p:nvPr/>
        </p:nvSpPr>
        <p:spPr bwMode="auto">
          <a:xfrm>
            <a:off x="596900" y="4400550"/>
            <a:ext cx="10045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Showing</a:t>
            </a:r>
            <a:r>
              <a:rPr lang="en-US" sz="51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119831" name="Rectangle 23"/>
          <p:cNvSpPr>
            <a:spLocks/>
          </p:cNvSpPr>
          <p:nvPr/>
        </p:nvSpPr>
        <p:spPr bwMode="auto">
          <a:xfrm>
            <a:off x="596900" y="5416550"/>
            <a:ext cx="10045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slowly</a:t>
            </a:r>
          </a:p>
        </p:txBody>
      </p:sp>
      <p:sp>
        <p:nvSpPr>
          <p:cNvPr id="119832" name="Rectangle 24"/>
          <p:cNvSpPr>
            <a:spLocks/>
          </p:cNvSpPr>
          <p:nvPr/>
        </p:nvSpPr>
        <p:spPr bwMode="auto">
          <a:xfrm>
            <a:off x="1981200" y="6375400"/>
            <a:ext cx="72390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showing</a:t>
            </a:r>
            <a:r>
              <a:rPr lang="en-US" sz="51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119833" name="Rectangle 25"/>
          <p:cNvSpPr>
            <a:spLocks/>
          </p:cNvSpPr>
          <p:nvPr/>
        </p:nvSpPr>
        <p:spPr bwMode="auto">
          <a:xfrm>
            <a:off x="12169775" y="9067800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103</a:t>
            </a:r>
          </a:p>
        </p:txBody>
      </p:sp>
      <p:sp>
        <p:nvSpPr>
          <p:cNvPr id="119834" name="Rectangle 2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0" grpId="0" autoUpdateAnimBg="0"/>
      <p:bldP spid="119831" grpId="0" autoUpdateAnimBg="0"/>
      <p:bldP spid="1198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5316538" y="5562600"/>
            <a:ext cx="237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?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3340100" y="1301750"/>
            <a:ext cx="6324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it easier to act with</a:t>
            </a:r>
          </a:p>
          <a:p>
            <a:pPr>
              <a:lnSpc>
                <a:spcPct val="110000"/>
              </a:lnSpc>
            </a:pP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adults</a:t>
            </a:r>
            <a:r>
              <a:rPr lang="en-US" sz="2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(teachers, parents, coaches)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are watching you?</a:t>
            </a: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11</a:t>
            </a:r>
          </a:p>
        </p:txBody>
      </p:sp>
      <p:pic>
        <p:nvPicPr>
          <p:cNvPr id="256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5761038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3187700" y="2184400"/>
            <a:ext cx="7175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is knowing you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CAN...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but deciding you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WON</a:t>
            </a:r>
            <a:r>
              <a:rPr lang="ja-JP" altLang="en-US" sz="55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</a:t>
            </a:r>
          </a:p>
        </p:txBody>
      </p:sp>
      <p:pic>
        <p:nvPicPr>
          <p:cNvPr id="266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5753100"/>
            <a:ext cx="13985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765800"/>
            <a:ext cx="2341563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14368" r="7959" b="13702"/>
          <a:stretch>
            <a:fillRect/>
          </a:stretch>
        </p:blipFill>
        <p:spPr bwMode="auto">
          <a:xfrm>
            <a:off x="7048500" y="5776913"/>
            <a:ext cx="26416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/>
          </p:cNvSpPr>
          <p:nvPr/>
        </p:nvSpPr>
        <p:spPr bwMode="auto">
          <a:xfrm>
            <a:off x="1473200" y="606425"/>
            <a:ext cx="10058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350000"/>
              </a:lnSpc>
            </a:pPr>
            <a:r>
              <a:rPr lang="en-US" sz="53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</a:t>
            </a:r>
            <a:r>
              <a:rPr lang="en-US" sz="5300" b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53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3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r>
              <a:rPr lang="ja-JP" altLang="en-US" sz="53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5300" b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3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</a:t>
            </a:r>
          </a:p>
        </p:txBody>
      </p:sp>
      <p:sp>
        <p:nvSpPr>
          <p:cNvPr id="26631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12</a:t>
            </a:r>
          </a:p>
        </p:txBody>
      </p:sp>
      <p:sp>
        <p:nvSpPr>
          <p:cNvPr id="26632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4059238" y="2895600"/>
            <a:ext cx="4902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Here</a:t>
            </a:r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How...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1320800" y="4032250"/>
            <a:ext cx="337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MUCK UP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6132513" y="5097463"/>
            <a:ext cx="4783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what you</a:t>
            </a:r>
            <a:r>
              <a:rPr lang="ja-JP" altLang="en-US" sz="2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 done wrong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6054725" y="59690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 about your choices for </a:t>
            </a:r>
          </a:p>
          <a:p>
            <a:pPr algn="l"/>
            <a:r>
              <a:rPr lang="en-US" sz="2700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putting it right...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43613" y="7035800"/>
            <a:ext cx="478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After you</a:t>
            </a:r>
            <a:r>
              <a:rPr lang="ja-JP" altLang="en-US" sz="2700" b="1">
                <a:solidFill>
                  <a:srgbClr val="008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  </a:t>
            </a:r>
            <a:r>
              <a:rPr lang="ja-JP" altLang="en-US" sz="2700" b="1">
                <a:solidFill>
                  <a:srgbClr val="008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 It Right</a:t>
            </a:r>
            <a:r>
              <a:rPr lang="ja-JP" altLang="en-US" sz="2700" b="1">
                <a:solidFill>
                  <a:srgbClr val="008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27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Learn from your mistakes</a:t>
            </a:r>
          </a:p>
        </p:txBody>
      </p:sp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227138"/>
            <a:ext cx="173990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1295400" y="1530350"/>
            <a:ext cx="1041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Kids with               put things right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787400" y="4984750"/>
            <a:ext cx="417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OWN UP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587500" y="6051550"/>
            <a:ext cx="403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 IT RIGHT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524000" y="7118350"/>
            <a:ext cx="2984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MOVE ON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6070600" y="3949700"/>
            <a:ext cx="441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Everyone gets things wrong at times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13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7" grpId="0" autoUpdateAnimBg="0"/>
      <p:bldP spid="27658" grpId="0" autoUpdateAnimBg="0"/>
      <p:bldP spid="27659" grpId="0" autoUpdateAnimBg="0"/>
      <p:bldP spid="276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4111625" y="1092200"/>
            <a:ext cx="4911725" cy="965200"/>
            <a:chOff x="0" y="0"/>
            <a:chExt cx="3093" cy="608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0" y="0"/>
              <a:ext cx="520" cy="608"/>
              <a:chOff x="0" y="0"/>
              <a:chExt cx="520" cy="608"/>
            </a:xfrm>
          </p:grpSpPr>
          <p:sp>
            <p:nvSpPr>
              <p:cNvPr id="28674" name="Rectangle 2"/>
              <p:cNvSpPr>
                <a:spLocks/>
              </p:cNvSpPr>
              <p:nvPr/>
            </p:nvSpPr>
            <p:spPr bwMode="auto">
              <a:xfrm>
                <a:off x="1" y="0"/>
                <a:ext cx="517" cy="608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75" name="Rectangle 3"/>
              <p:cNvSpPr>
                <a:spLocks/>
              </p:cNvSpPr>
              <p:nvPr/>
            </p:nvSpPr>
            <p:spPr bwMode="auto">
              <a:xfrm>
                <a:off x="0" y="40"/>
                <a:ext cx="52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28679" name="Group 7"/>
            <p:cNvGrpSpPr>
              <a:grpSpLocks/>
            </p:cNvGrpSpPr>
            <p:nvPr/>
          </p:nvGrpSpPr>
          <p:grpSpPr bwMode="auto">
            <a:xfrm>
              <a:off x="567" y="0"/>
              <a:ext cx="552" cy="608"/>
              <a:chOff x="0" y="0"/>
              <a:chExt cx="552" cy="608"/>
            </a:xfrm>
          </p:grpSpPr>
          <p:sp>
            <p:nvSpPr>
              <p:cNvPr id="28677" name="Rectangle 5"/>
              <p:cNvSpPr>
                <a:spLocks/>
              </p:cNvSpPr>
              <p:nvPr/>
            </p:nvSpPr>
            <p:spPr bwMode="auto">
              <a:xfrm>
                <a:off x="0" y="0"/>
                <a:ext cx="552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78" name="Rectangle 6"/>
              <p:cNvSpPr>
                <a:spLocks/>
              </p:cNvSpPr>
              <p:nvPr/>
            </p:nvSpPr>
            <p:spPr bwMode="auto">
              <a:xfrm>
                <a:off x="0" y="40"/>
                <a:ext cx="55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28682" name="Group 10"/>
            <p:cNvGrpSpPr>
              <a:grpSpLocks/>
            </p:cNvGrpSpPr>
            <p:nvPr/>
          </p:nvGrpSpPr>
          <p:grpSpPr bwMode="auto">
            <a:xfrm>
              <a:off x="1167" y="0"/>
              <a:ext cx="553" cy="608"/>
              <a:chOff x="0" y="0"/>
              <a:chExt cx="553" cy="608"/>
            </a:xfrm>
          </p:grpSpPr>
          <p:sp>
            <p:nvSpPr>
              <p:cNvPr id="28680" name="Rectangle 8"/>
              <p:cNvSpPr>
                <a:spLocks/>
              </p:cNvSpPr>
              <p:nvPr/>
            </p:nvSpPr>
            <p:spPr bwMode="auto">
              <a:xfrm>
                <a:off x="0" y="0"/>
                <a:ext cx="553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81" name="Rectangle 9"/>
              <p:cNvSpPr>
                <a:spLocks/>
              </p:cNvSpPr>
              <p:nvPr/>
            </p:nvSpPr>
            <p:spPr bwMode="auto">
              <a:xfrm>
                <a:off x="0" y="40"/>
                <a:ext cx="55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28685" name="Group 13"/>
            <p:cNvGrpSpPr>
              <a:grpSpLocks/>
            </p:cNvGrpSpPr>
            <p:nvPr/>
          </p:nvGrpSpPr>
          <p:grpSpPr bwMode="auto">
            <a:xfrm>
              <a:off x="1768" y="0"/>
              <a:ext cx="552" cy="608"/>
              <a:chOff x="0" y="0"/>
              <a:chExt cx="552" cy="608"/>
            </a:xfrm>
          </p:grpSpPr>
          <p:sp>
            <p:nvSpPr>
              <p:cNvPr id="28683" name="Rectangle 11"/>
              <p:cNvSpPr>
                <a:spLocks/>
              </p:cNvSpPr>
              <p:nvPr/>
            </p:nvSpPr>
            <p:spPr bwMode="auto">
              <a:xfrm>
                <a:off x="0" y="0"/>
                <a:ext cx="552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84" name="Rectangle 12"/>
              <p:cNvSpPr>
                <a:spLocks/>
              </p:cNvSpPr>
              <p:nvPr/>
            </p:nvSpPr>
            <p:spPr bwMode="auto">
              <a:xfrm>
                <a:off x="0" y="40"/>
                <a:ext cx="55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28688" name="Group 16"/>
            <p:cNvGrpSpPr>
              <a:grpSpLocks/>
            </p:cNvGrpSpPr>
            <p:nvPr/>
          </p:nvGrpSpPr>
          <p:grpSpPr bwMode="auto">
            <a:xfrm>
              <a:off x="2369" y="0"/>
              <a:ext cx="724" cy="608"/>
              <a:chOff x="0" y="0"/>
              <a:chExt cx="724" cy="608"/>
            </a:xfrm>
          </p:grpSpPr>
          <p:sp>
            <p:nvSpPr>
              <p:cNvPr id="28686" name="Rectangle 14"/>
              <p:cNvSpPr>
                <a:spLocks/>
              </p:cNvSpPr>
              <p:nvPr/>
            </p:nvSpPr>
            <p:spPr bwMode="auto">
              <a:xfrm>
                <a:off x="0" y="0"/>
                <a:ext cx="724" cy="608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87" name="Rectangle 15"/>
              <p:cNvSpPr>
                <a:spLocks/>
              </p:cNvSpPr>
              <p:nvPr/>
            </p:nvSpPr>
            <p:spPr bwMode="auto">
              <a:xfrm>
                <a:off x="2" y="64"/>
                <a:ext cx="720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sp>
        <p:nvSpPr>
          <p:cNvPr id="28690" name="Rectangle 18"/>
          <p:cNvSpPr>
            <a:spLocks/>
          </p:cNvSpPr>
          <p:nvPr/>
        </p:nvSpPr>
        <p:spPr bwMode="auto">
          <a:xfrm>
            <a:off x="3309938" y="21971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Put it right formula</a:t>
            </a:r>
          </a:p>
        </p:txBody>
      </p: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965200" y="3835400"/>
            <a:ext cx="10858500" cy="2717800"/>
            <a:chOff x="0" y="0"/>
            <a:chExt cx="6840" cy="1712"/>
          </a:xfrm>
        </p:grpSpPr>
        <p:sp>
          <p:nvSpPr>
            <p:cNvPr id="28691" name="Rectangle 19"/>
            <p:cNvSpPr>
              <a:spLocks/>
            </p:cNvSpPr>
            <p:nvPr/>
          </p:nvSpPr>
          <p:spPr bwMode="auto">
            <a:xfrm>
              <a:off x="0" y="0"/>
              <a:ext cx="263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8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OWN UP</a:t>
              </a:r>
            </a:p>
          </p:txBody>
        </p:sp>
        <p:sp>
          <p:nvSpPr>
            <p:cNvPr id="28692" name="Rectangle 20"/>
            <p:cNvSpPr>
              <a:spLocks/>
            </p:cNvSpPr>
            <p:nvPr/>
          </p:nvSpPr>
          <p:spPr bwMode="auto">
            <a:xfrm>
              <a:off x="344" y="532"/>
              <a:ext cx="1944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9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PUT</a:t>
              </a:r>
            </a:p>
            <a:p>
              <a:r>
                <a:rPr lang="en-US" sz="39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IT</a:t>
              </a:r>
            </a:p>
            <a:p>
              <a:r>
                <a:rPr lang="en-US" sz="39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RIGHT</a:t>
              </a:r>
            </a:p>
          </p:txBody>
        </p:sp>
        <p:sp>
          <p:nvSpPr>
            <p:cNvPr id="28693" name="Rectangle 21"/>
            <p:cNvSpPr>
              <a:spLocks/>
            </p:cNvSpPr>
            <p:nvPr/>
          </p:nvSpPr>
          <p:spPr bwMode="auto">
            <a:xfrm>
              <a:off x="2120" y="564"/>
              <a:ext cx="213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4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Choices</a:t>
              </a:r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2120" y="544"/>
              <a:ext cx="64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5" name="Rectangle 23"/>
            <p:cNvSpPr>
              <a:spLocks/>
            </p:cNvSpPr>
            <p:nvPr/>
          </p:nvSpPr>
          <p:spPr bwMode="auto">
            <a:xfrm>
              <a:off x="2120" y="656"/>
              <a:ext cx="213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Rectangle 24"/>
            <p:cNvSpPr>
              <a:spLocks/>
            </p:cNvSpPr>
            <p:nvPr/>
          </p:nvSpPr>
          <p:spPr bwMode="auto">
            <a:xfrm>
              <a:off x="2112" y="720"/>
              <a:ext cx="520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3376" y="516"/>
              <a:ext cx="346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4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Consequences...</a:t>
              </a:r>
              <a:r>
                <a:rPr lang="en-US" sz="1500" b="1">
                  <a:solidFill>
                    <a:srgbClr val="002D99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what could happen?</a:t>
              </a:r>
            </a:p>
          </p:txBody>
        </p:sp>
      </p:grpSp>
      <p:sp>
        <p:nvSpPr>
          <p:cNvPr id="28699" name="Rectangle 2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14</a:t>
            </a:r>
          </a:p>
        </p:txBody>
      </p:sp>
      <p:graphicFrame>
        <p:nvGraphicFramePr>
          <p:cNvPr id="28700" name="Group 28"/>
          <p:cNvGraphicFramePr>
            <a:graphicFrameLocks noGrp="1"/>
          </p:cNvGraphicFramePr>
          <p:nvPr/>
        </p:nvGraphicFramePr>
        <p:xfrm>
          <a:off x="1893888" y="2789238"/>
          <a:ext cx="9372600" cy="5076826"/>
        </p:xfrm>
        <a:graphic>
          <a:graphicData uri="http://schemas.openxmlformats.org/drawingml/2006/table">
            <a:tbl>
              <a:tblPr/>
              <a:tblGrid>
                <a:gridCol w="2451100"/>
                <a:gridCol w="1981200"/>
                <a:gridCol w="49403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MUCK UP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2712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OWN UP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2D99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PUT IT RIGHT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2D99"/>
                        </a:solidFill>
                        <a:effectLst/>
                        <a:latin typeface="Tahoma" charset="0"/>
                        <a:ea typeface="ヒラギノ角ゴ ProN W6" charset="0"/>
                        <a:cs typeface="ヒラギノ角ゴ ProN W6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rgbClr val="727272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   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35" name="Rectangle 63"/>
          <p:cNvSpPr>
            <a:spLocks/>
          </p:cNvSpPr>
          <p:nvPr/>
        </p:nvSpPr>
        <p:spPr bwMode="auto">
          <a:xfrm>
            <a:off x="1201738" y="6742113"/>
            <a:ext cx="3987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MOVE ON</a:t>
            </a:r>
          </a:p>
        </p:txBody>
      </p:sp>
      <p:sp>
        <p:nvSpPr>
          <p:cNvPr id="28736" name="Rectangle 64"/>
          <p:cNvSpPr>
            <a:spLocks/>
          </p:cNvSpPr>
          <p:nvPr/>
        </p:nvSpPr>
        <p:spPr bwMode="auto">
          <a:xfrm>
            <a:off x="4414838" y="6583363"/>
            <a:ext cx="693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SzPct val="85000"/>
              <a:buFontTx/>
              <a:buBlip>
                <a:blip r:embed="rId3"/>
              </a:buBlip>
            </a:pPr>
            <a:r>
              <a:rPr lang="en-US" sz="23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best choice is_________________</a:t>
            </a:r>
            <a:r>
              <a:rPr lang="en-US" sz="22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___</a:t>
            </a:r>
          </a:p>
          <a:p>
            <a:pPr algn="l"/>
            <a:r>
              <a:rPr lang="en-US" sz="23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____________________________________</a:t>
            </a:r>
          </a:p>
          <a:p>
            <a:pPr algn="l"/>
            <a:r>
              <a:rPr lang="en-US" sz="23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because______________________________</a:t>
            </a:r>
          </a:p>
        </p:txBody>
      </p:sp>
      <p:sp>
        <p:nvSpPr>
          <p:cNvPr id="28737" name="Rectangle 6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28738" name="Rectangle 66"/>
          <p:cNvSpPr>
            <a:spLocks/>
          </p:cNvSpPr>
          <p:nvPr/>
        </p:nvSpPr>
        <p:spPr bwMode="auto">
          <a:xfrm>
            <a:off x="4419600" y="4327525"/>
            <a:ext cx="1765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800"/>
              </a:spcBef>
            </a:pPr>
            <a:r>
              <a:rPr lang="en-US" sz="3000" b="1">
                <a:solidFill>
                  <a:srgbClr val="002D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Choices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2235200" y="431800"/>
            <a:ext cx="8547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350000"/>
              </a:lnSpc>
            </a:pPr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Strengthening your</a:t>
            </a: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1687513" y="6489700"/>
            <a:ext cx="962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Abide by the rules which tell you what you can and can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do</a:t>
            </a:r>
          </a:p>
        </p:txBody>
      </p: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2933700" y="2489200"/>
            <a:ext cx="7137400" cy="1295400"/>
            <a:chOff x="0" y="0"/>
            <a:chExt cx="4496" cy="816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0" y="0"/>
              <a:ext cx="760" cy="800"/>
              <a:chOff x="0" y="0"/>
              <a:chExt cx="760" cy="800"/>
            </a:xfrm>
          </p:grpSpPr>
          <p:sp>
            <p:nvSpPr>
              <p:cNvPr id="29700" name="Rectangle 4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01" name="Rectangle 5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29705" name="Group 9"/>
            <p:cNvGrpSpPr>
              <a:grpSpLocks/>
            </p:cNvGrpSpPr>
            <p:nvPr/>
          </p:nvGrpSpPr>
          <p:grpSpPr bwMode="auto">
            <a:xfrm>
              <a:off x="896" y="8"/>
              <a:ext cx="760" cy="800"/>
              <a:chOff x="0" y="0"/>
              <a:chExt cx="760" cy="800"/>
            </a:xfrm>
          </p:grpSpPr>
          <p:sp>
            <p:nvSpPr>
              <p:cNvPr id="29703" name="Rectangle 7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04" name="Rectangle 8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29708" name="Group 12"/>
            <p:cNvGrpSpPr>
              <a:grpSpLocks/>
            </p:cNvGrpSpPr>
            <p:nvPr/>
          </p:nvGrpSpPr>
          <p:grpSpPr bwMode="auto">
            <a:xfrm>
              <a:off x="1792" y="16"/>
              <a:ext cx="760" cy="800"/>
              <a:chOff x="0" y="0"/>
              <a:chExt cx="760" cy="800"/>
            </a:xfrm>
          </p:grpSpPr>
          <p:sp>
            <p:nvSpPr>
              <p:cNvPr id="29706" name="Rectangle 10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07" name="Rectangle 11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2728" y="16"/>
              <a:ext cx="760" cy="800"/>
              <a:chOff x="0" y="0"/>
              <a:chExt cx="760" cy="800"/>
            </a:xfrm>
          </p:grpSpPr>
          <p:sp>
            <p:nvSpPr>
              <p:cNvPr id="29709" name="Rectangle 13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10" name="Rectangle 14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3664" y="16"/>
              <a:ext cx="832" cy="800"/>
              <a:chOff x="0" y="0"/>
              <a:chExt cx="832" cy="800"/>
            </a:xfrm>
          </p:grpSpPr>
          <p:sp>
            <p:nvSpPr>
              <p:cNvPr id="29712" name="Rectangle 16"/>
              <p:cNvSpPr>
                <a:spLocks/>
              </p:cNvSpPr>
              <p:nvPr/>
            </p:nvSpPr>
            <p:spPr bwMode="auto">
              <a:xfrm>
                <a:off x="0" y="0"/>
                <a:ext cx="832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713" name="Rectangle 17"/>
              <p:cNvSpPr>
                <a:spLocks/>
              </p:cNvSpPr>
              <p:nvPr/>
            </p:nvSpPr>
            <p:spPr bwMode="auto">
              <a:xfrm>
                <a:off x="0" y="136"/>
                <a:ext cx="83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sp>
        <p:nvSpPr>
          <p:cNvPr id="29716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15</a:t>
            </a:r>
          </a:p>
        </p:txBody>
      </p:sp>
      <p:pic>
        <p:nvPicPr>
          <p:cNvPr id="29717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224338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8" name="Rectangle 2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1687513" y="6591300"/>
            <a:ext cx="962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Don</a:t>
            </a:r>
            <a:r>
              <a:rPr lang="ja-JP" altLang="en-US" sz="4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blame others....accept responsibility</a:t>
            </a:r>
          </a:p>
        </p:txBody>
      </p:sp>
      <p:sp>
        <p:nvSpPr>
          <p:cNvPr id="3072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16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2933700" y="2489200"/>
            <a:ext cx="7137400" cy="1295400"/>
            <a:chOff x="0" y="0"/>
            <a:chExt cx="4496" cy="816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0" y="0"/>
              <a:ext cx="760" cy="800"/>
              <a:chOff x="0" y="0"/>
              <a:chExt cx="760" cy="800"/>
            </a:xfrm>
          </p:grpSpPr>
          <p:sp>
            <p:nvSpPr>
              <p:cNvPr id="30724" name="Rectangle 4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25" name="Rectangle 5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896" y="8"/>
              <a:ext cx="760" cy="800"/>
              <a:chOff x="0" y="0"/>
              <a:chExt cx="760" cy="800"/>
            </a:xfrm>
          </p:grpSpPr>
          <p:sp>
            <p:nvSpPr>
              <p:cNvPr id="30727" name="Rectangle 7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28" name="Rectangle 8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30732" name="Group 12"/>
            <p:cNvGrpSpPr>
              <a:grpSpLocks/>
            </p:cNvGrpSpPr>
            <p:nvPr/>
          </p:nvGrpSpPr>
          <p:grpSpPr bwMode="auto">
            <a:xfrm>
              <a:off x="1792" y="16"/>
              <a:ext cx="760" cy="800"/>
              <a:chOff x="0" y="0"/>
              <a:chExt cx="760" cy="800"/>
            </a:xfrm>
          </p:grpSpPr>
          <p:sp>
            <p:nvSpPr>
              <p:cNvPr id="30730" name="Rectangle 10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1" name="Rectangle 11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2728" y="16"/>
              <a:ext cx="760" cy="800"/>
              <a:chOff x="0" y="0"/>
              <a:chExt cx="760" cy="800"/>
            </a:xfrm>
          </p:grpSpPr>
          <p:sp>
            <p:nvSpPr>
              <p:cNvPr id="30733" name="Rectangle 13"/>
              <p:cNvSpPr>
                <a:spLocks/>
              </p:cNvSpPr>
              <p:nvPr/>
            </p:nvSpPr>
            <p:spPr bwMode="auto">
              <a:xfrm>
                <a:off x="0" y="0"/>
                <a:ext cx="760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4" name="Rectangle 14"/>
              <p:cNvSpPr>
                <a:spLocks/>
              </p:cNvSpPr>
              <p:nvPr/>
            </p:nvSpPr>
            <p:spPr bwMode="auto">
              <a:xfrm>
                <a:off x="0" y="112"/>
                <a:ext cx="76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3664" y="16"/>
              <a:ext cx="832" cy="800"/>
              <a:chOff x="0" y="0"/>
              <a:chExt cx="832" cy="800"/>
            </a:xfrm>
          </p:grpSpPr>
          <p:sp>
            <p:nvSpPr>
              <p:cNvPr id="30736" name="Rectangle 16"/>
              <p:cNvSpPr>
                <a:spLocks/>
              </p:cNvSpPr>
              <p:nvPr/>
            </p:nvSpPr>
            <p:spPr bwMode="auto">
              <a:xfrm>
                <a:off x="0" y="0"/>
                <a:ext cx="832" cy="800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737" name="Rectangle 17"/>
              <p:cNvSpPr>
                <a:spLocks/>
              </p:cNvSpPr>
              <p:nvPr/>
            </p:nvSpPr>
            <p:spPr bwMode="auto">
              <a:xfrm>
                <a:off x="0" y="136"/>
                <a:ext cx="832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pic>
        <p:nvPicPr>
          <p:cNvPr id="30740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224338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/>
          </p:cNvSpPr>
          <p:nvPr/>
        </p:nvSpPr>
        <p:spPr bwMode="auto">
          <a:xfrm>
            <a:off x="2235200" y="431800"/>
            <a:ext cx="8547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350000"/>
              </a:lnSpc>
            </a:pPr>
            <a:r>
              <a:rPr lang="en-US" sz="6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Strengthening your</a:t>
            </a:r>
          </a:p>
        </p:txBody>
      </p:sp>
      <p:sp>
        <p:nvSpPr>
          <p:cNvPr id="30742" name="Rectangle 2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5281613"/>
            <a:ext cx="22479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1881188" y="1231900"/>
            <a:ext cx="9248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Virus of Selfishness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2892425" y="3619500"/>
            <a:ext cx="7213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40000"/>
              </a:lnSpc>
            </a:pPr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NEEDS </a:t>
            </a:r>
          </a:p>
          <a:p>
            <a:pPr>
              <a:lnSpc>
                <a:spcPct val="140000"/>
              </a:lnSpc>
            </a:pPr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</a:t>
            </a:r>
          </a:p>
          <a:p>
            <a:pPr>
              <a:lnSpc>
                <a:spcPct val="140000"/>
              </a:lnSpc>
            </a:pPr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WANTS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17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2892425" y="2305050"/>
            <a:ext cx="7213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Placing your own needs ahead of others</a:t>
            </a:r>
          </a:p>
        </p:txBody>
      </p:sp>
      <p:sp>
        <p:nvSpPr>
          <p:cNvPr id="32771" name="Rectangle 3"/>
          <p:cNvSpPr>
            <a:spLocks/>
          </p:cNvSpPr>
          <p:nvPr/>
        </p:nvSpPr>
        <p:spPr bwMode="auto">
          <a:xfrm>
            <a:off x="1917700" y="6140450"/>
            <a:ext cx="6286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actions by others reflect the </a:t>
            </a:r>
            <a:r>
              <a:rPr lang="ja-JP" altLang="en-US" sz="3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Virus of Selfishness</a:t>
            </a:r>
            <a:r>
              <a:rPr lang="ja-JP" altLang="en-US" sz="3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2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1968500" y="4686300"/>
            <a:ext cx="721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we find it hard to put the needs of others ahead of our own?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18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1881188" y="1231900"/>
            <a:ext cx="9248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Virus of Selfishness</a:t>
            </a:r>
          </a:p>
        </p:txBody>
      </p:sp>
      <p:pic>
        <p:nvPicPr>
          <p:cNvPr id="3277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5281613"/>
            <a:ext cx="22479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2892425" y="2603500"/>
            <a:ext cx="7213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40000"/>
              </a:lnSpc>
            </a:pPr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Good</a:t>
            </a:r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Selfishness </a:t>
            </a:r>
          </a:p>
          <a:p>
            <a:pPr>
              <a:lnSpc>
                <a:spcPct val="140000"/>
              </a:lnSpc>
            </a:pPr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</a:t>
            </a:r>
          </a:p>
          <a:p>
            <a:pPr>
              <a:lnSpc>
                <a:spcPct val="140000"/>
              </a:lnSpc>
            </a:pPr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Bad</a:t>
            </a:r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Selfishness</a:t>
            </a:r>
          </a:p>
        </p:txBody>
      </p:sp>
      <p:sp>
        <p:nvSpPr>
          <p:cNvPr id="33795" name="Rectangle 3"/>
          <p:cNvSpPr>
            <a:spLocks/>
          </p:cNvSpPr>
          <p:nvPr/>
        </p:nvSpPr>
        <p:spPr bwMode="auto">
          <a:xfrm>
            <a:off x="2025650" y="6318250"/>
            <a:ext cx="89535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their such a thing as Good and Bad Selfishness?</a:t>
            </a: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19</a:t>
            </a:r>
          </a:p>
        </p:txBody>
      </p:sp>
      <p:sp>
        <p:nvSpPr>
          <p:cNvPr id="33797" name="Rectangle 5"/>
          <p:cNvSpPr>
            <a:spLocks/>
          </p:cNvSpPr>
          <p:nvPr/>
        </p:nvSpPr>
        <p:spPr bwMode="auto">
          <a:xfrm>
            <a:off x="1881188" y="1231900"/>
            <a:ext cx="9248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Virus of Selfishness</a:t>
            </a: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/>
          </p:cNvSpPr>
          <p:nvPr/>
        </p:nvSpPr>
        <p:spPr bwMode="auto">
          <a:xfrm>
            <a:off x="3716338" y="1282700"/>
            <a:ext cx="5600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6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</a:t>
            </a: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2809875" y="5143500"/>
            <a:ext cx="74041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showing </a:t>
            </a:r>
          </a:p>
          <a:p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2628900" y="2374900"/>
            <a:ext cx="7785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 in </a:t>
            </a:r>
            <a:r>
              <a:rPr lang="en-US" sz="60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2743200" y="3651250"/>
            <a:ext cx="7556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7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7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72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639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pic>
        <p:nvPicPr>
          <p:cNvPr id="1639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24438"/>
            <a:ext cx="21717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3" y="4481513"/>
            <a:ext cx="27432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2209800" y="6521450"/>
            <a:ext cx="72136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900" b="1" u="sng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Bad Selfishness: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Taking advantage of others</a:t>
            </a: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2222500" y="3695700"/>
            <a:ext cx="5956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9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Good Selfishness: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Taking care of yourself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2892425" y="2279650"/>
            <a:ext cx="7213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Good v Bad Selfishness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20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1881188" y="1231900"/>
            <a:ext cx="9248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Virus of Selfishness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5541963"/>
            <a:ext cx="17272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3" name="Group 3"/>
          <p:cNvGraphicFramePr>
            <a:graphicFrameLocks noGrp="1"/>
          </p:cNvGraphicFramePr>
          <p:nvPr/>
        </p:nvGraphicFramePr>
        <p:xfrm>
          <a:off x="1587500" y="3035300"/>
          <a:ext cx="9817100" cy="4521200"/>
        </p:xfrm>
        <a:graphic>
          <a:graphicData uri="http://schemas.openxmlformats.org/drawingml/2006/table">
            <a:tbl>
              <a:tblPr/>
              <a:tblGrid>
                <a:gridCol w="4908550"/>
                <a:gridCol w="490855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Good Selfishness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Taking care of yourself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Bad Selfishness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Taking advantage of others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60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21</a:t>
            </a:r>
          </a:p>
        </p:txBody>
      </p:sp>
      <p:sp>
        <p:nvSpPr>
          <p:cNvPr id="35861" name="Rectangle 21"/>
          <p:cNvSpPr>
            <a:spLocks/>
          </p:cNvSpPr>
          <p:nvPr/>
        </p:nvSpPr>
        <p:spPr bwMode="auto">
          <a:xfrm>
            <a:off x="1881188" y="1231900"/>
            <a:ext cx="92487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Virus of Selfishness</a:t>
            </a:r>
          </a:p>
        </p:txBody>
      </p:sp>
      <p:sp>
        <p:nvSpPr>
          <p:cNvPr id="35862" name="Rectangle 22"/>
          <p:cNvSpPr>
            <a:spLocks/>
          </p:cNvSpPr>
          <p:nvPr/>
        </p:nvSpPr>
        <p:spPr bwMode="auto">
          <a:xfrm>
            <a:off x="2892425" y="2279650"/>
            <a:ext cx="7213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Good v Bad Selfishness</a:t>
            </a:r>
          </a:p>
        </p:txBody>
      </p:sp>
      <p:sp>
        <p:nvSpPr>
          <p:cNvPr id="35863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81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835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0"/>
            <a:ext cx="25638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0"/>
            <a:ext cx="4241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048000"/>
            <a:ext cx="40894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876800"/>
            <a:ext cx="4686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239000"/>
            <a:ext cx="469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3048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5238"/>
            <a:ext cx="25908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0607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239000"/>
            <a:ext cx="6527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048000"/>
            <a:ext cx="37703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/>
          </p:cNvSpPr>
          <p:nvPr/>
        </p:nvSpPr>
        <p:spPr bwMode="auto">
          <a:xfrm>
            <a:off x="3117850" y="1041400"/>
            <a:ext cx="67818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                     </a:t>
            </a:r>
            <a:r>
              <a:rPr lang="en-US" sz="5800" b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58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8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r>
              <a:rPr lang="ja-JP" altLang="en-US" sz="5800" b="1" dirty="0" smtClean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5800" b="1" dirty="0" smtClean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2632075" y="6388100"/>
            <a:ext cx="774541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Deciding you</a:t>
            </a:r>
            <a:r>
              <a:rPr lang="en-US" sz="61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6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WONT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946400" y="3581400"/>
            <a:ext cx="1206500" cy="1270000"/>
            <a:chOff x="0" y="0"/>
            <a:chExt cx="760" cy="800"/>
          </a:xfrm>
        </p:grpSpPr>
        <p:sp>
          <p:nvSpPr>
            <p:cNvPr id="37892" name="Rectangle 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4368800" y="3594100"/>
            <a:ext cx="1206500" cy="1270000"/>
            <a:chOff x="0" y="0"/>
            <a:chExt cx="760" cy="800"/>
          </a:xfrm>
        </p:grpSpPr>
        <p:sp>
          <p:nvSpPr>
            <p:cNvPr id="37895" name="Rectangle 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6" name="Rectangle 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5791200" y="3606800"/>
            <a:ext cx="1206500" cy="1270000"/>
            <a:chOff x="0" y="0"/>
            <a:chExt cx="760" cy="800"/>
          </a:xfrm>
        </p:grpSpPr>
        <p:sp>
          <p:nvSpPr>
            <p:cNvPr id="37898" name="Rectangle 10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899" name="Rectangle 11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7277100" y="3606800"/>
            <a:ext cx="1206500" cy="1270000"/>
            <a:chOff x="0" y="0"/>
            <a:chExt cx="760" cy="800"/>
          </a:xfrm>
        </p:grpSpPr>
        <p:sp>
          <p:nvSpPr>
            <p:cNvPr id="37901" name="Rectangle 13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2" name="Rectangle 14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8763000" y="3606800"/>
            <a:ext cx="1320800" cy="1270000"/>
            <a:chOff x="0" y="0"/>
            <a:chExt cx="832" cy="800"/>
          </a:xfrm>
        </p:grpSpPr>
        <p:sp>
          <p:nvSpPr>
            <p:cNvPr id="37904" name="Rectangle 16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05" name="Rectangle 17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37907" name="Rectangle 19"/>
          <p:cNvSpPr>
            <a:spLocks/>
          </p:cNvSpPr>
          <p:nvPr/>
        </p:nvSpPr>
        <p:spPr bwMode="auto">
          <a:xfrm>
            <a:off x="2038350" y="4818063"/>
            <a:ext cx="8940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350000"/>
              </a:lnSpc>
            </a:pP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knowing you</a:t>
            </a:r>
            <a:r>
              <a:rPr lang="en-US" sz="53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....BUT</a:t>
            </a:r>
          </a:p>
        </p:txBody>
      </p:sp>
      <p:sp>
        <p:nvSpPr>
          <p:cNvPr id="37908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23</a:t>
            </a:r>
          </a:p>
        </p:txBody>
      </p:sp>
      <p:sp>
        <p:nvSpPr>
          <p:cNvPr id="37909" name="Rectangle 2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/>
          </p:cNvSpPr>
          <p:nvPr/>
        </p:nvSpPr>
        <p:spPr bwMode="auto">
          <a:xfrm>
            <a:off x="3225800" y="5918200"/>
            <a:ext cx="619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Acting with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5232400"/>
            <a:ext cx="2251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24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3111500" y="977900"/>
            <a:ext cx="67818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5000"/>
              </a:lnSpc>
            </a:pP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                     </a:t>
            </a:r>
            <a:r>
              <a:rPr lang="en-US" sz="5800" b="1" dirty="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8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r>
              <a:rPr lang="en-US" sz="5800" b="1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in      </a:t>
            </a:r>
            <a:r>
              <a:rPr lang="ja-JP" altLang="en-US" sz="5200" b="1" dirty="0" smtClean="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Game of Life</a:t>
            </a:r>
            <a:r>
              <a:rPr lang="ja-JP" altLang="en-US" sz="5200" b="1" dirty="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52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means...</a:t>
            </a: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/>
          </p:cNvSpPr>
          <p:nvPr/>
        </p:nvSpPr>
        <p:spPr bwMode="auto">
          <a:xfrm>
            <a:off x="3403600" y="1377950"/>
            <a:ext cx="6197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5999163"/>
            <a:ext cx="1714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/>
          </p:cNvSpPr>
          <p:nvPr/>
        </p:nvSpPr>
        <p:spPr bwMode="auto">
          <a:xfrm>
            <a:off x="2082800" y="4305300"/>
            <a:ext cx="8839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important in learning to act with</a:t>
            </a:r>
          </a:p>
        </p:txBody>
      </p:sp>
      <p:grpSp>
        <p:nvGrpSpPr>
          <p:cNvPr id="39956" name="Group 20"/>
          <p:cNvGrpSpPr>
            <a:grpSpLocks/>
          </p:cNvGrpSpPr>
          <p:nvPr/>
        </p:nvGrpSpPr>
        <p:grpSpPr bwMode="auto">
          <a:xfrm>
            <a:off x="3683000" y="5270500"/>
            <a:ext cx="5626100" cy="1054100"/>
            <a:chOff x="0" y="0"/>
            <a:chExt cx="3544" cy="664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0" y="0"/>
              <a:ext cx="600" cy="664"/>
              <a:chOff x="0" y="0"/>
              <a:chExt cx="600" cy="664"/>
            </a:xfrm>
          </p:grpSpPr>
          <p:sp>
            <p:nvSpPr>
              <p:cNvPr id="39941" name="Rectangle 5"/>
              <p:cNvSpPr>
                <a:spLocks/>
              </p:cNvSpPr>
              <p:nvPr/>
            </p:nvSpPr>
            <p:spPr bwMode="auto">
              <a:xfrm>
                <a:off x="0" y="0"/>
                <a:ext cx="600" cy="66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2" name="Rectangle 6"/>
              <p:cNvSpPr>
                <a:spLocks/>
              </p:cNvSpPr>
              <p:nvPr/>
            </p:nvSpPr>
            <p:spPr bwMode="auto">
              <a:xfrm>
                <a:off x="0" y="44"/>
                <a:ext cx="60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39946" name="Group 10"/>
            <p:cNvGrpSpPr>
              <a:grpSpLocks/>
            </p:cNvGrpSpPr>
            <p:nvPr/>
          </p:nvGrpSpPr>
          <p:grpSpPr bwMode="auto">
            <a:xfrm>
              <a:off x="656" y="0"/>
              <a:ext cx="640" cy="664"/>
              <a:chOff x="0" y="0"/>
              <a:chExt cx="640" cy="664"/>
            </a:xfrm>
          </p:grpSpPr>
          <p:sp>
            <p:nvSpPr>
              <p:cNvPr id="39944" name="Rectangle 8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Rectangle 9"/>
              <p:cNvSpPr>
                <a:spLocks/>
              </p:cNvSpPr>
              <p:nvPr/>
            </p:nvSpPr>
            <p:spPr bwMode="auto">
              <a:xfrm>
                <a:off x="0" y="44"/>
                <a:ext cx="6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39949" name="Group 13"/>
            <p:cNvGrpSpPr>
              <a:grpSpLocks/>
            </p:cNvGrpSpPr>
            <p:nvPr/>
          </p:nvGrpSpPr>
          <p:grpSpPr bwMode="auto">
            <a:xfrm>
              <a:off x="1352" y="0"/>
              <a:ext cx="640" cy="664"/>
              <a:chOff x="0" y="0"/>
              <a:chExt cx="640" cy="664"/>
            </a:xfrm>
          </p:grpSpPr>
          <p:sp>
            <p:nvSpPr>
              <p:cNvPr id="39947" name="Rectangle 11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8" name="Rectangle 12"/>
              <p:cNvSpPr>
                <a:spLocks/>
              </p:cNvSpPr>
              <p:nvPr/>
            </p:nvSpPr>
            <p:spPr bwMode="auto">
              <a:xfrm>
                <a:off x="0" y="44"/>
                <a:ext cx="6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39952" name="Group 16"/>
            <p:cNvGrpSpPr>
              <a:grpSpLocks/>
            </p:cNvGrpSpPr>
            <p:nvPr/>
          </p:nvGrpSpPr>
          <p:grpSpPr bwMode="auto">
            <a:xfrm>
              <a:off x="2048" y="0"/>
              <a:ext cx="640" cy="664"/>
              <a:chOff x="0" y="0"/>
              <a:chExt cx="640" cy="664"/>
            </a:xfrm>
          </p:grpSpPr>
          <p:sp>
            <p:nvSpPr>
              <p:cNvPr id="39950" name="Rectangle 14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1" name="Rectangle 15"/>
              <p:cNvSpPr>
                <a:spLocks/>
              </p:cNvSpPr>
              <p:nvPr/>
            </p:nvSpPr>
            <p:spPr bwMode="auto">
              <a:xfrm>
                <a:off x="0" y="44"/>
                <a:ext cx="6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60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39955" name="Group 19"/>
            <p:cNvGrpSpPr>
              <a:grpSpLocks/>
            </p:cNvGrpSpPr>
            <p:nvPr/>
          </p:nvGrpSpPr>
          <p:grpSpPr bwMode="auto">
            <a:xfrm>
              <a:off x="2744" y="0"/>
              <a:ext cx="800" cy="664"/>
              <a:chOff x="0" y="0"/>
              <a:chExt cx="800" cy="664"/>
            </a:xfrm>
          </p:grpSpPr>
          <p:sp>
            <p:nvSpPr>
              <p:cNvPr id="39953" name="Rectangle 17"/>
              <p:cNvSpPr>
                <a:spLocks/>
              </p:cNvSpPr>
              <p:nvPr/>
            </p:nvSpPr>
            <p:spPr bwMode="auto">
              <a:xfrm>
                <a:off x="0" y="0"/>
                <a:ext cx="80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4" name="Rectangle 18"/>
              <p:cNvSpPr>
                <a:spLocks/>
              </p:cNvSpPr>
              <p:nvPr/>
            </p:nvSpPr>
            <p:spPr bwMode="auto">
              <a:xfrm>
                <a:off x="0" y="80"/>
                <a:ext cx="800" cy="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2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sp>
        <p:nvSpPr>
          <p:cNvPr id="39957" name="Rectangle 2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25</a:t>
            </a:r>
          </a:p>
        </p:txBody>
      </p:sp>
      <p:sp>
        <p:nvSpPr>
          <p:cNvPr id="39958" name="Rectangle 22"/>
          <p:cNvSpPr>
            <a:spLocks/>
          </p:cNvSpPr>
          <p:nvPr/>
        </p:nvSpPr>
        <p:spPr bwMode="auto">
          <a:xfrm>
            <a:off x="4114800" y="2393950"/>
            <a:ext cx="478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39959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5673725"/>
            <a:ext cx="1955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3670300" y="1193800"/>
            <a:ext cx="5664200" cy="1054100"/>
            <a:chOff x="0" y="0"/>
            <a:chExt cx="3568" cy="664"/>
          </a:xfrm>
        </p:grpSpPr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0"/>
              <a:ext cx="600" cy="664"/>
              <a:chOff x="0" y="0"/>
              <a:chExt cx="600" cy="664"/>
            </a:xfrm>
          </p:grpSpPr>
          <p:sp>
            <p:nvSpPr>
              <p:cNvPr id="40963" name="Rectangle 3"/>
              <p:cNvSpPr>
                <a:spLocks/>
              </p:cNvSpPr>
              <p:nvPr/>
            </p:nvSpPr>
            <p:spPr bwMode="auto">
              <a:xfrm>
                <a:off x="0" y="0"/>
                <a:ext cx="600" cy="66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64" name="Rectangle 4"/>
              <p:cNvSpPr>
                <a:spLocks/>
              </p:cNvSpPr>
              <p:nvPr/>
            </p:nvSpPr>
            <p:spPr bwMode="auto">
              <a:xfrm>
                <a:off x="0" y="68"/>
                <a:ext cx="60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656" y="0"/>
              <a:ext cx="640" cy="664"/>
              <a:chOff x="0" y="0"/>
              <a:chExt cx="640" cy="664"/>
            </a:xfrm>
          </p:grpSpPr>
          <p:sp>
            <p:nvSpPr>
              <p:cNvPr id="40966" name="Rectangle 6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67" name="Rectangle 7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>
              <a:off x="1352" y="0"/>
              <a:ext cx="640" cy="664"/>
              <a:chOff x="0" y="0"/>
              <a:chExt cx="640" cy="664"/>
            </a:xfrm>
          </p:grpSpPr>
          <p:sp>
            <p:nvSpPr>
              <p:cNvPr id="40969" name="Rectangle 9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0" name="Rectangle 10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40974" name="Group 14"/>
            <p:cNvGrpSpPr>
              <a:grpSpLocks/>
            </p:cNvGrpSpPr>
            <p:nvPr/>
          </p:nvGrpSpPr>
          <p:grpSpPr bwMode="auto">
            <a:xfrm>
              <a:off x="2048" y="0"/>
              <a:ext cx="640" cy="664"/>
              <a:chOff x="0" y="0"/>
              <a:chExt cx="640" cy="664"/>
            </a:xfrm>
          </p:grpSpPr>
          <p:sp>
            <p:nvSpPr>
              <p:cNvPr id="40972" name="Rectangle 12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3" name="Rectangle 13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2744" y="0"/>
              <a:ext cx="824" cy="664"/>
              <a:chOff x="0" y="0"/>
              <a:chExt cx="824" cy="664"/>
            </a:xfrm>
          </p:grpSpPr>
          <p:sp>
            <p:nvSpPr>
              <p:cNvPr id="40975" name="Rectangle 15"/>
              <p:cNvSpPr>
                <a:spLocks/>
              </p:cNvSpPr>
              <p:nvPr/>
            </p:nvSpPr>
            <p:spPr bwMode="auto">
              <a:xfrm>
                <a:off x="0" y="0"/>
                <a:ext cx="824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76" name="Rectangle 16"/>
              <p:cNvSpPr>
                <a:spLocks/>
              </p:cNvSpPr>
              <p:nvPr/>
            </p:nvSpPr>
            <p:spPr bwMode="auto">
              <a:xfrm>
                <a:off x="0" y="68"/>
                <a:ext cx="82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pic>
        <p:nvPicPr>
          <p:cNvPr id="40979" name="Picture 1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311400"/>
            <a:ext cx="458470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Rectangle 20"/>
          <p:cNvSpPr>
            <a:spLocks/>
          </p:cNvSpPr>
          <p:nvPr/>
        </p:nvSpPr>
        <p:spPr bwMode="auto">
          <a:xfrm>
            <a:off x="2235200" y="6946900"/>
            <a:ext cx="8547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is patience?</a:t>
            </a:r>
          </a:p>
        </p:txBody>
      </p:sp>
      <p:sp>
        <p:nvSpPr>
          <p:cNvPr id="40981" name="Rectangle 2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26</a:t>
            </a:r>
          </a:p>
        </p:txBody>
      </p:sp>
      <p:sp>
        <p:nvSpPr>
          <p:cNvPr id="40982" name="Rectangle 2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/>
          </p:cNvSpPr>
          <p:nvPr/>
        </p:nvSpPr>
        <p:spPr bwMode="auto">
          <a:xfrm>
            <a:off x="2573338" y="2247900"/>
            <a:ext cx="7848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0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2476500" y="4260850"/>
            <a:ext cx="8051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 willingness to accept delays</a:t>
            </a:r>
          </a:p>
          <a:p>
            <a:pPr>
              <a:lnSpc>
                <a:spcPct val="70000"/>
              </a:lnSpc>
            </a:pPr>
            <a:endParaRPr lang="en-US" sz="40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>
              <a:lnSpc>
                <a:spcPct val="7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vs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3276600" y="6146800"/>
            <a:ext cx="64643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Wanting what you want when you want it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27</a:t>
            </a:r>
          </a:p>
        </p:txBody>
      </p:sp>
      <p:grpSp>
        <p:nvGrpSpPr>
          <p:cNvPr id="42005" name="Group 21"/>
          <p:cNvGrpSpPr>
            <a:grpSpLocks/>
          </p:cNvGrpSpPr>
          <p:nvPr/>
        </p:nvGrpSpPr>
        <p:grpSpPr bwMode="auto">
          <a:xfrm>
            <a:off x="3670300" y="1193800"/>
            <a:ext cx="5664200" cy="1054100"/>
            <a:chOff x="0" y="0"/>
            <a:chExt cx="3568" cy="664"/>
          </a:xfrm>
        </p:grpSpPr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>
              <a:off x="0" y="0"/>
              <a:ext cx="600" cy="664"/>
              <a:chOff x="0" y="0"/>
              <a:chExt cx="600" cy="664"/>
            </a:xfrm>
          </p:grpSpPr>
          <p:sp>
            <p:nvSpPr>
              <p:cNvPr id="41990" name="Rectangle 6"/>
              <p:cNvSpPr>
                <a:spLocks/>
              </p:cNvSpPr>
              <p:nvPr/>
            </p:nvSpPr>
            <p:spPr bwMode="auto">
              <a:xfrm>
                <a:off x="0" y="0"/>
                <a:ext cx="600" cy="66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1" name="Rectangle 7"/>
              <p:cNvSpPr>
                <a:spLocks/>
              </p:cNvSpPr>
              <p:nvPr/>
            </p:nvSpPr>
            <p:spPr bwMode="auto">
              <a:xfrm>
                <a:off x="0" y="68"/>
                <a:ext cx="60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41995" name="Group 11"/>
            <p:cNvGrpSpPr>
              <a:grpSpLocks/>
            </p:cNvGrpSpPr>
            <p:nvPr/>
          </p:nvGrpSpPr>
          <p:grpSpPr bwMode="auto">
            <a:xfrm>
              <a:off x="656" y="0"/>
              <a:ext cx="640" cy="664"/>
              <a:chOff x="0" y="0"/>
              <a:chExt cx="640" cy="664"/>
            </a:xfrm>
          </p:grpSpPr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4" name="Rectangle 10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41998" name="Group 14"/>
            <p:cNvGrpSpPr>
              <a:grpSpLocks/>
            </p:cNvGrpSpPr>
            <p:nvPr/>
          </p:nvGrpSpPr>
          <p:grpSpPr bwMode="auto">
            <a:xfrm>
              <a:off x="1352" y="0"/>
              <a:ext cx="640" cy="664"/>
              <a:chOff x="0" y="0"/>
              <a:chExt cx="640" cy="664"/>
            </a:xfrm>
          </p:grpSpPr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7" name="Rectangle 13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/>
          </p:nvGrpSpPr>
          <p:grpSpPr bwMode="auto">
            <a:xfrm>
              <a:off x="2048" y="0"/>
              <a:ext cx="640" cy="664"/>
              <a:chOff x="0" y="0"/>
              <a:chExt cx="640" cy="664"/>
            </a:xfrm>
          </p:grpSpPr>
          <p:sp>
            <p:nvSpPr>
              <p:cNvPr id="41999" name="Rectangle 15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0" name="Rectangle 16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42004" name="Group 20"/>
            <p:cNvGrpSpPr>
              <a:grpSpLocks/>
            </p:cNvGrpSpPr>
            <p:nvPr/>
          </p:nvGrpSpPr>
          <p:grpSpPr bwMode="auto">
            <a:xfrm>
              <a:off x="2744" y="0"/>
              <a:ext cx="824" cy="664"/>
              <a:chOff x="0" y="0"/>
              <a:chExt cx="824" cy="664"/>
            </a:xfrm>
          </p:grpSpPr>
          <p:sp>
            <p:nvSpPr>
              <p:cNvPr id="42002" name="Rectangle 18"/>
              <p:cNvSpPr>
                <a:spLocks/>
              </p:cNvSpPr>
              <p:nvPr/>
            </p:nvSpPr>
            <p:spPr bwMode="auto">
              <a:xfrm>
                <a:off x="0" y="0"/>
                <a:ext cx="824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003" name="Rectangle 19"/>
              <p:cNvSpPr>
                <a:spLocks/>
              </p:cNvSpPr>
              <p:nvPr/>
            </p:nvSpPr>
            <p:spPr bwMode="auto">
              <a:xfrm>
                <a:off x="0" y="68"/>
                <a:ext cx="82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  <p:sp>
        <p:nvSpPr>
          <p:cNvPr id="42006" name="Rectangle 2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/>
          </p:cNvSpPr>
          <p:nvPr/>
        </p:nvSpPr>
        <p:spPr bwMode="auto">
          <a:xfrm>
            <a:off x="1574800" y="7010400"/>
            <a:ext cx="986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b="1" u="sng">
                <a:solidFill>
                  <a:srgbClr val="009999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  <a:hlinkClick r:id="rId3"/>
              </a:rPr>
              <a:t>http://www.youtube.com/watch?v=CsybEhP_olE</a:t>
            </a:r>
            <a:r>
              <a:rPr lang="en-US" sz="1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1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~Stupid Pigeons~ Fandub with BennyTheAsianDubber</a:t>
            </a:r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736850" y="2997200"/>
            <a:ext cx="7200900" cy="3519488"/>
            <a:chOff x="0" y="0"/>
            <a:chExt cx="4536" cy="2217"/>
          </a:xfrm>
        </p:grpSpPr>
        <p:pic>
          <p:nvPicPr>
            <p:cNvPr id="43011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312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2" name="Picture 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048"/>
              <a:ext cx="1552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3" name="Picture 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" y="1048"/>
              <a:ext cx="2136" cy="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6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" y="0"/>
              <a:ext cx="1912" cy="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5" name="Picture 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" y="1032"/>
              <a:ext cx="835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6" name="Picture 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0"/>
              <a:ext cx="1696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8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28</a:t>
            </a:r>
          </a:p>
        </p:txBody>
      </p:sp>
      <p:grpSp>
        <p:nvGrpSpPr>
          <p:cNvPr id="43034" name="Group 26"/>
          <p:cNvGrpSpPr>
            <a:grpSpLocks/>
          </p:cNvGrpSpPr>
          <p:nvPr/>
        </p:nvGrpSpPr>
        <p:grpSpPr bwMode="auto">
          <a:xfrm>
            <a:off x="3670300" y="1193800"/>
            <a:ext cx="5664200" cy="1054100"/>
            <a:chOff x="0" y="0"/>
            <a:chExt cx="3568" cy="664"/>
          </a:xfrm>
        </p:grpSpPr>
        <p:grpSp>
          <p:nvGrpSpPr>
            <p:cNvPr id="43021" name="Group 13"/>
            <p:cNvGrpSpPr>
              <a:grpSpLocks/>
            </p:cNvGrpSpPr>
            <p:nvPr/>
          </p:nvGrpSpPr>
          <p:grpSpPr bwMode="auto">
            <a:xfrm>
              <a:off x="0" y="0"/>
              <a:ext cx="600" cy="664"/>
              <a:chOff x="0" y="0"/>
              <a:chExt cx="600" cy="664"/>
            </a:xfrm>
          </p:grpSpPr>
          <p:sp>
            <p:nvSpPr>
              <p:cNvPr id="43019" name="Rectangle 11"/>
              <p:cNvSpPr>
                <a:spLocks/>
              </p:cNvSpPr>
              <p:nvPr/>
            </p:nvSpPr>
            <p:spPr bwMode="auto">
              <a:xfrm>
                <a:off x="0" y="0"/>
                <a:ext cx="600" cy="664"/>
              </a:xfrm>
              <a:prstGeom prst="rect">
                <a:avLst/>
              </a:prstGeom>
              <a:solidFill>
                <a:srgbClr val="FF0000">
                  <a:alpha val="41568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0" name="Rectangle 12"/>
              <p:cNvSpPr>
                <a:spLocks/>
              </p:cNvSpPr>
              <p:nvPr/>
            </p:nvSpPr>
            <p:spPr bwMode="auto">
              <a:xfrm>
                <a:off x="0" y="68"/>
                <a:ext cx="60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S</a:t>
                </a: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/>
          </p:nvGrpSpPr>
          <p:grpSpPr bwMode="auto">
            <a:xfrm>
              <a:off x="656" y="0"/>
              <a:ext cx="640" cy="664"/>
              <a:chOff x="0" y="0"/>
              <a:chExt cx="640" cy="664"/>
            </a:xfrm>
          </p:grpSpPr>
          <p:sp>
            <p:nvSpPr>
              <p:cNvPr id="43022" name="Rectangle 14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3" name="Rectangle 15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E</a:t>
                </a:r>
              </a:p>
            </p:txBody>
          </p:sp>
        </p:grpSp>
        <p:grpSp>
          <p:nvGrpSpPr>
            <p:cNvPr id="43027" name="Group 19"/>
            <p:cNvGrpSpPr>
              <a:grpSpLocks/>
            </p:cNvGrpSpPr>
            <p:nvPr/>
          </p:nvGrpSpPr>
          <p:grpSpPr bwMode="auto">
            <a:xfrm>
              <a:off x="1352" y="0"/>
              <a:ext cx="640" cy="664"/>
              <a:chOff x="0" y="0"/>
              <a:chExt cx="640" cy="664"/>
            </a:xfrm>
          </p:grpSpPr>
          <p:sp>
            <p:nvSpPr>
              <p:cNvPr id="43025" name="Rectangle 17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6" name="Rectangle 18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L</a:t>
                </a:r>
              </a:p>
            </p:txBody>
          </p:sp>
        </p:grpSp>
        <p:grpSp>
          <p:nvGrpSpPr>
            <p:cNvPr id="43030" name="Group 22"/>
            <p:cNvGrpSpPr>
              <a:grpSpLocks/>
            </p:cNvGrpSpPr>
            <p:nvPr/>
          </p:nvGrpSpPr>
          <p:grpSpPr bwMode="auto">
            <a:xfrm>
              <a:off x="2048" y="0"/>
              <a:ext cx="640" cy="664"/>
              <a:chOff x="0" y="0"/>
              <a:chExt cx="640" cy="664"/>
            </a:xfrm>
          </p:grpSpPr>
          <p:sp>
            <p:nvSpPr>
              <p:cNvPr id="43028" name="Rectangle 20"/>
              <p:cNvSpPr>
                <a:spLocks/>
              </p:cNvSpPr>
              <p:nvPr/>
            </p:nvSpPr>
            <p:spPr bwMode="auto">
              <a:xfrm>
                <a:off x="0" y="0"/>
                <a:ext cx="640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9" name="Rectangle 21"/>
              <p:cNvSpPr>
                <a:spLocks/>
              </p:cNvSpPr>
              <p:nvPr/>
            </p:nvSpPr>
            <p:spPr bwMode="auto">
              <a:xfrm>
                <a:off x="0" y="68"/>
                <a:ext cx="640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F</a:t>
                </a:r>
              </a:p>
            </p:txBody>
          </p:sp>
        </p:grpSp>
        <p:grpSp>
          <p:nvGrpSpPr>
            <p:cNvPr id="43033" name="Group 25"/>
            <p:cNvGrpSpPr>
              <a:grpSpLocks/>
            </p:cNvGrpSpPr>
            <p:nvPr/>
          </p:nvGrpSpPr>
          <p:grpSpPr bwMode="auto">
            <a:xfrm>
              <a:off x="2744" y="0"/>
              <a:ext cx="824" cy="664"/>
              <a:chOff x="0" y="0"/>
              <a:chExt cx="824" cy="664"/>
            </a:xfrm>
          </p:grpSpPr>
          <p:sp>
            <p:nvSpPr>
              <p:cNvPr id="43031" name="Rectangle 23"/>
              <p:cNvSpPr>
                <a:spLocks/>
              </p:cNvSpPr>
              <p:nvPr/>
            </p:nvSpPr>
            <p:spPr bwMode="auto">
              <a:xfrm>
                <a:off x="0" y="0"/>
                <a:ext cx="824" cy="664"/>
              </a:xfrm>
              <a:prstGeom prst="rect">
                <a:avLst/>
              </a:prstGeom>
              <a:solidFill>
                <a:srgbClr val="FF0000">
                  <a:alpha val="39607"/>
                </a:srgbClr>
              </a:solidFill>
              <a:ln w="254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32" name="Rectangle 24"/>
              <p:cNvSpPr>
                <a:spLocks/>
              </p:cNvSpPr>
              <p:nvPr/>
            </p:nvSpPr>
            <p:spPr bwMode="auto">
              <a:xfrm>
                <a:off x="0" y="68"/>
                <a:ext cx="824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5500" b="1">
                    <a:solidFill>
                      <a:srgbClr val="FF2712"/>
                    </a:solidFill>
                    <a:latin typeface="Tahoma" charset="0"/>
                    <a:ea typeface="ＭＳ Ｐゴシック" charset="0"/>
                    <a:cs typeface="Tahoma" charset="0"/>
                    <a:sym typeface="Tahoma" charset="0"/>
                  </a:rPr>
                  <a:t>ctrl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/>
          </p:cNvSpPr>
          <p:nvPr/>
        </p:nvSpPr>
        <p:spPr bwMode="auto">
          <a:xfrm>
            <a:off x="2573338" y="12192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71750" y="2794000"/>
            <a:ext cx="7848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do you find it hard to </a:t>
            </a:r>
            <a:r>
              <a:rPr lang="en-US" sz="4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wait...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2032000" y="4502150"/>
            <a:ext cx="8953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For your friends?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2032000" y="5499100"/>
            <a:ext cx="8953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school?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2032000" y="6489700"/>
            <a:ext cx="89535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home?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29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utoUpdateAnimBg="0"/>
      <p:bldP spid="4403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374900" y="4508500"/>
            <a:ext cx="1206500" cy="1270000"/>
            <a:chOff x="0" y="0"/>
            <a:chExt cx="760" cy="800"/>
          </a:xfrm>
        </p:grpSpPr>
        <p:sp>
          <p:nvSpPr>
            <p:cNvPr id="17410" name="Rectangle 2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1" name="Rectangle 3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3797300" y="4521200"/>
            <a:ext cx="1206500" cy="1270000"/>
            <a:chOff x="0" y="0"/>
            <a:chExt cx="760" cy="800"/>
          </a:xfrm>
        </p:grpSpPr>
        <p:sp>
          <p:nvSpPr>
            <p:cNvPr id="17413" name="Rectangle 5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Rectangle 6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5219700" y="4533900"/>
            <a:ext cx="1206500" cy="1270000"/>
            <a:chOff x="0" y="0"/>
            <a:chExt cx="760" cy="800"/>
          </a:xfrm>
        </p:grpSpPr>
        <p:sp>
          <p:nvSpPr>
            <p:cNvPr id="17416" name="Rectangle 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6705600" y="4533900"/>
            <a:ext cx="1206500" cy="1270000"/>
            <a:chOff x="0" y="0"/>
            <a:chExt cx="760" cy="800"/>
          </a:xfrm>
        </p:grpSpPr>
        <p:sp>
          <p:nvSpPr>
            <p:cNvPr id="17419" name="Rectangle 1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0" name="Rectangle 1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8191500" y="4533900"/>
            <a:ext cx="1320800" cy="1270000"/>
            <a:chOff x="0" y="0"/>
            <a:chExt cx="832" cy="800"/>
          </a:xfrm>
        </p:grpSpPr>
        <p:sp>
          <p:nvSpPr>
            <p:cNvPr id="17422" name="Rectangle 14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3" name="Rectangle 15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17425" name="Rectangle 17"/>
          <p:cNvSpPr>
            <a:spLocks/>
          </p:cNvSpPr>
          <p:nvPr/>
        </p:nvSpPr>
        <p:spPr bwMode="auto">
          <a:xfrm>
            <a:off x="2586038" y="1314450"/>
            <a:ext cx="7823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behaviour would you expect to see in someone with </a:t>
            </a:r>
          </a:p>
        </p:txBody>
      </p:sp>
      <p:grpSp>
        <p:nvGrpSpPr>
          <p:cNvPr id="17428" name="Group 20"/>
          <p:cNvGrpSpPr>
            <a:grpSpLocks/>
          </p:cNvGrpSpPr>
          <p:nvPr/>
        </p:nvGrpSpPr>
        <p:grpSpPr bwMode="auto">
          <a:xfrm>
            <a:off x="9728200" y="4508500"/>
            <a:ext cx="1320800" cy="1270000"/>
            <a:chOff x="0" y="0"/>
            <a:chExt cx="832" cy="800"/>
          </a:xfrm>
        </p:grpSpPr>
        <p:sp>
          <p:nvSpPr>
            <p:cNvPr id="17426" name="Rectangle 18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27" name="Rectangle 19"/>
            <p:cNvSpPr>
              <a:spLocks/>
            </p:cNvSpPr>
            <p:nvPr/>
          </p:nvSpPr>
          <p:spPr bwMode="auto">
            <a:xfrm>
              <a:off x="0" y="112"/>
              <a:ext cx="83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?</a:t>
              </a:r>
            </a:p>
          </p:txBody>
        </p:sp>
      </p:grpSp>
      <p:pic>
        <p:nvPicPr>
          <p:cNvPr id="17429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5913438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Rectangle 2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</a:t>
            </a:r>
          </a:p>
        </p:txBody>
      </p:sp>
      <p:sp>
        <p:nvSpPr>
          <p:cNvPr id="17431" name="Rectangle 2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/>
          </p:cNvSpPr>
          <p:nvPr/>
        </p:nvSpPr>
        <p:spPr bwMode="auto">
          <a:xfrm>
            <a:off x="-1588" y="2368550"/>
            <a:ext cx="130159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an </a:t>
            </a:r>
            <a:r>
              <a:rPr lang="en-US" sz="67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action!!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2536825" y="3573463"/>
            <a:ext cx="7943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 to </a:t>
            </a:r>
            <a:r>
              <a:rPr lang="en-US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is an </a:t>
            </a:r>
            <a:r>
              <a:rPr lang="en-US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311650"/>
            <a:ext cx="22002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30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2573338" y="12192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/>
          </p:cNvSpPr>
          <p:nvPr/>
        </p:nvSpPr>
        <p:spPr bwMode="auto">
          <a:xfrm>
            <a:off x="2395538" y="1009650"/>
            <a:ext cx="8686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  <a:r>
              <a:rPr lang="en-US" sz="47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Action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/>
        </p:nvGraphicFramePr>
        <p:xfrm>
          <a:off x="1462088" y="1708150"/>
          <a:ext cx="9956800" cy="6267451"/>
        </p:xfrm>
        <a:graphic>
          <a:graphicData uri="http://schemas.openxmlformats.org/drawingml/2006/table">
            <a:tbl>
              <a:tblPr/>
              <a:tblGrid>
                <a:gridCol w="3384550"/>
                <a:gridCol w="2773362"/>
                <a:gridCol w="139700"/>
                <a:gridCol w="3659188"/>
              </a:tblGrid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When do you find it hard to wait? </a:t>
                      </a:r>
                      <a:r>
                        <a:rPr kumimoji="0" 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Why?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When?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Why?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feelings do you have?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choices do you have?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Tahoma" charset="0"/>
                        <a:sym typeface="Tahom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consequences could there be?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Choices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.</a:t>
                      </a:r>
                    </a:p>
                  </a:txBody>
                  <a:tcPr marL="50800" marR="50800" marT="50800" marB="50800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6" charset="0"/>
                        <a:cs typeface="ヒラギノ角ゴ ProN W6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900" b="0" i="0" u="none" strike="noStrike" cap="none" normalizeH="0" baseline="0">
                        <a:ln>
                          <a:noFill/>
                        </a:ln>
                        <a:solidFill>
                          <a:srgbClr val="727272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6" charset="0"/>
                        <a:cs typeface="ヒラギノ角ゴ ProN W6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22" name="Rectangle 42"/>
          <p:cNvSpPr>
            <a:spLocks/>
          </p:cNvSpPr>
          <p:nvPr/>
        </p:nvSpPr>
        <p:spPr bwMode="auto">
          <a:xfrm>
            <a:off x="7923213" y="3371850"/>
            <a:ext cx="274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Consequences</a:t>
            </a:r>
          </a:p>
        </p:txBody>
      </p:sp>
      <p:sp>
        <p:nvSpPr>
          <p:cNvPr id="46123" name="Rectangle 43"/>
          <p:cNvSpPr>
            <a:spLocks/>
          </p:cNvSpPr>
          <p:nvPr/>
        </p:nvSpPr>
        <p:spPr bwMode="auto">
          <a:xfrm>
            <a:off x="1471613" y="6772275"/>
            <a:ext cx="3314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Decide  on the BEST     choice and </a:t>
            </a:r>
            <a:r>
              <a:rPr lang="ja-JP" altLang="en-US" sz="3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It</a:t>
            </a:r>
            <a:r>
              <a:rPr lang="ja-JP" altLang="en-US" sz="3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400" b="1">
              <a:solidFill>
                <a:srgbClr val="FF2712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46124" name="Rectangle 44"/>
          <p:cNvSpPr>
            <a:spLocks/>
          </p:cNvSpPr>
          <p:nvPr/>
        </p:nvSpPr>
        <p:spPr bwMode="auto">
          <a:xfrm>
            <a:off x="4910138" y="6727825"/>
            <a:ext cx="6426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best choice is: _______________</a:t>
            </a:r>
          </a:p>
          <a:p>
            <a:pPr algn="l"/>
            <a:r>
              <a:rPr lang="en-US" sz="2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______________________________ ______________________________</a:t>
            </a:r>
          </a:p>
        </p:txBody>
      </p:sp>
      <p:sp>
        <p:nvSpPr>
          <p:cNvPr id="46125" name="Rectangle 4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31</a:t>
            </a:r>
          </a:p>
        </p:txBody>
      </p:sp>
      <p:sp>
        <p:nvSpPr>
          <p:cNvPr id="46126" name="Rectangle 4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1854200" y="3016250"/>
            <a:ext cx="9309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once learned a valuable lesson about patience. I came across a turtle on my way home from school.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940300"/>
            <a:ext cx="3454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32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/>
          </p:cNvSpPr>
          <p:nvPr/>
        </p:nvSpPr>
        <p:spPr bwMode="auto">
          <a:xfrm>
            <a:off x="1905000" y="2451100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brought him home to examine him a little more closely.</a:t>
            </a:r>
          </a:p>
        </p:txBody>
      </p:sp>
      <p:sp>
        <p:nvSpPr>
          <p:cNvPr id="48131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33</a:t>
            </a: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pic>
        <p:nvPicPr>
          <p:cNvPr id="4813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940300"/>
            <a:ext cx="3454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/>
          </p:cNvSpPr>
          <p:nvPr/>
        </p:nvSpPr>
        <p:spPr bwMode="auto">
          <a:xfrm>
            <a:off x="1879600" y="4102100"/>
            <a:ext cx="952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My intention was to let me go a few hours later.</a:t>
            </a:r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/>
          </p:cNvSpPr>
          <p:nvPr/>
        </p:nvSpPr>
        <p:spPr bwMode="auto">
          <a:xfrm>
            <a:off x="2197100" y="2438400"/>
            <a:ext cx="86233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put him down and waited for him to come out of his shell.     </a:t>
            </a:r>
          </a:p>
          <a:p>
            <a:pPr algn="l"/>
            <a:endParaRPr lang="en-US" sz="41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He didn</a:t>
            </a:r>
            <a:r>
              <a:rPr lang="ja-JP" altLang="en-US" sz="41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t. </a:t>
            </a:r>
          </a:p>
        </p:txBody>
      </p:sp>
      <p:pic>
        <p:nvPicPr>
          <p:cNvPr id="491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313238"/>
            <a:ext cx="33718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34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/>
          </p:cNvSpPr>
          <p:nvPr/>
        </p:nvSpPr>
        <p:spPr bwMode="auto">
          <a:xfrm>
            <a:off x="1562100" y="2768600"/>
            <a:ext cx="98933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pulled up a chair and waited some more.  </a:t>
            </a:r>
          </a:p>
        </p:txBody>
      </p:sp>
      <p:pic>
        <p:nvPicPr>
          <p:cNvPr id="501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24892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35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3505200" y="7181850"/>
            <a:ext cx="52260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Still he didn</a:t>
            </a:r>
            <a:r>
              <a:rPr lang="ja-JP" altLang="en-US" sz="41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move.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/>
          </p:cNvSpPr>
          <p:nvPr/>
        </p:nvSpPr>
        <p:spPr bwMode="auto">
          <a:xfrm>
            <a:off x="3581400" y="2863850"/>
            <a:ext cx="584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sang to the turtle.  </a:t>
            </a:r>
          </a:p>
        </p:txBody>
      </p:sp>
      <p:pic>
        <p:nvPicPr>
          <p:cNvPr id="5120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1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91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91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1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91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36</a:t>
            </a:r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51210" name="Rectangle 10"/>
          <p:cNvSpPr>
            <a:spLocks/>
          </p:cNvSpPr>
          <p:nvPr/>
        </p:nvSpPr>
        <p:spPr bwMode="auto">
          <a:xfrm>
            <a:off x="3517900" y="6165850"/>
            <a:ext cx="5194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Still no appearance.</a:t>
            </a:r>
          </a:p>
        </p:txBody>
      </p:sp>
      <p:sp>
        <p:nvSpPr>
          <p:cNvPr id="51211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/>
          </p:cNvSpPr>
          <p:nvPr/>
        </p:nvSpPr>
        <p:spPr bwMode="auto">
          <a:xfrm>
            <a:off x="3454400" y="2660650"/>
            <a:ext cx="5803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told turtle stories.</a:t>
            </a: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3365500" y="7315200"/>
            <a:ext cx="6286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But nothing worked....</a:t>
            </a: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487738"/>
            <a:ext cx="1701800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95675"/>
            <a:ext cx="15240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3463925"/>
            <a:ext cx="1320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3403600"/>
            <a:ext cx="1689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00" y="344170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6234113"/>
            <a:ext cx="12573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6213475"/>
            <a:ext cx="101758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6235700"/>
            <a:ext cx="12255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Rectangle 12"/>
          <p:cNvSpPr>
            <a:spLocks/>
          </p:cNvSpPr>
          <p:nvPr/>
        </p:nvSpPr>
        <p:spPr bwMode="auto">
          <a:xfrm>
            <a:off x="3162300" y="5270500"/>
            <a:ext cx="6692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offered him some food. </a:t>
            </a: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37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1528763" y="2698750"/>
            <a:ext cx="9855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Finally I had to leave so I barricaded the porch in case the turtle decided to leave too. </a:t>
            </a:r>
          </a:p>
        </p:txBody>
      </p:sp>
      <p:pic>
        <p:nvPicPr>
          <p:cNvPr id="532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105275"/>
            <a:ext cx="36957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38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1460500" y="7175500"/>
            <a:ext cx="10001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After all, I still hadn</a:t>
            </a:r>
            <a:r>
              <a:rPr lang="ja-JP" altLang="en-US" sz="37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gotten a closer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look.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1739900" y="3632200"/>
            <a:ext cx="5372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turtle decided he had had enough.  When I returned, the porch was empty. He apparently didn</a:t>
            </a:r>
            <a:r>
              <a:rPr lang="ja-JP" altLang="en-US" sz="36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think much of my barricade.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39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pic>
        <p:nvPicPr>
          <p:cNvPr id="542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2795588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114925"/>
            <a:ext cx="260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/>
          </p:cNvSpPr>
          <p:nvPr/>
        </p:nvSpPr>
        <p:spPr bwMode="auto">
          <a:xfrm>
            <a:off x="2522538" y="2882900"/>
            <a:ext cx="79629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 A  CHOICE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727200" y="4381500"/>
            <a:ext cx="1092200" cy="1244600"/>
            <a:chOff x="0" y="0"/>
            <a:chExt cx="688" cy="784"/>
          </a:xfrm>
        </p:grpSpPr>
        <p:sp>
          <p:nvSpPr>
            <p:cNvPr id="18435" name="Rectangle 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8724900" y="4381500"/>
            <a:ext cx="1092200" cy="1244600"/>
            <a:chOff x="0" y="0"/>
            <a:chExt cx="688" cy="784"/>
          </a:xfrm>
        </p:grpSpPr>
        <p:sp>
          <p:nvSpPr>
            <p:cNvPr id="18438" name="Rectangle 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39" name="Rectangle 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o</a:t>
              </a:r>
            </a:p>
          </p:txBody>
        </p:sp>
      </p:grp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9906000" y="4381500"/>
            <a:ext cx="1092200" cy="1244600"/>
            <a:chOff x="0" y="0"/>
            <a:chExt cx="688" cy="784"/>
          </a:xfrm>
        </p:grpSpPr>
        <p:sp>
          <p:nvSpPr>
            <p:cNvPr id="18441" name="Rectangle 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2" name="Rectangle 1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18446" name="Group 14"/>
          <p:cNvGrpSpPr>
            <a:grpSpLocks/>
          </p:cNvGrpSpPr>
          <p:nvPr/>
        </p:nvGrpSpPr>
        <p:grpSpPr bwMode="auto">
          <a:xfrm>
            <a:off x="2895600" y="4381500"/>
            <a:ext cx="1092200" cy="1244600"/>
            <a:chOff x="0" y="0"/>
            <a:chExt cx="688" cy="784"/>
          </a:xfrm>
        </p:grpSpPr>
        <p:sp>
          <p:nvSpPr>
            <p:cNvPr id="18444" name="Rectangle 1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5" name="Rectangle 1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4064000" y="4381500"/>
            <a:ext cx="1092200" cy="1244600"/>
            <a:chOff x="0" y="0"/>
            <a:chExt cx="688" cy="784"/>
          </a:xfrm>
        </p:grpSpPr>
        <p:sp>
          <p:nvSpPr>
            <p:cNvPr id="18447" name="Rectangle 1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8" name="Rectangle 1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5232400" y="4381500"/>
            <a:ext cx="1092200" cy="1244600"/>
            <a:chOff x="0" y="0"/>
            <a:chExt cx="688" cy="784"/>
          </a:xfrm>
        </p:grpSpPr>
        <p:sp>
          <p:nvSpPr>
            <p:cNvPr id="18450" name="Rectangle 18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1" name="Rectangle 19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6413500" y="4381500"/>
            <a:ext cx="1092200" cy="1244600"/>
            <a:chOff x="0" y="0"/>
            <a:chExt cx="688" cy="784"/>
          </a:xfrm>
        </p:grpSpPr>
        <p:sp>
          <p:nvSpPr>
            <p:cNvPr id="18453" name="Rectangle 21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4" name="Rectangle 22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1727200" y="6032500"/>
            <a:ext cx="1092200" cy="1244600"/>
            <a:chOff x="0" y="0"/>
            <a:chExt cx="688" cy="784"/>
          </a:xfrm>
        </p:grpSpPr>
        <p:sp>
          <p:nvSpPr>
            <p:cNvPr id="18456" name="Rectangle 2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57" name="Rectangle 2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D</a:t>
              </a:r>
            </a:p>
          </p:txBody>
        </p:sp>
      </p:grpSp>
      <p:grpSp>
        <p:nvGrpSpPr>
          <p:cNvPr id="18461" name="Group 29"/>
          <p:cNvGrpSpPr>
            <a:grpSpLocks/>
          </p:cNvGrpSpPr>
          <p:nvPr/>
        </p:nvGrpSpPr>
        <p:grpSpPr bwMode="auto">
          <a:xfrm>
            <a:off x="2895600" y="6032500"/>
            <a:ext cx="1092200" cy="1244600"/>
            <a:chOff x="0" y="0"/>
            <a:chExt cx="688" cy="784"/>
          </a:xfrm>
        </p:grpSpPr>
        <p:sp>
          <p:nvSpPr>
            <p:cNvPr id="18459" name="Rectangle 2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0" name="Rectangle 2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I</a:t>
              </a:r>
            </a:p>
          </p:txBody>
        </p:sp>
      </p:grpSp>
      <p:grpSp>
        <p:nvGrpSpPr>
          <p:cNvPr id="18464" name="Group 32"/>
          <p:cNvGrpSpPr>
            <a:grpSpLocks/>
          </p:cNvGrpSpPr>
          <p:nvPr/>
        </p:nvGrpSpPr>
        <p:grpSpPr bwMode="auto">
          <a:xfrm>
            <a:off x="4064000" y="6032500"/>
            <a:ext cx="1092200" cy="1244600"/>
            <a:chOff x="0" y="0"/>
            <a:chExt cx="688" cy="784"/>
          </a:xfrm>
        </p:grpSpPr>
        <p:sp>
          <p:nvSpPr>
            <p:cNvPr id="18462" name="Rectangle 3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3" name="Rectangle 3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5232400" y="6032500"/>
            <a:ext cx="1092200" cy="1244600"/>
            <a:chOff x="0" y="0"/>
            <a:chExt cx="688" cy="784"/>
          </a:xfrm>
        </p:grpSpPr>
        <p:sp>
          <p:nvSpPr>
            <p:cNvPr id="18465" name="Rectangle 3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6" name="Rectangle 3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400800" y="6032500"/>
            <a:ext cx="1092200" cy="1244600"/>
            <a:chOff x="0" y="0"/>
            <a:chExt cx="688" cy="784"/>
          </a:xfrm>
        </p:grpSpPr>
        <p:sp>
          <p:nvSpPr>
            <p:cNvPr id="18468" name="Rectangle 3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69" name="Rectangle 3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7569200" y="6032500"/>
            <a:ext cx="1092200" cy="1244600"/>
            <a:chOff x="0" y="0"/>
            <a:chExt cx="688" cy="784"/>
          </a:xfrm>
        </p:grpSpPr>
        <p:sp>
          <p:nvSpPr>
            <p:cNvPr id="18471" name="Rectangle 3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2" name="Rectangle 4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18476" name="Group 44"/>
          <p:cNvGrpSpPr>
            <a:grpSpLocks/>
          </p:cNvGrpSpPr>
          <p:nvPr/>
        </p:nvGrpSpPr>
        <p:grpSpPr bwMode="auto">
          <a:xfrm>
            <a:off x="8737600" y="6032500"/>
            <a:ext cx="1092200" cy="1244600"/>
            <a:chOff x="0" y="0"/>
            <a:chExt cx="688" cy="784"/>
          </a:xfrm>
        </p:grpSpPr>
        <p:sp>
          <p:nvSpPr>
            <p:cNvPr id="18474" name="Rectangle 4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5" name="Rectangle 4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8479" name="Group 47"/>
          <p:cNvGrpSpPr>
            <a:grpSpLocks/>
          </p:cNvGrpSpPr>
          <p:nvPr/>
        </p:nvGrpSpPr>
        <p:grpSpPr bwMode="auto">
          <a:xfrm>
            <a:off x="9906000" y="6032500"/>
            <a:ext cx="1092200" cy="1244600"/>
            <a:chOff x="0" y="0"/>
            <a:chExt cx="688" cy="784"/>
          </a:xfrm>
        </p:grpSpPr>
        <p:sp>
          <p:nvSpPr>
            <p:cNvPr id="18477" name="Rectangle 4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78" name="Rectangle 4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8482" name="Group 50"/>
          <p:cNvGrpSpPr>
            <a:grpSpLocks/>
          </p:cNvGrpSpPr>
          <p:nvPr/>
        </p:nvGrpSpPr>
        <p:grpSpPr bwMode="auto">
          <a:xfrm>
            <a:off x="2933700" y="1358900"/>
            <a:ext cx="1206500" cy="1270000"/>
            <a:chOff x="0" y="0"/>
            <a:chExt cx="760" cy="800"/>
          </a:xfrm>
        </p:grpSpPr>
        <p:sp>
          <p:nvSpPr>
            <p:cNvPr id="18480" name="Rectangle 4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81" name="Rectangle 4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8485" name="Group 53"/>
          <p:cNvGrpSpPr>
            <a:grpSpLocks/>
          </p:cNvGrpSpPr>
          <p:nvPr/>
        </p:nvGrpSpPr>
        <p:grpSpPr bwMode="auto">
          <a:xfrm>
            <a:off x="4356100" y="1371600"/>
            <a:ext cx="1206500" cy="1270000"/>
            <a:chOff x="0" y="0"/>
            <a:chExt cx="760" cy="800"/>
          </a:xfrm>
        </p:grpSpPr>
        <p:sp>
          <p:nvSpPr>
            <p:cNvPr id="18483" name="Rectangle 5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84" name="Rectangle 5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8488" name="Group 56"/>
          <p:cNvGrpSpPr>
            <a:grpSpLocks/>
          </p:cNvGrpSpPr>
          <p:nvPr/>
        </p:nvGrpSpPr>
        <p:grpSpPr bwMode="auto">
          <a:xfrm>
            <a:off x="5778500" y="1384300"/>
            <a:ext cx="1206500" cy="1270000"/>
            <a:chOff x="0" y="0"/>
            <a:chExt cx="760" cy="800"/>
          </a:xfrm>
        </p:grpSpPr>
        <p:sp>
          <p:nvSpPr>
            <p:cNvPr id="18486" name="Rectangle 5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87" name="Rectangle 5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8491" name="Group 59"/>
          <p:cNvGrpSpPr>
            <a:grpSpLocks/>
          </p:cNvGrpSpPr>
          <p:nvPr/>
        </p:nvGrpSpPr>
        <p:grpSpPr bwMode="auto">
          <a:xfrm>
            <a:off x="7264400" y="1384300"/>
            <a:ext cx="1206500" cy="1270000"/>
            <a:chOff x="0" y="0"/>
            <a:chExt cx="760" cy="800"/>
          </a:xfrm>
        </p:grpSpPr>
        <p:sp>
          <p:nvSpPr>
            <p:cNvPr id="18489" name="Rectangle 5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0" name="Rectangle 5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8494" name="Group 62"/>
          <p:cNvGrpSpPr>
            <a:grpSpLocks/>
          </p:cNvGrpSpPr>
          <p:nvPr/>
        </p:nvGrpSpPr>
        <p:grpSpPr bwMode="auto">
          <a:xfrm>
            <a:off x="8750300" y="1384300"/>
            <a:ext cx="1320800" cy="1270000"/>
            <a:chOff x="0" y="0"/>
            <a:chExt cx="832" cy="800"/>
          </a:xfrm>
        </p:grpSpPr>
        <p:sp>
          <p:nvSpPr>
            <p:cNvPr id="18492" name="Rectangle 60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93" name="Rectangle 61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18495" name="Rectangle 6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</a:t>
            </a:r>
          </a:p>
        </p:txBody>
      </p:sp>
      <p:sp>
        <p:nvSpPr>
          <p:cNvPr id="18496" name="Rectangle 6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/>
          </p:cNvSpPr>
          <p:nvPr/>
        </p:nvSpPr>
        <p:spPr bwMode="auto">
          <a:xfrm>
            <a:off x="1790700" y="3479800"/>
            <a:ext cx="5499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endParaRPr lang="en-US" sz="2300" b="1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 algn="l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learned a valuable lesson from that turtle.  He just bided his time and waited.  </a:t>
            </a: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40</a:t>
            </a: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pic>
        <p:nvPicPr>
          <p:cNvPr id="5530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2795588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114925"/>
            <a:ext cx="260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1528763" y="3175000"/>
            <a:ext cx="67056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 </a:t>
            </a:r>
            <a:r>
              <a:rPr lang="en-US" sz="3800" b="1" dirty="0" err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wasn</a:t>
            </a:r>
            <a:r>
              <a:rPr lang="ja-JP" altLang="en-US" sz="3800" b="1" dirty="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much interested in food, songs or stories.  He only wanted me to go away.  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1528763" y="5918200"/>
            <a:ext cx="70739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So he patiently waited until I left.  </a:t>
            </a:r>
          </a:p>
          <a:p>
            <a:pPr algn="l"/>
            <a:r>
              <a:rPr lang="en-US" sz="38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Then he left too!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41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pic>
        <p:nvPicPr>
          <p:cNvPr id="5632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2795588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114925"/>
            <a:ext cx="2603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2857500" y="2743200"/>
            <a:ext cx="7289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42938" indent="-639763" algn="l">
              <a:buFontTx/>
              <a:buAutoNum type="arabicPeriod"/>
            </a:pP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did the turtle do that showed he was patient?</a:t>
            </a: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2857500" y="4330700"/>
            <a:ext cx="7289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584200" indent="-546100" algn="l">
              <a:buFontTx/>
              <a:buAutoNum type="arabicPeriod" startAt="2"/>
            </a:pPr>
            <a:r>
              <a:rPr lang="en-US" sz="3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the turtle chose to act in this way?</a:t>
            </a:r>
          </a:p>
        </p:txBody>
      </p:sp>
      <p:pic>
        <p:nvPicPr>
          <p:cNvPr id="5734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32" y="5524872"/>
            <a:ext cx="30670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42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4673600" y="3175000"/>
            <a:ext cx="662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ja-JP" altLang="en-US" sz="3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 serves as a protection against wrongs as clothes do against cold. For if you put on more clothes as the cold increases, it will have no power to hurt you.  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43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pic>
        <p:nvPicPr>
          <p:cNvPr id="583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647950"/>
            <a:ext cx="3098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3098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5213350"/>
            <a:ext cx="23114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/>
          <p:cNvSpPr>
            <a:spLocks/>
          </p:cNvSpPr>
          <p:nvPr/>
        </p:nvSpPr>
        <p:spPr bwMode="auto">
          <a:xfrm>
            <a:off x="4572000" y="2959100"/>
            <a:ext cx="701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So in like manner you must grow in patience when you meet with great wrongs and they will then be powerless to vex (annoy) your mind.</a:t>
            </a:r>
            <a:r>
              <a:rPr lang="ja-JP" altLang="en-US" sz="30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0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1538288" y="6680200"/>
            <a:ext cx="713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Leonardo do Vinci, painter, engineer, musician and scientist (1452 - 1519)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44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2420938" y="1035050"/>
            <a:ext cx="7848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/>
          </p:cNvSpPr>
          <p:nvPr/>
        </p:nvSpPr>
        <p:spPr bwMode="auto">
          <a:xfrm>
            <a:off x="3208338" y="1054100"/>
            <a:ext cx="65913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  <a:r>
              <a:rPr lang="en-US" sz="74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is...</a:t>
            </a:r>
          </a:p>
        </p:txBody>
      </p:sp>
      <p:sp>
        <p:nvSpPr>
          <p:cNvPr id="60419" name="Rectangle 3"/>
          <p:cNvSpPr>
            <a:spLocks/>
          </p:cNvSpPr>
          <p:nvPr/>
        </p:nvSpPr>
        <p:spPr bwMode="auto">
          <a:xfrm>
            <a:off x="3382963" y="4102100"/>
            <a:ext cx="6243637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wanting things</a:t>
            </a:r>
          </a:p>
          <a:p>
            <a:pPr>
              <a:lnSpc>
                <a:spcPct val="150000"/>
              </a:lnSpc>
            </a:pPr>
            <a:r>
              <a:rPr lang="en-US" sz="6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80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NOW</a:t>
            </a:r>
            <a:r>
              <a:rPr lang="en-US" sz="8000" b="1" u="sng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!!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45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3441700" y="3225800"/>
            <a:ext cx="61214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40000"/>
              </a:lnSpc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does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WAITING</a:t>
            </a:r>
          </a:p>
          <a:p>
            <a:pPr>
              <a:lnSpc>
                <a:spcPct val="140000"/>
              </a:lnSpc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feel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like?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4400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3027363" y="5372100"/>
            <a:ext cx="3756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look</a:t>
            </a:r>
            <a:r>
              <a:rPr lang="en-US" sz="55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like?</a:t>
            </a:r>
            <a:r>
              <a:rPr lang="en-US" sz="55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6018213" y="6432550"/>
            <a:ext cx="41592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sound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like?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46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208338" y="1047750"/>
            <a:ext cx="6591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  <a:r>
              <a:rPr lang="en-US" sz="74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is...wanting things now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  <p:bldP spid="6144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2451100" y="3028950"/>
            <a:ext cx="8102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things you find yourself getting impatience over...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4699000" y="4445000"/>
            <a:ext cx="728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With your friends?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1790700" y="5588000"/>
            <a:ext cx="7289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 classroom?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4686300" y="6267450"/>
            <a:ext cx="5880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 playground at lunchtime?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47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3208338" y="1047750"/>
            <a:ext cx="65913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  <a:r>
              <a:rPr lang="en-US" sz="74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opposite to </a:t>
            </a:r>
            <a:r>
              <a:rPr lang="en-US" sz="3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autoUpdateAnimBg="0"/>
      <p:bldP spid="62468" grpId="0" autoUpdateAnimBg="0"/>
      <p:bldP spid="6246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2179638" y="1377950"/>
            <a:ext cx="863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Developing my Patience</a:t>
            </a:r>
          </a:p>
        </p:txBody>
      </p:sp>
      <p:pic>
        <p:nvPicPr>
          <p:cNvPr id="634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6172200"/>
            <a:ext cx="9699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1146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3" name="Group 5"/>
          <p:cNvGraphicFramePr>
            <a:graphicFrameLocks noGrp="1"/>
          </p:cNvGraphicFramePr>
          <p:nvPr/>
        </p:nvGraphicFramePr>
        <p:xfrm>
          <a:off x="1790700" y="2540000"/>
          <a:ext cx="9423400" cy="4864100"/>
        </p:xfrm>
        <a:graphic>
          <a:graphicData uri="http://schemas.openxmlformats.org/drawingml/2006/table">
            <a:tbl>
              <a:tblPr/>
              <a:tblGrid>
                <a:gridCol w="2508250"/>
                <a:gridCol w="2508250"/>
                <a:gridCol w="4406900"/>
              </a:tblGrid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 get impatient when I...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Ideas for what I can do next time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Friends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School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6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At Home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37" name="Rectangle 4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48</a:t>
            </a:r>
          </a:p>
        </p:txBody>
      </p:sp>
      <p:sp>
        <p:nvSpPr>
          <p:cNvPr id="63538" name="Rectangle 5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1663700" y="3384550"/>
            <a:ext cx="9677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Patient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people learn to take turns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1803400" y="4114800"/>
            <a:ext cx="9410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do you need to learn to take turns with... </a:t>
            </a:r>
          </a:p>
        </p:txBody>
      </p:sp>
      <p:sp>
        <p:nvSpPr>
          <p:cNvPr id="64516" name="Rectangle 4"/>
          <p:cNvSpPr>
            <a:spLocks/>
          </p:cNvSpPr>
          <p:nvPr/>
        </p:nvSpPr>
        <p:spPr bwMode="auto">
          <a:xfrm>
            <a:off x="2743200" y="6070600"/>
            <a:ext cx="679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35000" indent="-635000">
              <a:buClr>
                <a:srgbClr val="000000"/>
              </a:buClr>
              <a:buSzPct val="125000"/>
              <a:buFont typeface="Lucida Grande" charset="0"/>
              <a:buChar char="✓"/>
            </a:pPr>
            <a:r>
              <a:rPr lang="en-US" sz="2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In the playground at lunchtime </a:t>
            </a:r>
          </a:p>
        </p:txBody>
      </p:sp>
      <p:sp>
        <p:nvSpPr>
          <p:cNvPr id="64517" name="Rectangle 5"/>
          <p:cNvSpPr>
            <a:spLocks/>
          </p:cNvSpPr>
          <p:nvPr/>
        </p:nvSpPr>
        <p:spPr bwMode="auto">
          <a:xfrm>
            <a:off x="2895600" y="6858000"/>
            <a:ext cx="7721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35000" indent="-635000">
              <a:buClr>
                <a:srgbClr val="000000"/>
              </a:buClr>
              <a:buSzPct val="125000"/>
              <a:buFont typeface="Lucida Grande" charset="0"/>
              <a:buChar char="✓"/>
            </a:pPr>
            <a:r>
              <a:rPr lang="en-US" sz="2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With your brothers, sisters or cousins</a:t>
            </a:r>
          </a:p>
        </p:txBody>
      </p:sp>
      <p:sp>
        <p:nvSpPr>
          <p:cNvPr id="64518" name="Rectangle 6"/>
          <p:cNvSpPr>
            <a:spLocks/>
          </p:cNvSpPr>
          <p:nvPr/>
        </p:nvSpPr>
        <p:spPr bwMode="auto">
          <a:xfrm>
            <a:off x="3175000" y="2146300"/>
            <a:ext cx="666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Learning to take turns</a:t>
            </a:r>
          </a:p>
        </p:txBody>
      </p:sp>
      <p:sp>
        <p:nvSpPr>
          <p:cNvPr id="64519" name="Rectangle 7"/>
          <p:cNvSpPr>
            <a:spLocks/>
          </p:cNvSpPr>
          <p:nvPr/>
        </p:nvSpPr>
        <p:spPr bwMode="auto">
          <a:xfrm>
            <a:off x="3001963" y="4824413"/>
            <a:ext cx="294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635000" indent="-635000">
              <a:buClr>
                <a:srgbClr val="000000"/>
              </a:buClr>
              <a:buSzPct val="125000"/>
              <a:buFont typeface="Lucida Grande" charset="0"/>
              <a:buChar char="✓"/>
            </a:pPr>
            <a:r>
              <a:rPr lang="en-US" sz="2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Your friends</a:t>
            </a:r>
          </a:p>
        </p:txBody>
      </p:sp>
      <p:sp>
        <p:nvSpPr>
          <p:cNvPr id="64520" name="Rectangle 8"/>
          <p:cNvSpPr>
            <a:spLocks/>
          </p:cNvSpPr>
          <p:nvPr/>
        </p:nvSpPr>
        <p:spPr bwMode="auto">
          <a:xfrm>
            <a:off x="2933700" y="5384800"/>
            <a:ext cx="2349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635000" indent="-635000">
              <a:buClr>
                <a:srgbClr val="000000"/>
              </a:buClr>
              <a:buSzPct val="125000"/>
              <a:buFont typeface="Lucida Grande" charset="0"/>
              <a:buChar char="✓"/>
            </a:pPr>
            <a:r>
              <a:rPr lang="en-US" sz="2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In class </a:t>
            </a:r>
          </a:p>
        </p:txBody>
      </p:sp>
      <p:sp>
        <p:nvSpPr>
          <p:cNvPr id="64521" name="Rectangle 9"/>
          <p:cNvSpPr>
            <a:spLocks/>
          </p:cNvSpPr>
          <p:nvPr/>
        </p:nvSpPr>
        <p:spPr bwMode="auto">
          <a:xfrm>
            <a:off x="2852738" y="1085850"/>
            <a:ext cx="7289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7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64522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49</a:t>
            </a:r>
          </a:p>
        </p:txBody>
      </p:sp>
      <p:sp>
        <p:nvSpPr>
          <p:cNvPr id="64523" name="Rectangle 11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  <p:bldP spid="64516" grpId="0" autoUpdateAnimBg="0"/>
      <p:bldP spid="64517" grpId="0" autoUpdateAnimBg="0"/>
      <p:bldP spid="64519" grpId="0" autoUpdateAnimBg="0"/>
      <p:bldP spid="645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1727200" y="4381500"/>
            <a:ext cx="1092200" cy="1244600"/>
            <a:chOff x="0" y="0"/>
            <a:chExt cx="688" cy="784"/>
          </a:xfrm>
        </p:grpSpPr>
        <p:sp>
          <p:nvSpPr>
            <p:cNvPr id="19458" name="Rectangle 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59" name="Rectangle 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8724900" y="4381500"/>
            <a:ext cx="1092200" cy="1244600"/>
            <a:chOff x="0" y="0"/>
            <a:chExt cx="688" cy="784"/>
          </a:xfrm>
        </p:grpSpPr>
        <p:sp>
          <p:nvSpPr>
            <p:cNvPr id="19461" name="Rectangle 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o</a:t>
              </a:r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9906000" y="4381500"/>
            <a:ext cx="1092200" cy="1244600"/>
            <a:chOff x="0" y="0"/>
            <a:chExt cx="688" cy="784"/>
          </a:xfrm>
        </p:grpSpPr>
        <p:sp>
          <p:nvSpPr>
            <p:cNvPr id="19464" name="Rectangle 8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0082E5">
                <a:alpha val="61568"/>
              </a:srgbClr>
            </a:solidFill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00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19469" name="Group 13"/>
          <p:cNvGrpSpPr>
            <a:grpSpLocks/>
          </p:cNvGrpSpPr>
          <p:nvPr/>
        </p:nvGrpSpPr>
        <p:grpSpPr bwMode="auto">
          <a:xfrm>
            <a:off x="2895600" y="4381500"/>
            <a:ext cx="1092200" cy="1244600"/>
            <a:chOff x="0" y="0"/>
            <a:chExt cx="688" cy="784"/>
          </a:xfrm>
        </p:grpSpPr>
        <p:sp>
          <p:nvSpPr>
            <p:cNvPr id="19467" name="Rectangle 11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4064000" y="4381500"/>
            <a:ext cx="1092200" cy="1244600"/>
            <a:chOff x="0" y="0"/>
            <a:chExt cx="688" cy="784"/>
          </a:xfrm>
        </p:grpSpPr>
        <p:sp>
          <p:nvSpPr>
            <p:cNvPr id="19470" name="Rectangle 1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5232400" y="4381500"/>
            <a:ext cx="1092200" cy="1244600"/>
            <a:chOff x="0" y="0"/>
            <a:chExt cx="688" cy="784"/>
          </a:xfrm>
        </p:grpSpPr>
        <p:sp>
          <p:nvSpPr>
            <p:cNvPr id="19473" name="Rectangle 1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4" name="Rectangle 1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9478" name="Group 22"/>
          <p:cNvGrpSpPr>
            <a:grpSpLocks/>
          </p:cNvGrpSpPr>
          <p:nvPr/>
        </p:nvGrpSpPr>
        <p:grpSpPr bwMode="auto">
          <a:xfrm>
            <a:off x="6413500" y="4381500"/>
            <a:ext cx="1092200" cy="1244600"/>
            <a:chOff x="0" y="0"/>
            <a:chExt cx="688" cy="784"/>
          </a:xfrm>
        </p:grpSpPr>
        <p:sp>
          <p:nvSpPr>
            <p:cNvPr id="19476" name="Rectangle 2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A3D979"/>
            </a:solidFill>
            <a:ln w="25400" cap="flat">
              <a:solidFill>
                <a:srgbClr val="86CD4D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00804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sp>
        <p:nvSpPr>
          <p:cNvPr id="19479" name="Rectangle 23"/>
          <p:cNvSpPr>
            <a:spLocks/>
          </p:cNvSpPr>
          <p:nvPr/>
        </p:nvSpPr>
        <p:spPr bwMode="auto">
          <a:xfrm>
            <a:off x="2001838" y="2692400"/>
            <a:ext cx="8775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act with self control </a:t>
            </a:r>
          </a:p>
          <a:p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is </a:t>
            </a:r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choice</a:t>
            </a:r>
          </a:p>
        </p:txBody>
      </p: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1727200" y="6032500"/>
            <a:ext cx="1092200" cy="1244600"/>
            <a:chOff x="0" y="0"/>
            <a:chExt cx="688" cy="784"/>
          </a:xfrm>
        </p:grpSpPr>
        <p:sp>
          <p:nvSpPr>
            <p:cNvPr id="19480" name="Rectangle 24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D</a:t>
              </a:r>
            </a:p>
          </p:txBody>
        </p:sp>
      </p:grpSp>
      <p:grpSp>
        <p:nvGrpSpPr>
          <p:cNvPr id="19485" name="Group 29"/>
          <p:cNvGrpSpPr>
            <a:grpSpLocks/>
          </p:cNvGrpSpPr>
          <p:nvPr/>
        </p:nvGrpSpPr>
        <p:grpSpPr bwMode="auto">
          <a:xfrm>
            <a:off x="2895600" y="6032500"/>
            <a:ext cx="1092200" cy="1244600"/>
            <a:chOff x="0" y="0"/>
            <a:chExt cx="688" cy="784"/>
          </a:xfrm>
        </p:grpSpPr>
        <p:sp>
          <p:nvSpPr>
            <p:cNvPr id="19483" name="Rectangle 27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Rectangle 28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I</a:t>
              </a:r>
            </a:p>
          </p:txBody>
        </p:sp>
      </p:grpSp>
      <p:grpSp>
        <p:nvGrpSpPr>
          <p:cNvPr id="19488" name="Group 32"/>
          <p:cNvGrpSpPr>
            <a:grpSpLocks/>
          </p:cNvGrpSpPr>
          <p:nvPr/>
        </p:nvGrpSpPr>
        <p:grpSpPr bwMode="auto">
          <a:xfrm>
            <a:off x="4064000" y="6032500"/>
            <a:ext cx="1092200" cy="1244600"/>
            <a:chOff x="0" y="0"/>
            <a:chExt cx="688" cy="784"/>
          </a:xfrm>
        </p:grpSpPr>
        <p:sp>
          <p:nvSpPr>
            <p:cNvPr id="19486" name="Rectangle 30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7" name="Rectangle 31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5232400" y="6032500"/>
            <a:ext cx="1092200" cy="1244600"/>
            <a:chOff x="0" y="0"/>
            <a:chExt cx="688" cy="784"/>
          </a:xfrm>
        </p:grpSpPr>
        <p:sp>
          <p:nvSpPr>
            <p:cNvPr id="19489" name="Rectangle 33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0" name="Rectangle 34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A</a:t>
              </a:r>
            </a:p>
          </p:txBody>
        </p:sp>
      </p:grpSp>
      <p:grpSp>
        <p:nvGrpSpPr>
          <p:cNvPr id="19494" name="Group 38"/>
          <p:cNvGrpSpPr>
            <a:grpSpLocks/>
          </p:cNvGrpSpPr>
          <p:nvPr/>
        </p:nvGrpSpPr>
        <p:grpSpPr bwMode="auto">
          <a:xfrm>
            <a:off x="6400800" y="6032500"/>
            <a:ext cx="1092200" cy="1244600"/>
            <a:chOff x="0" y="0"/>
            <a:chExt cx="688" cy="784"/>
          </a:xfrm>
        </p:grpSpPr>
        <p:sp>
          <p:nvSpPr>
            <p:cNvPr id="19492" name="Rectangle 36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3" name="Rectangle 37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</a:t>
              </a:r>
            </a:p>
          </p:txBody>
        </p:sp>
      </p:grpSp>
      <p:grpSp>
        <p:nvGrpSpPr>
          <p:cNvPr id="19497" name="Group 41"/>
          <p:cNvGrpSpPr>
            <a:grpSpLocks/>
          </p:cNvGrpSpPr>
          <p:nvPr/>
        </p:nvGrpSpPr>
        <p:grpSpPr bwMode="auto">
          <a:xfrm>
            <a:off x="7569200" y="6032500"/>
            <a:ext cx="1092200" cy="1244600"/>
            <a:chOff x="0" y="0"/>
            <a:chExt cx="688" cy="784"/>
          </a:xfrm>
        </p:grpSpPr>
        <p:sp>
          <p:nvSpPr>
            <p:cNvPr id="19495" name="Rectangle 39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6" name="Rectangle 40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R</a:t>
              </a:r>
            </a:p>
          </p:txBody>
        </p:sp>
      </p:grp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8737600" y="6032500"/>
            <a:ext cx="1092200" cy="1244600"/>
            <a:chOff x="0" y="0"/>
            <a:chExt cx="688" cy="784"/>
          </a:xfrm>
        </p:grpSpPr>
        <p:sp>
          <p:nvSpPr>
            <p:cNvPr id="19498" name="Rectangle 42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9" name="Rectangle 43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9503" name="Group 47"/>
          <p:cNvGrpSpPr>
            <a:grpSpLocks/>
          </p:cNvGrpSpPr>
          <p:nvPr/>
        </p:nvGrpSpPr>
        <p:grpSpPr bwMode="auto">
          <a:xfrm>
            <a:off x="9906000" y="6032500"/>
            <a:ext cx="1092200" cy="1244600"/>
            <a:chOff x="0" y="0"/>
            <a:chExt cx="688" cy="784"/>
          </a:xfrm>
        </p:grpSpPr>
        <p:sp>
          <p:nvSpPr>
            <p:cNvPr id="19501" name="Rectangle 45"/>
            <p:cNvSpPr>
              <a:spLocks/>
            </p:cNvSpPr>
            <p:nvPr/>
          </p:nvSpPr>
          <p:spPr bwMode="auto">
            <a:xfrm>
              <a:off x="0" y="0"/>
              <a:ext cx="688" cy="784"/>
            </a:xfrm>
            <a:prstGeom prst="rect">
              <a:avLst/>
            </a:prstGeom>
            <a:solidFill>
              <a:srgbClr val="FF766F"/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2" name="Rectangle 46"/>
            <p:cNvSpPr>
              <a:spLocks/>
            </p:cNvSpPr>
            <p:nvPr/>
          </p:nvSpPr>
          <p:spPr bwMode="auto">
            <a:xfrm>
              <a:off x="0" y="160"/>
              <a:ext cx="68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800" b="1">
                  <a:solidFill>
                    <a:srgbClr val="FF0000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9506" name="Group 50"/>
          <p:cNvGrpSpPr>
            <a:grpSpLocks/>
          </p:cNvGrpSpPr>
          <p:nvPr/>
        </p:nvGrpSpPr>
        <p:grpSpPr bwMode="auto">
          <a:xfrm>
            <a:off x="2933700" y="1358900"/>
            <a:ext cx="1206500" cy="1270000"/>
            <a:chOff x="0" y="0"/>
            <a:chExt cx="760" cy="800"/>
          </a:xfrm>
        </p:grpSpPr>
        <p:sp>
          <p:nvSpPr>
            <p:cNvPr id="19504" name="Rectangle 48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5" name="Rectangle 49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19509" name="Group 53"/>
          <p:cNvGrpSpPr>
            <a:grpSpLocks/>
          </p:cNvGrpSpPr>
          <p:nvPr/>
        </p:nvGrpSpPr>
        <p:grpSpPr bwMode="auto">
          <a:xfrm>
            <a:off x="4356100" y="1371600"/>
            <a:ext cx="1206500" cy="1270000"/>
            <a:chOff x="0" y="0"/>
            <a:chExt cx="760" cy="800"/>
          </a:xfrm>
        </p:grpSpPr>
        <p:sp>
          <p:nvSpPr>
            <p:cNvPr id="19507" name="Rectangle 51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8" name="Rectangle 52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19512" name="Group 56"/>
          <p:cNvGrpSpPr>
            <a:grpSpLocks/>
          </p:cNvGrpSpPr>
          <p:nvPr/>
        </p:nvGrpSpPr>
        <p:grpSpPr bwMode="auto">
          <a:xfrm>
            <a:off x="5778500" y="1384300"/>
            <a:ext cx="1206500" cy="1270000"/>
            <a:chOff x="0" y="0"/>
            <a:chExt cx="760" cy="800"/>
          </a:xfrm>
        </p:grpSpPr>
        <p:sp>
          <p:nvSpPr>
            <p:cNvPr id="19510" name="Rectangle 54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1" name="Rectangle 55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19515" name="Group 59"/>
          <p:cNvGrpSpPr>
            <a:grpSpLocks/>
          </p:cNvGrpSpPr>
          <p:nvPr/>
        </p:nvGrpSpPr>
        <p:grpSpPr bwMode="auto">
          <a:xfrm>
            <a:off x="7264400" y="1384300"/>
            <a:ext cx="1206500" cy="1270000"/>
            <a:chOff x="0" y="0"/>
            <a:chExt cx="760" cy="800"/>
          </a:xfrm>
        </p:grpSpPr>
        <p:sp>
          <p:nvSpPr>
            <p:cNvPr id="19513" name="Rectangle 57"/>
            <p:cNvSpPr>
              <a:spLocks/>
            </p:cNvSpPr>
            <p:nvPr/>
          </p:nvSpPr>
          <p:spPr bwMode="auto">
            <a:xfrm>
              <a:off x="0" y="0"/>
              <a:ext cx="760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4" name="Rectangle 58"/>
            <p:cNvSpPr>
              <a:spLocks/>
            </p:cNvSpPr>
            <p:nvPr/>
          </p:nvSpPr>
          <p:spPr bwMode="auto">
            <a:xfrm>
              <a:off x="0" y="112"/>
              <a:ext cx="7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60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19518" name="Group 62"/>
          <p:cNvGrpSpPr>
            <a:grpSpLocks/>
          </p:cNvGrpSpPr>
          <p:nvPr/>
        </p:nvGrpSpPr>
        <p:grpSpPr bwMode="auto">
          <a:xfrm>
            <a:off x="8750300" y="1384300"/>
            <a:ext cx="1320800" cy="1270000"/>
            <a:chOff x="0" y="0"/>
            <a:chExt cx="832" cy="800"/>
          </a:xfrm>
        </p:grpSpPr>
        <p:sp>
          <p:nvSpPr>
            <p:cNvPr id="19516" name="Rectangle 60"/>
            <p:cNvSpPr>
              <a:spLocks/>
            </p:cNvSpPr>
            <p:nvPr/>
          </p:nvSpPr>
          <p:spPr bwMode="auto">
            <a:xfrm>
              <a:off x="0" y="0"/>
              <a:ext cx="832" cy="800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7" name="Rectangle 61"/>
            <p:cNvSpPr>
              <a:spLocks/>
            </p:cNvSpPr>
            <p:nvPr/>
          </p:nvSpPr>
          <p:spPr bwMode="auto">
            <a:xfrm>
              <a:off x="0" y="128"/>
              <a:ext cx="832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6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19519" name="Rectangle 6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</a:t>
            </a:r>
          </a:p>
        </p:txBody>
      </p:sp>
      <p:sp>
        <p:nvSpPr>
          <p:cNvPr id="19520" name="Rectangle 6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4968875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/>
          </p:cNvSpPr>
          <p:nvPr/>
        </p:nvSpPr>
        <p:spPr bwMode="auto">
          <a:xfrm>
            <a:off x="1752600" y="4622800"/>
            <a:ext cx="75311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3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ideas can you come up with to help sort out situations when others always want things their way?</a:t>
            </a:r>
          </a:p>
        </p:txBody>
      </p:sp>
      <p:sp>
        <p:nvSpPr>
          <p:cNvPr id="65540" name="Rectangle 4"/>
          <p:cNvSpPr>
            <a:spLocks/>
          </p:cNvSpPr>
          <p:nvPr/>
        </p:nvSpPr>
        <p:spPr bwMode="auto">
          <a:xfrm>
            <a:off x="2852738" y="1085850"/>
            <a:ext cx="7289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7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  <a:p>
            <a:pPr>
              <a:lnSpc>
                <a:spcPct val="80000"/>
              </a:lnSpc>
            </a:pPr>
            <a:r>
              <a:rPr lang="en-US" sz="3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opposite to </a:t>
            </a:r>
            <a:r>
              <a:rPr lang="en-US" sz="3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65541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50</a:t>
            </a:r>
          </a:p>
        </p:txBody>
      </p:sp>
      <p:sp>
        <p:nvSpPr>
          <p:cNvPr id="65542" name="Rectangle 6"/>
          <p:cNvSpPr>
            <a:spLocks/>
          </p:cNvSpPr>
          <p:nvPr/>
        </p:nvSpPr>
        <p:spPr bwMode="auto">
          <a:xfrm>
            <a:off x="1670050" y="2946400"/>
            <a:ext cx="9677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Patient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people learn to take turns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/>
          </p:cNvSpPr>
          <p:nvPr/>
        </p:nvSpPr>
        <p:spPr bwMode="auto">
          <a:xfrm>
            <a:off x="3175000" y="1936750"/>
            <a:ext cx="66675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Taking Turns</a:t>
            </a:r>
          </a:p>
          <a:p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By: Jacqueline Jules</a:t>
            </a:r>
          </a:p>
          <a:p>
            <a:pPr algn="l"/>
            <a:endParaRPr lang="en-US" sz="10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r>
              <a:rPr lang="en-US" sz="1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 </a:t>
            </a: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Last </a:t>
            </a: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night</a:t>
            </a: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 stood watching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as colours spread across the sky.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Once again, the sun was setting.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Once again, I wondered why.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 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They say the earth is spinning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 second, round and round.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don</a:t>
            </a:r>
            <a:r>
              <a:rPr lang="ja-JP" altLang="en-US" sz="210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I feel it moving</a:t>
            </a:r>
          </a:p>
          <a:p>
            <a:pPr algn="l">
              <a:lnSpc>
                <a:spcPct val="80000"/>
              </a:lnSpc>
            </a:pPr>
            <a:endParaRPr lang="en-US" sz="21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</a:t>
            </a:r>
            <a:r>
              <a:rPr lang="ja-JP" altLang="en-US" sz="2100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21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 standing on the ground?</a:t>
            </a: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51</a:t>
            </a:r>
          </a:p>
        </p:txBody>
      </p:sp>
      <p:sp>
        <p:nvSpPr>
          <p:cNvPr id="66564" name="Rectangle 4"/>
          <p:cNvSpPr>
            <a:spLocks/>
          </p:cNvSpPr>
          <p:nvPr/>
        </p:nvSpPr>
        <p:spPr bwMode="auto">
          <a:xfrm>
            <a:off x="2852738" y="1085850"/>
            <a:ext cx="7289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7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pic>
        <p:nvPicPr>
          <p:cNvPr id="6656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4968875"/>
            <a:ext cx="220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/>
          </p:cNvSpPr>
          <p:nvPr/>
        </p:nvSpPr>
        <p:spPr bwMode="auto">
          <a:xfrm>
            <a:off x="3403600" y="2419350"/>
            <a:ext cx="62103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They say when evening comes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I brush my teeth for bed,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children way across the globe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are waking up instead.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 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Could that be the reason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we lose the sun each night?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world is taking turns.</a:t>
            </a:r>
          </a:p>
          <a:p>
            <a:pPr algn="l">
              <a:lnSpc>
                <a:spcPct val="80000"/>
              </a:lnSpc>
            </a:pPr>
            <a:endParaRPr lang="en-US" sz="2300">
              <a:solidFill>
                <a:schemeClr val="tx1"/>
              </a:solidFill>
              <a:latin typeface="Tahoma" charset="0"/>
              <a:ea typeface="ＭＳ Ｐゴシック" charset="0"/>
              <a:cs typeface="Lucida Grande" charset="0"/>
              <a:sym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30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think that's quite polite.</a:t>
            </a: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52</a:t>
            </a:r>
          </a:p>
        </p:txBody>
      </p:sp>
      <p:sp>
        <p:nvSpPr>
          <p:cNvPr id="67588" name="Rectangle 4"/>
          <p:cNvSpPr>
            <a:spLocks/>
          </p:cNvSpPr>
          <p:nvPr/>
        </p:nvSpPr>
        <p:spPr bwMode="auto">
          <a:xfrm>
            <a:off x="2852738" y="1085850"/>
            <a:ext cx="7289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7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67589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3886200" y="2438400"/>
            <a:ext cx="5570538" cy="4318000"/>
            <a:chOff x="0" y="0"/>
            <a:chExt cx="3509" cy="2720"/>
          </a:xfrm>
        </p:grpSpPr>
        <p:pic>
          <p:nvPicPr>
            <p:cNvPr id="68610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09" cy="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1" name="Rectangle 3"/>
            <p:cNvSpPr>
              <a:spLocks/>
            </p:cNvSpPr>
            <p:nvPr/>
          </p:nvSpPr>
          <p:spPr bwMode="auto">
            <a:xfrm>
              <a:off x="70" y="2070"/>
              <a:ext cx="338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1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Why does this caterpillar need to show patience?</a:t>
              </a:r>
            </a:p>
          </p:txBody>
        </p:sp>
      </p:grpSp>
      <p:sp>
        <p:nvSpPr>
          <p:cNvPr id="68613" name="Rectangle 5"/>
          <p:cNvSpPr>
            <a:spLocks/>
          </p:cNvSpPr>
          <p:nvPr/>
        </p:nvSpPr>
        <p:spPr bwMode="auto">
          <a:xfrm>
            <a:off x="1428750" y="6985000"/>
            <a:ext cx="10160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requires us to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wait...</a:t>
            </a:r>
          </a:p>
        </p:txBody>
      </p:sp>
      <p:sp>
        <p:nvSpPr>
          <p:cNvPr id="68614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53</a:t>
            </a:r>
          </a:p>
        </p:txBody>
      </p:sp>
      <p:sp>
        <p:nvSpPr>
          <p:cNvPr id="68615" name="Rectangle 7"/>
          <p:cNvSpPr>
            <a:spLocks/>
          </p:cNvSpPr>
          <p:nvPr/>
        </p:nvSpPr>
        <p:spPr bwMode="auto">
          <a:xfrm>
            <a:off x="2852738" y="1085850"/>
            <a:ext cx="7289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7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68616" name="Rectangle 8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20675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54</a:t>
            </a:r>
          </a:p>
        </p:txBody>
      </p:sp>
      <p:pic>
        <p:nvPicPr>
          <p:cNvPr id="3" name="A Monarch Butterfly Caterpillar Transforms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1840" y="844352"/>
            <a:ext cx="10057117" cy="75428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/>
          </p:cNvSpPr>
          <p:nvPr/>
        </p:nvSpPr>
        <p:spPr bwMode="auto">
          <a:xfrm>
            <a:off x="2705100" y="3683000"/>
            <a:ext cx="759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with others makes us more critical of others and hurts friendships</a:t>
            </a:r>
          </a:p>
        </p:txBody>
      </p:sp>
      <p:sp>
        <p:nvSpPr>
          <p:cNvPr id="70659" name="Rectangle 3"/>
          <p:cNvSpPr>
            <a:spLocks/>
          </p:cNvSpPr>
          <p:nvPr/>
        </p:nvSpPr>
        <p:spPr bwMode="auto">
          <a:xfrm>
            <a:off x="3175000" y="2298700"/>
            <a:ext cx="666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Hurts Friendships</a:t>
            </a:r>
          </a:p>
        </p:txBody>
      </p:sp>
      <p:sp>
        <p:nvSpPr>
          <p:cNvPr id="70660" name="Rectangle 4"/>
          <p:cNvSpPr>
            <a:spLocks/>
          </p:cNvSpPr>
          <p:nvPr/>
        </p:nvSpPr>
        <p:spPr bwMode="auto">
          <a:xfrm>
            <a:off x="2260600" y="6470650"/>
            <a:ext cx="850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Has this ever happened to you?</a:t>
            </a:r>
          </a:p>
        </p:txBody>
      </p:sp>
      <p:sp>
        <p:nvSpPr>
          <p:cNvPr id="70661" name="Rectangle 5"/>
          <p:cNvSpPr>
            <a:spLocks/>
          </p:cNvSpPr>
          <p:nvPr/>
        </p:nvSpPr>
        <p:spPr bwMode="auto">
          <a:xfrm>
            <a:off x="2852738" y="1143000"/>
            <a:ext cx="7289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7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IMPATIENCE</a:t>
            </a:r>
          </a:p>
        </p:txBody>
      </p:sp>
      <p:sp>
        <p:nvSpPr>
          <p:cNvPr id="7066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55</a:t>
            </a:r>
          </a:p>
        </p:txBody>
      </p:sp>
      <p:sp>
        <p:nvSpPr>
          <p:cNvPr id="7066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/>
          </p:cNvSpPr>
          <p:nvPr/>
        </p:nvSpPr>
        <p:spPr bwMode="auto">
          <a:xfrm>
            <a:off x="2052638" y="1270000"/>
            <a:ext cx="8890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Developing Great  Friendships</a:t>
            </a:r>
          </a:p>
        </p:txBody>
      </p:sp>
      <p:pic>
        <p:nvPicPr>
          <p:cNvPr id="7168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641600"/>
            <a:ext cx="1146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5487988"/>
            <a:ext cx="16970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685" name="Group 5"/>
          <p:cNvGraphicFramePr>
            <a:graphicFrameLocks noGrp="1"/>
          </p:cNvGraphicFramePr>
          <p:nvPr/>
        </p:nvGraphicFramePr>
        <p:xfrm>
          <a:off x="1562100" y="2436813"/>
          <a:ext cx="9867900" cy="4962525"/>
        </p:xfrm>
        <a:graphic>
          <a:graphicData uri="http://schemas.openxmlformats.org/drawingml/2006/table">
            <a:tbl>
              <a:tblPr/>
              <a:tblGrid>
                <a:gridCol w="2060575"/>
                <a:gridCol w="3192463"/>
                <a:gridCol w="4614862"/>
              </a:tblGrid>
              <a:tr h="165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My friendship was hurt when I...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Ideas for what I can do next time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Friends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School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19" name="Rectangle 3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56</a:t>
            </a:r>
          </a:p>
        </p:txBody>
      </p:sp>
      <p:sp>
        <p:nvSpPr>
          <p:cNvPr id="71720" name="Rectangle 4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/>
          <p:cNvSpPr>
            <a:spLocks/>
          </p:cNvSpPr>
          <p:nvPr/>
        </p:nvSpPr>
        <p:spPr bwMode="auto">
          <a:xfrm>
            <a:off x="3881438" y="1181100"/>
            <a:ext cx="5245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6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 </a:t>
            </a:r>
          </a:p>
        </p:txBody>
      </p:sp>
      <p:sp>
        <p:nvSpPr>
          <p:cNvPr id="72707" name="Rectangle 3"/>
          <p:cNvSpPr>
            <a:spLocks/>
          </p:cNvSpPr>
          <p:nvPr/>
        </p:nvSpPr>
        <p:spPr bwMode="auto">
          <a:xfrm>
            <a:off x="2298700" y="5003800"/>
            <a:ext cx="345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Requires</a:t>
            </a:r>
            <a:r>
              <a:rPr lang="en-US" sz="6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6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3886200" y="2476500"/>
            <a:ext cx="5245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2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endParaRPr lang="en-US" sz="6200" b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</a:t>
            </a:r>
          </a:p>
        </p:txBody>
      </p:sp>
      <p:sp>
        <p:nvSpPr>
          <p:cNvPr id="72709" name="Rectangle 5"/>
          <p:cNvSpPr>
            <a:spLocks/>
          </p:cNvSpPr>
          <p:nvPr/>
        </p:nvSpPr>
        <p:spPr bwMode="auto">
          <a:xfrm>
            <a:off x="1803400" y="6451600"/>
            <a:ext cx="539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learning to   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</a:p>
        </p:txBody>
      </p:sp>
      <p:sp>
        <p:nvSpPr>
          <p:cNvPr id="72710" name="Rectangle 6"/>
          <p:cNvSpPr>
            <a:spLocks/>
          </p:cNvSpPr>
          <p:nvPr/>
        </p:nvSpPr>
        <p:spPr bwMode="auto">
          <a:xfrm>
            <a:off x="7137400" y="6394450"/>
            <a:ext cx="284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</a:t>
            </a:r>
          </a:p>
        </p:txBody>
      </p:sp>
      <p:sp>
        <p:nvSpPr>
          <p:cNvPr id="72711" name="Rectangle 7"/>
          <p:cNvSpPr>
            <a:spLocks/>
          </p:cNvSpPr>
          <p:nvPr/>
        </p:nvSpPr>
        <p:spPr bwMode="auto">
          <a:xfrm>
            <a:off x="6384925" y="5143500"/>
            <a:ext cx="4127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PATIENCE</a:t>
            </a:r>
          </a:p>
        </p:txBody>
      </p:sp>
      <p:sp>
        <p:nvSpPr>
          <p:cNvPr id="72712" name="Rectangle 8"/>
          <p:cNvSpPr>
            <a:spLocks/>
          </p:cNvSpPr>
          <p:nvPr/>
        </p:nvSpPr>
        <p:spPr bwMode="auto">
          <a:xfrm>
            <a:off x="2974008" y="3796680"/>
            <a:ext cx="7023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6900" b="1" dirty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6900" b="1" dirty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of Life</a:t>
            </a:r>
            <a:r>
              <a:rPr lang="ja-JP" altLang="en-US" sz="6900" b="1" dirty="0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6900" b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72713" name="Rectangle 9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57</a:t>
            </a:r>
          </a:p>
        </p:txBody>
      </p:sp>
      <p:sp>
        <p:nvSpPr>
          <p:cNvPr id="72714" name="Rectangle 10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patience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utoUpdateAnimBg="0"/>
      <p:bldP spid="72710" grpId="0" autoUpdateAnimBg="0"/>
      <p:bldP spid="72711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/>
          </p:cNvSpPr>
          <p:nvPr/>
        </p:nvSpPr>
        <p:spPr bwMode="auto">
          <a:xfrm>
            <a:off x="3200400" y="1092200"/>
            <a:ext cx="660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 REACTIONS</a:t>
            </a:r>
          </a:p>
        </p:txBody>
      </p:sp>
      <p:sp>
        <p:nvSpPr>
          <p:cNvPr id="73731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58</a:t>
            </a:r>
          </a:p>
        </p:txBody>
      </p:sp>
      <p:pic>
        <p:nvPicPr>
          <p:cNvPr id="7373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2247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6457950" y="7454900"/>
            <a:ext cx="863600" cy="1054100"/>
            <a:chOff x="0" y="0"/>
            <a:chExt cx="544" cy="664"/>
          </a:xfrm>
        </p:grpSpPr>
        <p:sp>
          <p:nvSpPr>
            <p:cNvPr id="73733" name="Rectangle 5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34" name="Rectangle 6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7410450" y="7454900"/>
            <a:ext cx="838200" cy="1054100"/>
            <a:chOff x="0" y="0"/>
            <a:chExt cx="528" cy="664"/>
          </a:xfrm>
        </p:grpSpPr>
        <p:sp>
          <p:nvSpPr>
            <p:cNvPr id="73736" name="Rectangle 8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37" name="Rectangle 9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73741" name="Group 13"/>
          <p:cNvGrpSpPr>
            <a:grpSpLocks/>
          </p:cNvGrpSpPr>
          <p:nvPr/>
        </p:nvGrpSpPr>
        <p:grpSpPr bwMode="auto">
          <a:xfrm>
            <a:off x="8337550" y="7454900"/>
            <a:ext cx="838200" cy="1054100"/>
            <a:chOff x="0" y="0"/>
            <a:chExt cx="528" cy="664"/>
          </a:xfrm>
        </p:grpSpPr>
        <p:sp>
          <p:nvSpPr>
            <p:cNvPr id="73739" name="Rectangle 11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40" name="Rectangle 12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73744" name="Group 16"/>
          <p:cNvGrpSpPr>
            <a:grpSpLocks/>
          </p:cNvGrpSpPr>
          <p:nvPr/>
        </p:nvGrpSpPr>
        <p:grpSpPr bwMode="auto">
          <a:xfrm>
            <a:off x="9264650" y="7454900"/>
            <a:ext cx="838200" cy="1054100"/>
            <a:chOff x="0" y="0"/>
            <a:chExt cx="528" cy="664"/>
          </a:xfrm>
        </p:grpSpPr>
        <p:sp>
          <p:nvSpPr>
            <p:cNvPr id="73742" name="Rectangle 14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43" name="Rectangle 15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73747" name="Group 19"/>
          <p:cNvGrpSpPr>
            <a:grpSpLocks/>
          </p:cNvGrpSpPr>
          <p:nvPr/>
        </p:nvGrpSpPr>
        <p:grpSpPr bwMode="auto">
          <a:xfrm>
            <a:off x="10191750" y="7454900"/>
            <a:ext cx="1219200" cy="1054100"/>
            <a:chOff x="0" y="0"/>
            <a:chExt cx="768" cy="664"/>
          </a:xfrm>
        </p:grpSpPr>
        <p:sp>
          <p:nvSpPr>
            <p:cNvPr id="73745" name="Rectangle 17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746" name="Rectangle 18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73748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290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9" name="Picture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9256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0" name="Picture 2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505200"/>
            <a:ext cx="8166100" cy="34163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1" name="Rectangle 23"/>
          <p:cNvSpPr>
            <a:spLocks/>
          </p:cNvSpPr>
          <p:nvPr/>
        </p:nvSpPr>
        <p:spPr bwMode="auto">
          <a:xfrm>
            <a:off x="4313238" y="4184650"/>
            <a:ext cx="60071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things we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  <a:r>
              <a:rPr lang="en-US" sz="44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we</a:t>
            </a:r>
            <a:r>
              <a:rPr lang="en-US" sz="44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44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erupt?</a:t>
            </a:r>
            <a:r>
              <a:rPr lang="ja-JP" altLang="en-US" sz="44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44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73752" name="Rectangle 24"/>
          <p:cNvSpPr>
            <a:spLocks/>
          </p:cNvSpPr>
          <p:nvPr/>
        </p:nvSpPr>
        <p:spPr bwMode="auto">
          <a:xfrm>
            <a:off x="4419600" y="4241800"/>
            <a:ext cx="5600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things we</a:t>
            </a:r>
            <a:r>
              <a:rPr lang="en-US" sz="4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when we </a:t>
            </a:r>
            <a:r>
              <a:rPr lang="ja-JP" altLang="en-US" sz="4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erupt?</a:t>
            </a:r>
            <a:r>
              <a:rPr lang="ja-JP" altLang="en-US" sz="4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4400" b="1">
              <a:solidFill>
                <a:srgbClr val="FF2712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51" grpId="0" autoUpdateAnimBg="0"/>
      <p:bldP spid="73751" grpId="1" autoUpdateAnimBg="0"/>
      <p:bldP spid="7375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59</a:t>
            </a:r>
          </a:p>
        </p:txBody>
      </p:sp>
      <p:pic>
        <p:nvPicPr>
          <p:cNvPr id="7475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782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748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3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Rectangle 6"/>
          <p:cNvSpPr>
            <a:spLocks/>
          </p:cNvSpPr>
          <p:nvPr/>
        </p:nvSpPr>
        <p:spPr bwMode="auto">
          <a:xfrm>
            <a:off x="3073400" y="1143000"/>
            <a:ext cx="6604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7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7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REACTION</a:t>
            </a:r>
          </a:p>
        </p:txBody>
      </p:sp>
      <p:pic>
        <p:nvPicPr>
          <p:cNvPr id="74759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363" y="1290638"/>
            <a:ext cx="16002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302000"/>
            <a:ext cx="7315200" cy="32639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775" y="4108450"/>
            <a:ext cx="1558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813" y="5838825"/>
            <a:ext cx="7000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Rectangle 11"/>
          <p:cNvSpPr>
            <a:spLocks/>
          </p:cNvSpPr>
          <p:nvPr/>
        </p:nvSpPr>
        <p:spPr bwMode="auto">
          <a:xfrm>
            <a:off x="2649538" y="4089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words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describe this</a:t>
            </a:r>
            <a:r>
              <a:rPr lang="en-US" sz="3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 ?</a:t>
            </a:r>
          </a:p>
        </p:txBody>
      </p:sp>
      <p:grpSp>
        <p:nvGrpSpPr>
          <p:cNvPr id="74766" name="Group 14"/>
          <p:cNvGrpSpPr>
            <a:grpSpLocks/>
          </p:cNvGrpSpPr>
          <p:nvPr/>
        </p:nvGrpSpPr>
        <p:grpSpPr bwMode="auto">
          <a:xfrm>
            <a:off x="4254500" y="7302500"/>
            <a:ext cx="863600" cy="1054100"/>
            <a:chOff x="0" y="0"/>
            <a:chExt cx="544" cy="664"/>
          </a:xfrm>
        </p:grpSpPr>
        <p:sp>
          <p:nvSpPr>
            <p:cNvPr id="74764" name="Rectangle 12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65" name="Rectangle 13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74769" name="Group 17"/>
          <p:cNvGrpSpPr>
            <a:grpSpLocks/>
          </p:cNvGrpSpPr>
          <p:nvPr/>
        </p:nvGrpSpPr>
        <p:grpSpPr bwMode="auto">
          <a:xfrm>
            <a:off x="5207000" y="7302500"/>
            <a:ext cx="838200" cy="1054100"/>
            <a:chOff x="0" y="0"/>
            <a:chExt cx="528" cy="664"/>
          </a:xfrm>
        </p:grpSpPr>
        <p:sp>
          <p:nvSpPr>
            <p:cNvPr id="74767" name="Rectangle 15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68" name="Rectangle 16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74772" name="Group 20"/>
          <p:cNvGrpSpPr>
            <a:grpSpLocks/>
          </p:cNvGrpSpPr>
          <p:nvPr/>
        </p:nvGrpSpPr>
        <p:grpSpPr bwMode="auto">
          <a:xfrm>
            <a:off x="6134100" y="7302500"/>
            <a:ext cx="838200" cy="1054100"/>
            <a:chOff x="0" y="0"/>
            <a:chExt cx="528" cy="664"/>
          </a:xfrm>
        </p:grpSpPr>
        <p:sp>
          <p:nvSpPr>
            <p:cNvPr id="74770" name="Rectangle 18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71" name="Rectangle 19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74775" name="Group 23"/>
          <p:cNvGrpSpPr>
            <a:grpSpLocks/>
          </p:cNvGrpSpPr>
          <p:nvPr/>
        </p:nvGrpSpPr>
        <p:grpSpPr bwMode="auto">
          <a:xfrm>
            <a:off x="7061200" y="7302500"/>
            <a:ext cx="838200" cy="1054100"/>
            <a:chOff x="0" y="0"/>
            <a:chExt cx="528" cy="664"/>
          </a:xfrm>
        </p:grpSpPr>
        <p:sp>
          <p:nvSpPr>
            <p:cNvPr id="74773" name="Rectangle 21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74" name="Rectangle 22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74778" name="Group 26"/>
          <p:cNvGrpSpPr>
            <a:grpSpLocks/>
          </p:cNvGrpSpPr>
          <p:nvPr/>
        </p:nvGrpSpPr>
        <p:grpSpPr bwMode="auto">
          <a:xfrm>
            <a:off x="7988300" y="7302500"/>
            <a:ext cx="1219200" cy="1054100"/>
            <a:chOff x="0" y="0"/>
            <a:chExt cx="768" cy="664"/>
          </a:xfrm>
        </p:grpSpPr>
        <p:sp>
          <p:nvSpPr>
            <p:cNvPr id="74776" name="Rectangle 24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777" name="Rectangle 25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utoUpdateAnimBg="0"/>
      <p:bldP spid="747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/>
          </p:cNvSpPr>
          <p:nvPr/>
        </p:nvSpPr>
        <p:spPr bwMode="auto">
          <a:xfrm>
            <a:off x="2921000" y="1231900"/>
            <a:ext cx="716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</a:t>
            </a:r>
            <a:r>
              <a:rPr lang="en-US" sz="53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739900" y="2489200"/>
            <a:ext cx="9537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Controlling what you...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1460500" y="3784600"/>
            <a:ext cx="293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5702300" y="3778250"/>
            <a:ext cx="1612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9334500" y="3740150"/>
            <a:ext cx="1803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4394200" y="5130800"/>
            <a:ext cx="4229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With your...</a:t>
            </a:r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1460500" y="6565900"/>
            <a:ext cx="293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Friends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4394200" y="6553200"/>
            <a:ext cx="4229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Classmates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8851900" y="6508750"/>
            <a:ext cx="2768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Family</a:t>
            </a:r>
          </a:p>
        </p:txBody>
      </p:sp>
      <p:sp>
        <p:nvSpPr>
          <p:cNvPr id="20491" name="Rectangle 1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</a:t>
            </a:r>
          </a:p>
        </p:txBody>
      </p:sp>
      <p:sp>
        <p:nvSpPr>
          <p:cNvPr id="20492" name="Rectangle 1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60</a:t>
            </a:r>
          </a:p>
        </p:txBody>
      </p:sp>
      <p:pic>
        <p:nvPicPr>
          <p:cNvPr id="757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7173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075" y="2197100"/>
            <a:ext cx="18573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4933950"/>
            <a:ext cx="1558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13" y="6219825"/>
            <a:ext cx="7000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"/>
          <p:cNvSpPr>
            <a:spLocks/>
          </p:cNvSpPr>
          <p:nvPr/>
        </p:nvSpPr>
        <p:spPr bwMode="auto">
          <a:xfrm>
            <a:off x="2205038" y="2616200"/>
            <a:ext cx="9182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 REACTION</a:t>
            </a:r>
          </a:p>
        </p:txBody>
      </p:sp>
      <p:sp>
        <p:nvSpPr>
          <p:cNvPr id="75784" name="Rectangle 8"/>
          <p:cNvSpPr>
            <a:spLocks/>
          </p:cNvSpPr>
          <p:nvPr/>
        </p:nvSpPr>
        <p:spPr bwMode="auto">
          <a:xfrm>
            <a:off x="2209800" y="1282700"/>
            <a:ext cx="91821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 REACTION</a:t>
            </a:r>
          </a:p>
        </p:txBody>
      </p:sp>
      <p:pic>
        <p:nvPicPr>
          <p:cNvPr id="75785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3695700"/>
            <a:ext cx="7594600" cy="3365500"/>
          </a:xfrm>
          <a:prstGeom prst="rect">
            <a:avLst/>
          </a:prstGeom>
          <a:noFill/>
          <a:ln>
            <a:noFill/>
          </a:ln>
          <a:effectLst>
            <a:outerShdw blurRad="152400" dist="76199" dir="20400031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Rectangle 10"/>
          <p:cNvSpPr>
            <a:spLocks/>
          </p:cNvSpPr>
          <p:nvPr/>
        </p:nvSpPr>
        <p:spPr bwMode="auto">
          <a:xfrm>
            <a:off x="3390900" y="4241800"/>
            <a:ext cx="54991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of the main differences between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&amp;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9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39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</a:t>
            </a:r>
          </a:p>
        </p:txBody>
      </p: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4254500" y="7302500"/>
            <a:ext cx="863600" cy="1054100"/>
            <a:chOff x="0" y="0"/>
            <a:chExt cx="544" cy="664"/>
          </a:xfrm>
        </p:grpSpPr>
        <p:sp>
          <p:nvSpPr>
            <p:cNvPr id="75787" name="Rectangle 11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788" name="Rectangle 12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5207000" y="7302500"/>
            <a:ext cx="838200" cy="1054100"/>
            <a:chOff x="0" y="0"/>
            <a:chExt cx="528" cy="664"/>
          </a:xfrm>
        </p:grpSpPr>
        <p:sp>
          <p:nvSpPr>
            <p:cNvPr id="75790" name="Rectangle 14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791" name="Rectangle 15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6134100" y="7302500"/>
            <a:ext cx="838200" cy="1054100"/>
            <a:chOff x="0" y="0"/>
            <a:chExt cx="528" cy="664"/>
          </a:xfrm>
        </p:grpSpPr>
        <p:sp>
          <p:nvSpPr>
            <p:cNvPr id="75793" name="Rectangle 17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794" name="Rectangle 18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75798" name="Group 22"/>
          <p:cNvGrpSpPr>
            <a:grpSpLocks/>
          </p:cNvGrpSpPr>
          <p:nvPr/>
        </p:nvGrpSpPr>
        <p:grpSpPr bwMode="auto">
          <a:xfrm>
            <a:off x="7061200" y="7302500"/>
            <a:ext cx="838200" cy="1054100"/>
            <a:chOff x="0" y="0"/>
            <a:chExt cx="528" cy="664"/>
          </a:xfrm>
        </p:grpSpPr>
        <p:sp>
          <p:nvSpPr>
            <p:cNvPr id="75796" name="Rectangle 2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797" name="Rectangle 2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75801" name="Group 25"/>
          <p:cNvGrpSpPr>
            <a:grpSpLocks/>
          </p:cNvGrpSpPr>
          <p:nvPr/>
        </p:nvGrpSpPr>
        <p:grpSpPr bwMode="auto">
          <a:xfrm>
            <a:off x="7988300" y="7302500"/>
            <a:ext cx="1219200" cy="1054100"/>
            <a:chOff x="0" y="0"/>
            <a:chExt cx="768" cy="664"/>
          </a:xfrm>
        </p:grpSpPr>
        <p:sp>
          <p:nvSpPr>
            <p:cNvPr id="75799" name="Rectangle 23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5800" name="Rectangle 24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pic>
        <p:nvPicPr>
          <p:cNvPr id="75802" name="Picture 2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378200"/>
            <a:ext cx="87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03" name="Picture 2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74838"/>
            <a:ext cx="1625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2"/>
          <p:cNvSpPr>
            <a:spLocks/>
          </p:cNvSpPr>
          <p:nvPr/>
        </p:nvSpPr>
        <p:spPr bwMode="auto">
          <a:xfrm>
            <a:off x="3703638" y="1225550"/>
            <a:ext cx="5588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6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6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v </a:t>
            </a:r>
            <a:r>
              <a:rPr lang="en-US" sz="6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</a:t>
            </a:r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6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REACTIONS</a:t>
            </a:r>
          </a:p>
        </p:txBody>
      </p:sp>
      <p:sp>
        <p:nvSpPr>
          <p:cNvPr id="76803" name="Rectangle 3"/>
          <p:cNvSpPr>
            <a:spLocks/>
          </p:cNvSpPr>
          <p:nvPr/>
        </p:nvSpPr>
        <p:spPr bwMode="auto">
          <a:xfrm>
            <a:off x="1684338" y="3473450"/>
            <a:ext cx="9626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Would you expect to see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or</a:t>
            </a:r>
            <a:r>
              <a:rPr lang="en-US" sz="5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quick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reactions if they are people with...</a:t>
            </a:r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4127500" y="6096000"/>
            <a:ext cx="863600" cy="1054100"/>
            <a:chOff x="0" y="0"/>
            <a:chExt cx="544" cy="664"/>
          </a:xfrm>
        </p:grpSpPr>
        <p:sp>
          <p:nvSpPr>
            <p:cNvPr id="76804" name="Rectangle 4"/>
            <p:cNvSpPr>
              <a:spLocks/>
            </p:cNvSpPr>
            <p:nvPr/>
          </p:nvSpPr>
          <p:spPr bwMode="auto">
            <a:xfrm>
              <a:off x="0" y="0"/>
              <a:ext cx="544" cy="664"/>
            </a:xfrm>
            <a:prstGeom prst="rect">
              <a:avLst/>
            </a:prstGeom>
            <a:solidFill>
              <a:srgbClr val="FF0000">
                <a:alpha val="41568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05" name="Rectangle 5"/>
            <p:cNvSpPr>
              <a:spLocks/>
            </p:cNvSpPr>
            <p:nvPr/>
          </p:nvSpPr>
          <p:spPr bwMode="auto">
            <a:xfrm>
              <a:off x="0" y="56"/>
              <a:ext cx="544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S</a:t>
              </a:r>
            </a:p>
          </p:txBody>
        </p:sp>
      </p:grpSp>
      <p:grpSp>
        <p:nvGrpSpPr>
          <p:cNvPr id="76809" name="Group 9"/>
          <p:cNvGrpSpPr>
            <a:grpSpLocks/>
          </p:cNvGrpSpPr>
          <p:nvPr/>
        </p:nvGrpSpPr>
        <p:grpSpPr bwMode="auto">
          <a:xfrm>
            <a:off x="5080000" y="6096000"/>
            <a:ext cx="838200" cy="1054100"/>
            <a:chOff x="0" y="0"/>
            <a:chExt cx="528" cy="664"/>
          </a:xfrm>
        </p:grpSpPr>
        <p:sp>
          <p:nvSpPr>
            <p:cNvPr id="76807" name="Rectangle 7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08" name="Rectangle 8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E</a:t>
              </a:r>
            </a:p>
          </p:txBody>
        </p:sp>
      </p:grp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6007100" y="6096000"/>
            <a:ext cx="838200" cy="1054100"/>
            <a:chOff x="0" y="0"/>
            <a:chExt cx="528" cy="664"/>
          </a:xfrm>
        </p:grpSpPr>
        <p:sp>
          <p:nvSpPr>
            <p:cNvPr id="76810" name="Rectangle 10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1" name="Rectangle 11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L</a:t>
              </a: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6934200" y="6096000"/>
            <a:ext cx="838200" cy="1054100"/>
            <a:chOff x="0" y="0"/>
            <a:chExt cx="528" cy="664"/>
          </a:xfrm>
        </p:grpSpPr>
        <p:sp>
          <p:nvSpPr>
            <p:cNvPr id="76813" name="Rectangle 13"/>
            <p:cNvSpPr>
              <a:spLocks/>
            </p:cNvSpPr>
            <p:nvPr/>
          </p:nvSpPr>
          <p:spPr bwMode="auto">
            <a:xfrm>
              <a:off x="0" y="0"/>
              <a:ext cx="52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4" name="Rectangle 14"/>
            <p:cNvSpPr>
              <a:spLocks/>
            </p:cNvSpPr>
            <p:nvPr/>
          </p:nvSpPr>
          <p:spPr bwMode="auto">
            <a:xfrm>
              <a:off x="0" y="56"/>
              <a:ext cx="528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7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F</a:t>
              </a:r>
            </a:p>
          </p:txBody>
        </p:sp>
      </p:grpSp>
      <p:grpSp>
        <p:nvGrpSpPr>
          <p:cNvPr id="76818" name="Group 18"/>
          <p:cNvGrpSpPr>
            <a:grpSpLocks/>
          </p:cNvGrpSpPr>
          <p:nvPr/>
        </p:nvGrpSpPr>
        <p:grpSpPr bwMode="auto">
          <a:xfrm>
            <a:off x="7861300" y="6096000"/>
            <a:ext cx="1219200" cy="1054100"/>
            <a:chOff x="0" y="0"/>
            <a:chExt cx="768" cy="664"/>
          </a:xfrm>
        </p:grpSpPr>
        <p:sp>
          <p:nvSpPr>
            <p:cNvPr id="76816" name="Rectangle 16"/>
            <p:cNvSpPr>
              <a:spLocks/>
            </p:cNvSpPr>
            <p:nvPr/>
          </p:nvSpPr>
          <p:spPr bwMode="auto">
            <a:xfrm>
              <a:off x="0" y="0"/>
              <a:ext cx="768" cy="664"/>
            </a:xfrm>
            <a:prstGeom prst="rect">
              <a:avLst/>
            </a:prstGeom>
            <a:solidFill>
              <a:srgbClr val="FF0000">
                <a:alpha val="39607"/>
              </a:srgbClr>
            </a:solidFill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6817" name="Rectangle 17"/>
            <p:cNvSpPr>
              <a:spLocks/>
            </p:cNvSpPr>
            <p:nvPr/>
          </p:nvSpPr>
          <p:spPr bwMode="auto">
            <a:xfrm>
              <a:off x="0" y="84"/>
              <a:ext cx="768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5100" b="1">
                  <a:solidFill>
                    <a:srgbClr val="FF2712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ctrl</a:t>
              </a:r>
            </a:p>
          </p:txBody>
        </p:sp>
      </p:grpSp>
      <p:sp>
        <p:nvSpPr>
          <p:cNvPr id="76819" name="Rectangle 19"/>
          <p:cNvSpPr>
            <a:spLocks/>
          </p:cNvSpPr>
          <p:nvPr/>
        </p:nvSpPr>
        <p:spPr bwMode="auto">
          <a:xfrm>
            <a:off x="2855913" y="8121650"/>
            <a:ext cx="8483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76820" name="Rectangle 2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61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/>
          </p:cNvSpPr>
          <p:nvPr/>
        </p:nvSpPr>
        <p:spPr bwMode="auto">
          <a:xfrm>
            <a:off x="1625600" y="1117600"/>
            <a:ext cx="9766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eople who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</a:t>
            </a:r>
            <a:r>
              <a:rPr lang="en-US" sz="51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slowly </a:t>
            </a:r>
          </a:p>
          <a:p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</a:t>
            </a:r>
            <a:r>
              <a:rPr lang="en-US" sz="51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GREAT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</a:t>
            </a:r>
          </a:p>
        </p:txBody>
      </p:sp>
      <p:sp>
        <p:nvSpPr>
          <p:cNvPr id="77827" name="Rectangle 3"/>
          <p:cNvSpPr>
            <a:spLocks/>
          </p:cNvSpPr>
          <p:nvPr/>
        </p:nvSpPr>
        <p:spPr bwMode="auto">
          <a:xfrm>
            <a:off x="2882900" y="5689600"/>
            <a:ext cx="72517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They use</a:t>
            </a:r>
            <a:r>
              <a:rPr lang="en-US" sz="4400" b="1">
                <a:solidFill>
                  <a:srgbClr val="72727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TIME</a:t>
            </a:r>
            <a:r>
              <a:rPr lang="en-US" sz="4400" b="1">
                <a:solidFill>
                  <a:srgbClr val="72727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</a:t>
            </a:r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      </a:t>
            </a:r>
          </a:p>
        </p:txBody>
      </p:sp>
      <p:sp>
        <p:nvSpPr>
          <p:cNvPr id="77828" name="Rectangle 4"/>
          <p:cNvSpPr>
            <a:spLocks/>
          </p:cNvSpPr>
          <p:nvPr/>
        </p:nvSpPr>
        <p:spPr bwMode="auto">
          <a:xfrm>
            <a:off x="5064125" y="7313613"/>
            <a:ext cx="28876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 </a:t>
            </a:r>
            <a:r>
              <a:rPr lang="en-US" sz="2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  <a:r>
              <a:rPr lang="en-US" sz="22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</a:t>
            </a: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</a:t>
            </a:r>
          </a:p>
        </p:txBody>
      </p:sp>
      <p:sp>
        <p:nvSpPr>
          <p:cNvPr id="77829" name="Rectangle 5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7783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62</a:t>
            </a:r>
          </a:p>
        </p:txBody>
      </p:sp>
      <p:sp>
        <p:nvSpPr>
          <p:cNvPr id="77831" name="Rectangle 7"/>
          <p:cNvSpPr>
            <a:spLocks/>
          </p:cNvSpPr>
          <p:nvPr/>
        </p:nvSpPr>
        <p:spPr bwMode="auto">
          <a:xfrm>
            <a:off x="3852863" y="2819400"/>
            <a:ext cx="530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</a:t>
            </a:r>
          </a:p>
        </p:txBody>
      </p:sp>
      <p:pic>
        <p:nvPicPr>
          <p:cNvPr id="77832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50" y="3581400"/>
            <a:ext cx="1790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Rectangle 9"/>
          <p:cNvSpPr>
            <a:spLocks/>
          </p:cNvSpPr>
          <p:nvPr/>
        </p:nvSpPr>
        <p:spPr bwMode="auto">
          <a:xfrm>
            <a:off x="4384675" y="6553200"/>
            <a:ext cx="42513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about what to…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3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657600"/>
            <a:ext cx="23574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/>
          </p:cNvSpPr>
          <p:nvPr/>
        </p:nvSpPr>
        <p:spPr bwMode="auto">
          <a:xfrm>
            <a:off x="2679700" y="6096000"/>
            <a:ext cx="7645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Words</a:t>
            </a:r>
            <a:r>
              <a:rPr lang="en-US" sz="52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like</a:t>
            </a:r>
            <a:r>
              <a:rPr lang="en-US" sz="52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Toothpaste </a:t>
            </a:r>
          </a:p>
          <a:p>
            <a:pPr>
              <a:lnSpc>
                <a:spcPct val="110000"/>
              </a:lnSpc>
            </a:pP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</a:t>
            </a:r>
            <a:r>
              <a:rPr lang="ja-JP" altLang="en-US" sz="52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be put back!!</a:t>
            </a:r>
          </a:p>
        </p:txBody>
      </p:sp>
      <p:sp>
        <p:nvSpPr>
          <p:cNvPr id="78852" name="Rectangle 4"/>
          <p:cNvSpPr>
            <a:spLocks/>
          </p:cNvSpPr>
          <p:nvPr/>
        </p:nvSpPr>
        <p:spPr bwMode="auto">
          <a:xfrm>
            <a:off x="2855913" y="8121650"/>
            <a:ext cx="8483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63</a:t>
            </a:r>
          </a:p>
        </p:txBody>
      </p:sp>
      <p:sp>
        <p:nvSpPr>
          <p:cNvPr id="78854" name="Rectangle 6"/>
          <p:cNvSpPr>
            <a:spLocks/>
          </p:cNvSpPr>
          <p:nvPr/>
        </p:nvSpPr>
        <p:spPr bwMode="auto">
          <a:xfrm>
            <a:off x="1625600" y="1041400"/>
            <a:ext cx="97663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eople who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</a:t>
            </a:r>
            <a:r>
              <a:rPr lang="en-US" sz="51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slowly </a:t>
            </a:r>
          </a:p>
          <a:p>
            <a:r>
              <a:rPr lang="en-US" sz="5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</a:t>
            </a:r>
            <a:r>
              <a:rPr lang="en-US" sz="5100" b="1">
                <a:solidFill>
                  <a:srgbClr val="008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1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GREAT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</a:t>
            </a:r>
          </a:p>
        </p:txBody>
      </p:sp>
      <p:sp>
        <p:nvSpPr>
          <p:cNvPr id="78855" name="Rectangle 7"/>
          <p:cNvSpPr>
            <a:spLocks/>
          </p:cNvSpPr>
          <p:nvPr/>
        </p:nvSpPr>
        <p:spPr bwMode="auto">
          <a:xfrm>
            <a:off x="4038600" y="2819400"/>
            <a:ext cx="530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/>
          </p:cNvSpPr>
          <p:nvPr/>
        </p:nvSpPr>
        <p:spPr bwMode="auto">
          <a:xfrm>
            <a:off x="3132138" y="1320800"/>
            <a:ext cx="6743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Thinking before you act helps you to respond to difficult situations peacefully</a:t>
            </a:r>
          </a:p>
        </p:txBody>
      </p:sp>
      <p:pic>
        <p:nvPicPr>
          <p:cNvPr id="798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597400"/>
            <a:ext cx="19208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4"/>
          <p:cNvSpPr>
            <a:spLocks/>
          </p:cNvSpPr>
          <p:nvPr/>
        </p:nvSpPr>
        <p:spPr bwMode="auto">
          <a:xfrm>
            <a:off x="3136900" y="5054600"/>
            <a:ext cx="6743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Agree or Disagree?</a:t>
            </a:r>
          </a:p>
        </p:txBody>
      </p:sp>
      <p:sp>
        <p:nvSpPr>
          <p:cNvPr id="79877" name="Rectangle 5"/>
          <p:cNvSpPr>
            <a:spLocks/>
          </p:cNvSpPr>
          <p:nvPr/>
        </p:nvSpPr>
        <p:spPr bwMode="auto">
          <a:xfrm>
            <a:off x="3136900" y="6731000"/>
            <a:ext cx="6743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Can you think of times when this advice may help you?</a:t>
            </a:r>
          </a:p>
        </p:txBody>
      </p:sp>
      <p:sp>
        <p:nvSpPr>
          <p:cNvPr id="7987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63</a:t>
            </a:r>
          </a:p>
        </p:txBody>
      </p:sp>
      <p:sp>
        <p:nvSpPr>
          <p:cNvPr id="79879" name="Rectangle 7"/>
          <p:cNvSpPr>
            <a:spLocks/>
          </p:cNvSpPr>
          <p:nvPr/>
        </p:nvSpPr>
        <p:spPr bwMode="auto">
          <a:xfrm>
            <a:off x="2855913" y="8121650"/>
            <a:ext cx="8483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4025900"/>
            <a:ext cx="31257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/>
          </p:cNvSpPr>
          <p:nvPr/>
        </p:nvSpPr>
        <p:spPr bwMode="auto">
          <a:xfrm>
            <a:off x="2841625" y="1358900"/>
            <a:ext cx="73279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43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People who show </a:t>
            </a:r>
          </a:p>
          <a:p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</a:t>
            </a:r>
          </a:p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thinking about what to</a:t>
            </a:r>
          </a:p>
          <a:p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  <a:r>
              <a:rPr lang="en-US" sz="43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&amp;</a:t>
            </a:r>
            <a:r>
              <a:rPr lang="en-US" sz="43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</a:t>
            </a:r>
          </a:p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are not easily provoked!</a:t>
            </a:r>
            <a:r>
              <a:rPr lang="ja-JP" altLang="en-US" sz="43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4300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80900" name="Rectangle 4"/>
          <p:cNvSpPr>
            <a:spLocks/>
          </p:cNvSpPr>
          <p:nvPr/>
        </p:nvSpPr>
        <p:spPr bwMode="auto">
          <a:xfrm>
            <a:off x="-749300" y="5759450"/>
            <a:ext cx="13017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that is?</a:t>
            </a:r>
          </a:p>
        </p:txBody>
      </p:sp>
      <p:sp>
        <p:nvSpPr>
          <p:cNvPr id="80901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65</a:t>
            </a:r>
          </a:p>
        </p:txBody>
      </p:sp>
      <p:sp>
        <p:nvSpPr>
          <p:cNvPr id="80902" name="Rectangle 6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22" name="Group 2"/>
          <p:cNvGraphicFramePr>
            <a:graphicFrameLocks noGrp="1"/>
          </p:cNvGraphicFramePr>
          <p:nvPr/>
        </p:nvGraphicFramePr>
        <p:xfrm>
          <a:off x="1816100" y="2705100"/>
          <a:ext cx="9372600" cy="4770439"/>
        </p:xfrm>
        <a:graphic>
          <a:graphicData uri="http://schemas.openxmlformats.org/drawingml/2006/table">
            <a:tbl>
              <a:tblPr/>
              <a:tblGrid>
                <a:gridCol w="3124200"/>
                <a:gridCol w="3124200"/>
                <a:gridCol w="3124200"/>
              </a:tblGrid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Situations that annoy me...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I can SAY next time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What I can DO next time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86" name="Rectangle 66"/>
          <p:cNvSpPr>
            <a:spLocks/>
          </p:cNvSpPr>
          <p:nvPr/>
        </p:nvSpPr>
        <p:spPr bwMode="auto">
          <a:xfrm>
            <a:off x="2552700" y="1193800"/>
            <a:ext cx="7912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Thinking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about what to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SAY 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&amp;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 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annoyed</a:t>
            </a:r>
          </a:p>
        </p:txBody>
      </p:sp>
      <p:sp>
        <p:nvSpPr>
          <p:cNvPr id="81987" name="Rectangle 6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66</a:t>
            </a:r>
          </a:p>
        </p:txBody>
      </p:sp>
      <p:sp>
        <p:nvSpPr>
          <p:cNvPr id="81988" name="Rectangle 68"/>
          <p:cNvSpPr>
            <a:spLocks/>
          </p:cNvSpPr>
          <p:nvPr/>
        </p:nvSpPr>
        <p:spPr bwMode="auto">
          <a:xfrm>
            <a:off x="2860675" y="8121650"/>
            <a:ext cx="8331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3" y="5413375"/>
            <a:ext cx="1739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/>
          </p:cNvSpPr>
          <p:nvPr/>
        </p:nvSpPr>
        <p:spPr bwMode="auto">
          <a:xfrm>
            <a:off x="2725738" y="1168400"/>
            <a:ext cx="75565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  <a:r>
              <a:rPr lang="en-US" sz="53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</a:t>
            </a: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4959350" y="3060700"/>
            <a:ext cx="5473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Who has made </a:t>
            </a:r>
          </a:p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MISTAKES?</a:t>
            </a: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3048000" y="5080000"/>
            <a:ext cx="69088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7200" bIns="0" anchor="ctr"/>
          <a:lstStyle/>
          <a:p>
            <a:pPr>
              <a:spcBef>
                <a:spcPts val="1600"/>
              </a:spcBef>
            </a:pP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are some </a:t>
            </a: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feelings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you have when you make</a:t>
            </a:r>
            <a:r>
              <a:rPr lang="en-US" sz="43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mistakes?</a:t>
            </a:r>
          </a:p>
        </p:txBody>
      </p:sp>
      <p:pic>
        <p:nvPicPr>
          <p:cNvPr id="8295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073400"/>
            <a:ext cx="183356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  <p:sp>
        <p:nvSpPr>
          <p:cNvPr id="82952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67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2819400"/>
            <a:ext cx="372586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/>
          </p:cNvSpPr>
          <p:nvPr/>
        </p:nvSpPr>
        <p:spPr bwMode="auto">
          <a:xfrm>
            <a:off x="2166938" y="1200150"/>
            <a:ext cx="9067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</a:t>
            </a:r>
          </a:p>
          <a:p>
            <a:pPr>
              <a:lnSpc>
                <a:spcPct val="90000"/>
              </a:lnSpc>
            </a:pPr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</a:t>
            </a:r>
          </a:p>
        </p:txBody>
      </p:sp>
      <p:pic>
        <p:nvPicPr>
          <p:cNvPr id="8397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122363"/>
            <a:ext cx="22987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/>
          <p:cNvSpPr>
            <a:spLocks/>
          </p:cNvSpPr>
          <p:nvPr/>
        </p:nvSpPr>
        <p:spPr bwMode="auto">
          <a:xfrm>
            <a:off x="1930400" y="3194050"/>
            <a:ext cx="5969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do you feel when you give a wrong answer in class?</a:t>
            </a:r>
          </a:p>
        </p:txBody>
      </p:sp>
      <p:sp>
        <p:nvSpPr>
          <p:cNvPr id="83974" name="Rectangle 6"/>
          <p:cNvSpPr>
            <a:spLocks/>
          </p:cNvSpPr>
          <p:nvPr/>
        </p:nvSpPr>
        <p:spPr bwMode="auto">
          <a:xfrm>
            <a:off x="1930400" y="5422900"/>
            <a:ext cx="65151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Did you know that you are more likely to remember the correct answer when you</a:t>
            </a:r>
            <a:r>
              <a:rPr lang="ja-JP" altLang="en-US" sz="34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4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 given a wrong one!!</a:t>
            </a:r>
          </a:p>
        </p:txBody>
      </p:sp>
      <p:sp>
        <p:nvSpPr>
          <p:cNvPr id="8397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68</a:t>
            </a:r>
          </a:p>
        </p:txBody>
      </p:sp>
      <p:sp>
        <p:nvSpPr>
          <p:cNvPr id="83976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2"/>
          <p:cNvSpPr>
            <a:spLocks/>
          </p:cNvSpPr>
          <p:nvPr/>
        </p:nvSpPr>
        <p:spPr bwMode="auto">
          <a:xfrm>
            <a:off x="3251200" y="2171700"/>
            <a:ext cx="73152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Fixing </a:t>
            </a:r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Did it...</a:t>
            </a:r>
          </a:p>
        </p:txBody>
      </p:sp>
      <p:sp>
        <p:nvSpPr>
          <p:cNvPr id="84995" name="Rectangle 3"/>
          <p:cNvSpPr>
            <a:spLocks/>
          </p:cNvSpPr>
          <p:nvPr/>
        </p:nvSpPr>
        <p:spPr bwMode="auto">
          <a:xfrm>
            <a:off x="1930400" y="3867150"/>
            <a:ext cx="6045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Hurt yourself or anyone else?</a:t>
            </a: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1917700" y="4730750"/>
            <a:ext cx="7175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Make you feel embarrassed?</a:t>
            </a:r>
          </a:p>
        </p:txBody>
      </p:sp>
      <p:sp>
        <p:nvSpPr>
          <p:cNvPr id="84997" name="Rectangle 5"/>
          <p:cNvSpPr>
            <a:spLocks/>
          </p:cNvSpPr>
          <p:nvPr/>
        </p:nvSpPr>
        <p:spPr bwMode="auto">
          <a:xfrm>
            <a:off x="1943100" y="5594350"/>
            <a:ext cx="7315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Make you feel frustrated?</a:t>
            </a:r>
          </a:p>
        </p:txBody>
      </p:sp>
      <p:sp>
        <p:nvSpPr>
          <p:cNvPr id="84998" name="Rectangle 6"/>
          <p:cNvSpPr>
            <a:spLocks/>
          </p:cNvSpPr>
          <p:nvPr/>
        </p:nvSpPr>
        <p:spPr bwMode="auto">
          <a:xfrm>
            <a:off x="1943100" y="6553200"/>
            <a:ext cx="7315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Come up with a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3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Plan</a:t>
            </a:r>
            <a:r>
              <a:rPr lang="ja-JP" altLang="en-US" sz="3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improve the situation</a:t>
            </a:r>
          </a:p>
        </p:txBody>
      </p:sp>
      <p:sp>
        <p:nvSpPr>
          <p:cNvPr id="84999" name="Rectangle 7"/>
          <p:cNvSpPr>
            <a:spLocks/>
          </p:cNvSpPr>
          <p:nvPr/>
        </p:nvSpPr>
        <p:spPr bwMode="auto">
          <a:xfrm>
            <a:off x="3221038" y="1206500"/>
            <a:ext cx="8089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</a:t>
            </a:r>
          </a:p>
        </p:txBody>
      </p:sp>
      <p:sp>
        <p:nvSpPr>
          <p:cNvPr id="8500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69</a:t>
            </a:r>
          </a:p>
        </p:txBody>
      </p:sp>
      <p:sp>
        <p:nvSpPr>
          <p:cNvPr id="85001" name="Rectangle 9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  <p:bldP spid="84996" grpId="0" autoUpdateAnimBg="0"/>
      <p:bldP spid="84997" grpId="0" autoUpdateAnimBg="0"/>
      <p:bldP spid="8499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79513"/>
            <a:ext cx="17795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/>
          </p:cNvSpPr>
          <p:nvPr/>
        </p:nvSpPr>
        <p:spPr bwMode="auto">
          <a:xfrm>
            <a:off x="2095500" y="2965450"/>
            <a:ext cx="8826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Does 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mean...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1828800" y="3860800"/>
            <a:ext cx="5041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Being on time to class?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1828800" y="4629150"/>
            <a:ext cx="7226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your homework each night?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1905000" y="5461000"/>
            <a:ext cx="7683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Following the teacher</a:t>
            </a:r>
            <a:r>
              <a:rPr lang="ja-JP" altLang="en-US" sz="32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instructions?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5105400" y="1498600"/>
            <a:ext cx="429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School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1981200" y="6146800"/>
            <a:ext cx="5321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Helping your classmates?</a:t>
            </a: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2057400" y="6889750"/>
            <a:ext cx="7683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other actions show self-control at school?</a:t>
            </a:r>
          </a:p>
        </p:txBody>
      </p:sp>
      <p:sp>
        <p:nvSpPr>
          <p:cNvPr id="21514" name="Rectangle 10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</a:t>
            </a:r>
          </a:p>
        </p:txBody>
      </p:sp>
      <p:pic>
        <p:nvPicPr>
          <p:cNvPr id="21515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715000"/>
            <a:ext cx="18415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autoUpdateAnimBg="0"/>
      <p:bldP spid="21510" grpId="0" autoUpdateAnimBg="0"/>
      <p:bldP spid="21512" grpId="0" autoUpdateAnimBg="0"/>
      <p:bldP spid="21513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2"/>
          <p:cNvSpPr>
            <a:spLocks/>
          </p:cNvSpPr>
          <p:nvPr/>
        </p:nvSpPr>
        <p:spPr bwMode="auto">
          <a:xfrm>
            <a:off x="2611438" y="933450"/>
            <a:ext cx="7785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mistakes</a:t>
            </a:r>
          </a:p>
        </p:txBody>
      </p:sp>
      <p:graphicFrame>
        <p:nvGraphicFramePr>
          <p:cNvPr id="86019" name="Group 3"/>
          <p:cNvGraphicFramePr>
            <a:graphicFrameLocks noGrp="1"/>
          </p:cNvGraphicFramePr>
          <p:nvPr/>
        </p:nvGraphicFramePr>
        <p:xfrm>
          <a:off x="1827213" y="2476500"/>
          <a:ext cx="9336087" cy="5281614"/>
        </p:xfrm>
        <a:graphic>
          <a:graphicData uri="http://schemas.openxmlformats.org/drawingml/2006/table">
            <a:tbl>
              <a:tblPr/>
              <a:tblGrid>
                <a:gridCol w="2170112"/>
                <a:gridCol w="7165975"/>
              </a:tblGrid>
              <a:tr h="176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When I hurt someone I can...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When I feel embarrassed I can...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When I feel frustrated I can...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43" name="Rectangle 27"/>
          <p:cNvSpPr>
            <a:spLocks/>
          </p:cNvSpPr>
          <p:nvPr/>
        </p:nvSpPr>
        <p:spPr bwMode="auto">
          <a:xfrm>
            <a:off x="2616200" y="1727200"/>
            <a:ext cx="77851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My Game Plan</a:t>
            </a:r>
          </a:p>
        </p:txBody>
      </p:sp>
      <p:sp>
        <p:nvSpPr>
          <p:cNvPr id="86044" name="Rectangle 2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70</a:t>
            </a:r>
          </a:p>
        </p:txBody>
      </p:sp>
      <p:sp>
        <p:nvSpPr>
          <p:cNvPr id="86045" name="Rectangle 29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571875"/>
            <a:ext cx="34671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/>
          </p:cNvSpPr>
          <p:nvPr/>
        </p:nvSpPr>
        <p:spPr bwMode="auto">
          <a:xfrm>
            <a:off x="3721100" y="3213100"/>
            <a:ext cx="7467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Every mistake is a chance to learn something new</a:t>
            </a:r>
          </a:p>
        </p:txBody>
      </p:sp>
      <p:pic>
        <p:nvPicPr>
          <p:cNvPr id="870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54400"/>
            <a:ext cx="20447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/>
          </p:cNvSpPr>
          <p:nvPr/>
        </p:nvSpPr>
        <p:spPr bwMode="auto">
          <a:xfrm>
            <a:off x="2032000" y="5416550"/>
            <a:ext cx="596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90000"/>
              </a:lnSpc>
            </a:pP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Remember you</a:t>
            </a:r>
            <a:r>
              <a:rPr lang="ja-JP" altLang="en-US" sz="40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 not the first person to make a mistake</a:t>
            </a:r>
          </a:p>
        </p:txBody>
      </p:sp>
      <p:sp>
        <p:nvSpPr>
          <p:cNvPr id="87046" name="Rectangle 6"/>
          <p:cNvSpPr>
            <a:spLocks/>
          </p:cNvSpPr>
          <p:nvPr/>
        </p:nvSpPr>
        <p:spPr bwMode="auto">
          <a:xfrm>
            <a:off x="2979738" y="1003300"/>
            <a:ext cx="7048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9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</a:p>
          <a:p>
            <a:pPr>
              <a:lnSpc>
                <a:spcPct val="80000"/>
              </a:lnSpc>
            </a:pP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</a:t>
            </a:r>
          </a:p>
        </p:txBody>
      </p:sp>
      <p:sp>
        <p:nvSpPr>
          <p:cNvPr id="87047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71</a:t>
            </a:r>
          </a:p>
        </p:txBody>
      </p:sp>
      <p:sp>
        <p:nvSpPr>
          <p:cNvPr id="87048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3225800"/>
            <a:ext cx="33528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Rectangle 3"/>
          <p:cNvSpPr>
            <a:spLocks/>
          </p:cNvSpPr>
          <p:nvPr/>
        </p:nvSpPr>
        <p:spPr bwMode="auto">
          <a:xfrm>
            <a:off x="3259138" y="1003300"/>
            <a:ext cx="6489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9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</a:t>
            </a:r>
          </a:p>
          <a:p>
            <a:pPr>
              <a:lnSpc>
                <a:spcPct val="80000"/>
              </a:lnSpc>
            </a:pP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</a:t>
            </a: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2489200" y="2794000"/>
            <a:ext cx="8039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Mistakes are 1 step closer to success</a:t>
            </a:r>
          </a:p>
        </p:txBody>
      </p:sp>
      <p:pic>
        <p:nvPicPr>
          <p:cNvPr id="8806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343400"/>
            <a:ext cx="25447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6"/>
          <p:cNvSpPr>
            <a:spLocks/>
          </p:cNvSpPr>
          <p:nvPr/>
        </p:nvSpPr>
        <p:spPr bwMode="auto">
          <a:xfrm>
            <a:off x="2489200" y="6896100"/>
            <a:ext cx="8039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Agree or Disagree?</a:t>
            </a:r>
          </a:p>
        </p:txBody>
      </p:sp>
      <p:sp>
        <p:nvSpPr>
          <p:cNvPr id="88071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72</a:t>
            </a:r>
          </a:p>
        </p:txBody>
      </p:sp>
      <p:sp>
        <p:nvSpPr>
          <p:cNvPr id="88072" name="Rectangle 8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82875"/>
            <a:ext cx="15748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/>
          </p:cNvSpPr>
          <p:nvPr/>
        </p:nvSpPr>
        <p:spPr bwMode="auto">
          <a:xfrm>
            <a:off x="2725738" y="2641600"/>
            <a:ext cx="6870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7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REACTING </a:t>
            </a:r>
          </a:p>
          <a:p>
            <a:pPr>
              <a:lnSpc>
                <a:spcPct val="90000"/>
              </a:lnSpc>
            </a:pPr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making mistakes by...</a:t>
            </a:r>
          </a:p>
        </p:txBody>
      </p:sp>
      <p:sp>
        <p:nvSpPr>
          <p:cNvPr id="89092" name="Rectangle 4"/>
          <p:cNvSpPr>
            <a:spLocks/>
          </p:cNvSpPr>
          <p:nvPr/>
        </p:nvSpPr>
        <p:spPr bwMode="auto">
          <a:xfrm>
            <a:off x="1060450" y="4895850"/>
            <a:ext cx="11163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Giving things a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</a:t>
            </a:r>
            <a:r>
              <a:rPr lang="en-US" sz="57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again!!</a:t>
            </a:r>
          </a:p>
        </p:txBody>
      </p:sp>
      <p:pic>
        <p:nvPicPr>
          <p:cNvPr id="8909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192213"/>
            <a:ext cx="16938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3241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066800"/>
            <a:ext cx="13716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52513"/>
            <a:ext cx="18446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065213"/>
            <a:ext cx="13128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1066800"/>
            <a:ext cx="1168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9" name="Rectangle 11"/>
          <p:cNvSpPr>
            <a:spLocks/>
          </p:cNvSpPr>
          <p:nvPr/>
        </p:nvSpPr>
        <p:spPr bwMode="auto">
          <a:xfrm>
            <a:off x="1689100" y="5962650"/>
            <a:ext cx="9309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What are some things that you have been put off trying again?</a:t>
            </a:r>
          </a:p>
        </p:txBody>
      </p:sp>
      <p:sp>
        <p:nvSpPr>
          <p:cNvPr id="89100" name="Rectangle 1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73</a:t>
            </a:r>
          </a:p>
        </p:txBody>
      </p:sp>
      <p:sp>
        <p:nvSpPr>
          <p:cNvPr id="89101" name="Rectangle 13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by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fixing mistakes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utoUpdateAnimBg="0"/>
      <p:bldP spid="89099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/>
          </p:cNvSpPr>
          <p:nvPr/>
        </p:nvSpPr>
        <p:spPr bwMode="auto">
          <a:xfrm>
            <a:off x="3094038" y="1193800"/>
            <a:ext cx="6819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</a:t>
            </a:r>
            <a:r>
              <a:rPr lang="en-US" sz="70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endParaRPr lang="en-US" sz="5800" b="1" dirty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90115" name="Rectangle 3"/>
          <p:cNvSpPr>
            <a:spLocks/>
          </p:cNvSpPr>
          <p:nvPr/>
        </p:nvSpPr>
        <p:spPr bwMode="auto">
          <a:xfrm>
            <a:off x="3352800" y="3708400"/>
            <a:ext cx="6299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 game of life</a:t>
            </a:r>
          </a:p>
        </p:txBody>
      </p:sp>
      <p:sp>
        <p:nvSpPr>
          <p:cNvPr id="90116" name="Rectangle 4"/>
          <p:cNvSpPr>
            <a:spLocks/>
          </p:cNvSpPr>
          <p:nvPr/>
        </p:nvSpPr>
        <p:spPr bwMode="auto">
          <a:xfrm>
            <a:off x="4572000" y="4692650"/>
            <a:ext cx="38608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Means to...</a:t>
            </a:r>
            <a:r>
              <a:rPr lang="en-US" sz="48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90117" name="Rectangle 5"/>
          <p:cNvSpPr>
            <a:spLocks/>
          </p:cNvSpPr>
          <p:nvPr/>
        </p:nvSpPr>
        <p:spPr bwMode="auto">
          <a:xfrm>
            <a:off x="2117725" y="56007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GIVE THINGS A GO</a:t>
            </a:r>
          </a:p>
        </p:txBody>
      </p:sp>
      <p:sp>
        <p:nvSpPr>
          <p:cNvPr id="90118" name="Rectangle 6"/>
          <p:cNvSpPr>
            <a:spLocks/>
          </p:cNvSpPr>
          <p:nvPr/>
        </p:nvSpPr>
        <p:spPr bwMode="auto">
          <a:xfrm>
            <a:off x="1701800" y="6756400"/>
            <a:ext cx="9601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Even when you make a 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MISTAKE</a:t>
            </a:r>
          </a:p>
        </p:txBody>
      </p:sp>
      <p:sp>
        <p:nvSpPr>
          <p:cNvPr id="90119" name="Rectangle 7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9012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74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utoUpdateAnimBg="0"/>
      <p:bldP spid="9011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562600"/>
            <a:ext cx="170656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/>
          </p:cNvSpPr>
          <p:nvPr/>
        </p:nvSpPr>
        <p:spPr bwMode="auto">
          <a:xfrm>
            <a:off x="-2057400" y="4089400"/>
            <a:ext cx="1004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Requires</a:t>
            </a:r>
            <a:r>
              <a:rPr lang="en-US" sz="68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sp>
        <p:nvSpPr>
          <p:cNvPr id="91140" name="Rectangle 4"/>
          <p:cNvSpPr>
            <a:spLocks/>
          </p:cNvSpPr>
          <p:nvPr/>
        </p:nvSpPr>
        <p:spPr bwMode="auto">
          <a:xfrm>
            <a:off x="4191000" y="5994400"/>
            <a:ext cx="4318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about what to</a:t>
            </a:r>
          </a:p>
        </p:txBody>
      </p:sp>
      <p:sp>
        <p:nvSpPr>
          <p:cNvPr id="91141" name="Rectangle 5"/>
          <p:cNvSpPr>
            <a:spLocks/>
          </p:cNvSpPr>
          <p:nvPr/>
        </p:nvSpPr>
        <p:spPr bwMode="auto">
          <a:xfrm>
            <a:off x="3429000" y="4165600"/>
            <a:ext cx="8763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SLOW REACTIONS</a:t>
            </a:r>
          </a:p>
        </p:txBody>
      </p:sp>
      <p:sp>
        <p:nvSpPr>
          <p:cNvPr id="91142" name="Rectangle 6"/>
          <p:cNvSpPr>
            <a:spLocks/>
          </p:cNvSpPr>
          <p:nvPr/>
        </p:nvSpPr>
        <p:spPr bwMode="auto">
          <a:xfrm>
            <a:off x="4495800" y="7061200"/>
            <a:ext cx="1765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</a:p>
        </p:txBody>
      </p:sp>
      <p:sp>
        <p:nvSpPr>
          <p:cNvPr id="91143" name="Rectangle 7"/>
          <p:cNvSpPr>
            <a:spLocks/>
          </p:cNvSpPr>
          <p:nvPr/>
        </p:nvSpPr>
        <p:spPr bwMode="auto">
          <a:xfrm>
            <a:off x="6248400" y="7007225"/>
            <a:ext cx="18843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 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</a:t>
            </a:r>
          </a:p>
        </p:txBody>
      </p:sp>
      <p:sp>
        <p:nvSpPr>
          <p:cNvPr id="91144" name="Rectangle 8"/>
          <p:cNvSpPr>
            <a:spLocks/>
          </p:cNvSpPr>
          <p:nvPr/>
        </p:nvSpPr>
        <p:spPr bwMode="auto">
          <a:xfrm>
            <a:off x="2438400" y="5308600"/>
            <a:ext cx="5168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learning to</a:t>
            </a:r>
          </a:p>
        </p:txBody>
      </p:sp>
      <p:sp>
        <p:nvSpPr>
          <p:cNvPr id="91145" name="Rectangle 9"/>
          <p:cNvSpPr>
            <a:spLocks/>
          </p:cNvSpPr>
          <p:nvPr/>
        </p:nvSpPr>
        <p:spPr bwMode="auto">
          <a:xfrm>
            <a:off x="7086600" y="5232400"/>
            <a:ext cx="25146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</a:t>
            </a:r>
          </a:p>
        </p:txBody>
      </p:sp>
      <p:sp>
        <p:nvSpPr>
          <p:cNvPr id="91146" name="Rectangle 10"/>
          <p:cNvSpPr>
            <a:spLocks/>
          </p:cNvSpPr>
          <p:nvPr/>
        </p:nvSpPr>
        <p:spPr bwMode="auto">
          <a:xfrm>
            <a:off x="2855913" y="8121650"/>
            <a:ext cx="8483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91147" name="Rectangle 11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75</a:t>
            </a:r>
          </a:p>
        </p:txBody>
      </p:sp>
      <p:sp>
        <p:nvSpPr>
          <p:cNvPr id="91148" name="Rectangle 12"/>
          <p:cNvSpPr>
            <a:spLocks/>
          </p:cNvSpPr>
          <p:nvPr/>
        </p:nvSpPr>
        <p:spPr bwMode="auto">
          <a:xfrm>
            <a:off x="3098800" y="1130300"/>
            <a:ext cx="68199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800" b="1" dirty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Becoming a </a:t>
            </a:r>
            <a:r>
              <a:rPr lang="en-US" sz="7000" b="1" dirty="0" smtClean="0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WINNER</a:t>
            </a:r>
            <a:endParaRPr lang="en-US" sz="5800" b="1" dirty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91149" name="Rectangle 13"/>
          <p:cNvSpPr>
            <a:spLocks/>
          </p:cNvSpPr>
          <p:nvPr/>
        </p:nvSpPr>
        <p:spPr bwMode="auto">
          <a:xfrm>
            <a:off x="3359150" y="3098800"/>
            <a:ext cx="6299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in the game of life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41" grpId="0" autoUpdateAnimBg="0"/>
      <p:bldP spid="91142" grpId="0" autoUpdateAnimBg="0"/>
      <p:bldP spid="91143" grpId="0" autoUpdateAnimBg="0"/>
      <p:bldP spid="91144" grpId="0" autoUpdateAnimBg="0"/>
      <p:bldP spid="91145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2"/>
          <p:cNvSpPr>
            <a:spLocks/>
          </p:cNvSpPr>
          <p:nvPr/>
        </p:nvSpPr>
        <p:spPr bwMode="auto">
          <a:xfrm>
            <a:off x="2255838" y="1143000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 Review</a:t>
            </a:r>
          </a:p>
        </p:txBody>
      </p:sp>
      <p:sp>
        <p:nvSpPr>
          <p:cNvPr id="92163" name="Rectangle 3"/>
          <p:cNvSpPr>
            <a:spLocks/>
          </p:cNvSpPr>
          <p:nvPr/>
        </p:nvSpPr>
        <p:spPr bwMode="auto">
          <a:xfrm>
            <a:off x="984250" y="2470150"/>
            <a:ext cx="494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Patience</a:t>
            </a:r>
          </a:p>
        </p:txBody>
      </p:sp>
      <p:sp>
        <p:nvSpPr>
          <p:cNvPr id="92164" name="Rectangle 4"/>
          <p:cNvSpPr>
            <a:spLocks/>
          </p:cNvSpPr>
          <p:nvPr/>
        </p:nvSpPr>
        <p:spPr bwMode="auto">
          <a:xfrm>
            <a:off x="7086600" y="2393950"/>
            <a:ext cx="4940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Waiting</a:t>
            </a:r>
          </a:p>
        </p:txBody>
      </p:sp>
      <p:sp>
        <p:nvSpPr>
          <p:cNvPr id="92165" name="Rectangle 5"/>
          <p:cNvSpPr>
            <a:spLocks/>
          </p:cNvSpPr>
          <p:nvPr/>
        </p:nvSpPr>
        <p:spPr bwMode="auto">
          <a:xfrm>
            <a:off x="1295400" y="3708400"/>
            <a:ext cx="6985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Slow Reactions</a:t>
            </a:r>
          </a:p>
        </p:txBody>
      </p:sp>
      <p:sp>
        <p:nvSpPr>
          <p:cNvPr id="92166" name="Rectangle 6"/>
          <p:cNvSpPr>
            <a:spLocks/>
          </p:cNvSpPr>
          <p:nvPr/>
        </p:nvSpPr>
        <p:spPr bwMode="auto">
          <a:xfrm>
            <a:off x="1708150" y="4927600"/>
            <a:ext cx="960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700" b="1">
                <a:solidFill>
                  <a:srgbClr val="0000FF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Thinking Time</a:t>
            </a:r>
            <a:r>
              <a:rPr lang="en-US" sz="4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to think about...</a:t>
            </a:r>
          </a:p>
        </p:txBody>
      </p:sp>
      <p:sp>
        <p:nvSpPr>
          <p:cNvPr id="92167" name="Rectangle 7"/>
          <p:cNvSpPr>
            <a:spLocks/>
          </p:cNvSpPr>
          <p:nvPr/>
        </p:nvSpPr>
        <p:spPr bwMode="auto">
          <a:xfrm>
            <a:off x="3657600" y="5689600"/>
            <a:ext cx="5702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to </a:t>
            </a:r>
            <a:r>
              <a:rPr lang="en-US" sz="46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say</a:t>
            </a:r>
          </a:p>
        </p:txBody>
      </p:sp>
      <p:sp>
        <p:nvSpPr>
          <p:cNvPr id="92168" name="Rectangle 8"/>
          <p:cNvSpPr>
            <a:spLocks/>
          </p:cNvSpPr>
          <p:nvPr/>
        </p:nvSpPr>
        <p:spPr bwMode="auto">
          <a:xfrm>
            <a:off x="4692650" y="6908800"/>
            <a:ext cx="363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6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to</a:t>
            </a:r>
            <a:r>
              <a:rPr lang="en-US" sz="46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do</a:t>
            </a:r>
          </a:p>
        </p:txBody>
      </p:sp>
      <p:sp>
        <p:nvSpPr>
          <p:cNvPr id="92169" name="Rectangle 9"/>
          <p:cNvSpPr>
            <a:spLocks/>
          </p:cNvSpPr>
          <p:nvPr/>
        </p:nvSpPr>
        <p:spPr bwMode="auto">
          <a:xfrm>
            <a:off x="4991100" y="2470150"/>
            <a:ext cx="334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means</a:t>
            </a:r>
          </a:p>
        </p:txBody>
      </p:sp>
      <p:sp>
        <p:nvSpPr>
          <p:cNvPr id="92170" name="Rectangle 10"/>
          <p:cNvSpPr>
            <a:spLocks/>
          </p:cNvSpPr>
          <p:nvPr/>
        </p:nvSpPr>
        <p:spPr bwMode="auto">
          <a:xfrm>
            <a:off x="6870700" y="381635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gives us </a:t>
            </a:r>
          </a:p>
        </p:txBody>
      </p:sp>
      <p:sp>
        <p:nvSpPr>
          <p:cNvPr id="92171" name="Rectangle 11"/>
          <p:cNvSpPr>
            <a:spLocks/>
          </p:cNvSpPr>
          <p:nvPr/>
        </p:nvSpPr>
        <p:spPr bwMode="auto">
          <a:xfrm>
            <a:off x="2859088" y="8121650"/>
            <a:ext cx="840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slow reactions</a:t>
            </a:r>
          </a:p>
        </p:txBody>
      </p:sp>
      <p:sp>
        <p:nvSpPr>
          <p:cNvPr id="92172" name="Rectangle 1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76</a:t>
            </a:r>
          </a:p>
        </p:txBody>
      </p:sp>
      <p:pic>
        <p:nvPicPr>
          <p:cNvPr id="92173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3" y="5878513"/>
            <a:ext cx="1435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4" name="Rectangle 14"/>
          <p:cNvSpPr>
            <a:spLocks/>
          </p:cNvSpPr>
          <p:nvPr/>
        </p:nvSpPr>
        <p:spPr bwMode="auto">
          <a:xfrm>
            <a:off x="6270625" y="6597650"/>
            <a:ext cx="485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utoUpdateAnimBg="0"/>
      <p:bldP spid="92165" grpId="0" autoUpdateAnimBg="0"/>
      <p:bldP spid="92166" grpId="0" autoUpdateAnimBg="0"/>
      <p:bldP spid="92167" grpId="0" autoUpdateAnimBg="0"/>
      <p:bldP spid="92168" grpId="0" autoUpdateAnimBg="0"/>
      <p:bldP spid="92170" grpId="0" autoUpdateAnimBg="0"/>
      <p:bldP spid="92174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3020675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864" y="556320"/>
            <a:ext cx="9557622" cy="8481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7864" y="8189168"/>
            <a:ext cx="9577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https://</a:t>
            </a:r>
            <a:r>
              <a:rPr lang="en-US" sz="3600" dirty="0" err="1">
                <a:solidFill>
                  <a:srgbClr val="FFFFFF"/>
                </a:solidFill>
              </a:rPr>
              <a:t>www.youtube.com</a:t>
            </a:r>
            <a:r>
              <a:rPr lang="en-US" sz="3600" dirty="0">
                <a:solidFill>
                  <a:srgbClr val="FFFFFF"/>
                </a:solidFill>
              </a:rPr>
              <a:t>/</a:t>
            </a:r>
            <a:r>
              <a:rPr lang="en-US" sz="3600" dirty="0" err="1">
                <a:solidFill>
                  <a:srgbClr val="FFFFFF"/>
                </a:solidFill>
              </a:rPr>
              <a:t>watch?v</a:t>
            </a:r>
            <a:r>
              <a:rPr lang="en-US" sz="3600" dirty="0">
                <a:solidFill>
                  <a:srgbClr val="FFFFFF"/>
                </a:solidFill>
              </a:rPr>
              <a:t>=l5rtBYYQhEs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/>
          </p:cNvSpPr>
          <p:nvPr/>
        </p:nvSpPr>
        <p:spPr bwMode="auto">
          <a:xfrm>
            <a:off x="923925" y="4914900"/>
            <a:ext cx="11163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do you think he became so good </a:t>
            </a:r>
          </a:p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doing tricks with the balls?</a:t>
            </a:r>
          </a:p>
        </p:txBody>
      </p:sp>
      <p:sp>
        <p:nvSpPr>
          <p:cNvPr id="94211" name="Rectangle 3"/>
          <p:cNvSpPr>
            <a:spLocks/>
          </p:cNvSpPr>
          <p:nvPr/>
        </p:nvSpPr>
        <p:spPr bwMode="auto">
          <a:xfrm>
            <a:off x="927100" y="2413000"/>
            <a:ext cx="11163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What parts of his body did he use to </a:t>
            </a:r>
          </a:p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control the ball?</a:t>
            </a:r>
          </a:p>
        </p:txBody>
      </p:sp>
      <p:sp>
        <p:nvSpPr>
          <p:cNvPr id="94212" name="Rectangle 4"/>
          <p:cNvSpPr>
            <a:spLocks/>
          </p:cNvSpPr>
          <p:nvPr/>
        </p:nvSpPr>
        <p:spPr bwMode="auto">
          <a:xfrm>
            <a:off x="927100" y="6578600"/>
            <a:ext cx="11163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he might want to become </a:t>
            </a:r>
          </a:p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really good at these tricks??</a:t>
            </a:r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927100" y="3727450"/>
            <a:ext cx="11163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Does the ball need to be moving to have control?</a:t>
            </a:r>
          </a:p>
        </p:txBody>
      </p:sp>
      <p:sp>
        <p:nvSpPr>
          <p:cNvPr id="9421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94215" name="Rectangle 7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78</a:t>
            </a:r>
          </a:p>
        </p:txBody>
      </p:sp>
      <p:sp>
        <p:nvSpPr>
          <p:cNvPr id="94216" name="Rectangle 8"/>
          <p:cNvSpPr>
            <a:spLocks/>
          </p:cNvSpPr>
          <p:nvPr/>
        </p:nvSpPr>
        <p:spPr bwMode="auto">
          <a:xfrm>
            <a:off x="4265613" y="1219200"/>
            <a:ext cx="44831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7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1" grpId="0" autoUpdateAnimBg="0"/>
      <p:bldP spid="94212" grpId="0" autoUpdateAnimBg="0"/>
      <p:bldP spid="9421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876800"/>
            <a:ext cx="2565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3"/>
          <p:cNvSpPr>
            <a:spLocks/>
          </p:cNvSpPr>
          <p:nvPr/>
        </p:nvSpPr>
        <p:spPr bwMode="auto">
          <a:xfrm>
            <a:off x="1917700" y="965200"/>
            <a:ext cx="9182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95236" name="Rectangle 4"/>
          <p:cNvSpPr>
            <a:spLocks/>
          </p:cNvSpPr>
          <p:nvPr/>
        </p:nvSpPr>
        <p:spPr bwMode="auto">
          <a:xfrm>
            <a:off x="1917700" y="2178050"/>
            <a:ext cx="9182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Definitions include:</a:t>
            </a:r>
          </a:p>
        </p:txBody>
      </p:sp>
      <p:sp>
        <p:nvSpPr>
          <p:cNvPr id="95237" name="Rectangle 5"/>
          <p:cNvSpPr>
            <a:spLocks/>
          </p:cNvSpPr>
          <p:nvPr/>
        </p:nvSpPr>
        <p:spPr bwMode="auto">
          <a:xfrm>
            <a:off x="1917700" y="3098800"/>
            <a:ext cx="9182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Ability to follow instructions</a:t>
            </a:r>
          </a:p>
        </p:txBody>
      </p:sp>
      <p:sp>
        <p:nvSpPr>
          <p:cNvPr id="95238" name="Rectangle 6"/>
          <p:cNvSpPr>
            <a:spLocks/>
          </p:cNvSpPr>
          <p:nvPr/>
        </p:nvSpPr>
        <p:spPr bwMode="auto">
          <a:xfrm>
            <a:off x="3505200" y="4394200"/>
            <a:ext cx="60071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Respect for authority</a:t>
            </a:r>
          </a:p>
        </p:txBody>
      </p:sp>
      <p:sp>
        <p:nvSpPr>
          <p:cNvPr id="95239" name="Rectangle 7"/>
          <p:cNvSpPr>
            <a:spLocks/>
          </p:cNvSpPr>
          <p:nvPr/>
        </p:nvSpPr>
        <p:spPr bwMode="auto">
          <a:xfrm>
            <a:off x="3568700" y="5657850"/>
            <a:ext cx="5880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what</a:t>
            </a:r>
            <a:r>
              <a:rPr lang="ja-JP" altLang="en-US" sz="43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 right even when others aren</a:t>
            </a:r>
            <a:r>
              <a:rPr lang="ja-JP" altLang="en-US" sz="43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looking</a:t>
            </a:r>
          </a:p>
        </p:txBody>
      </p:sp>
      <p:sp>
        <p:nvSpPr>
          <p:cNvPr id="95240" name="Rectangle 8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79</a:t>
            </a:r>
          </a:p>
        </p:txBody>
      </p:sp>
      <p:sp>
        <p:nvSpPr>
          <p:cNvPr id="95241" name="Rectangle 9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utoUpdateAnimBg="0"/>
      <p:bldP spid="95238" grpId="0" autoUpdateAnimBg="0"/>
      <p:bldP spid="9523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2451100" y="3060700"/>
            <a:ext cx="811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is acting with          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a hard choice to make with your classmates?</a:t>
            </a:r>
          </a:p>
        </p:txBody>
      </p:sp>
      <p:sp>
        <p:nvSpPr>
          <p:cNvPr id="22531" name="Rectangle 3"/>
          <p:cNvSpPr>
            <a:spLocks/>
          </p:cNvSpPr>
          <p:nvPr/>
        </p:nvSpPr>
        <p:spPr bwMode="auto">
          <a:xfrm>
            <a:off x="2235200" y="6502400"/>
            <a:ext cx="834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this is?</a:t>
            </a:r>
          </a:p>
        </p:txBody>
      </p:sp>
      <p:sp>
        <p:nvSpPr>
          <p:cNvPr id="22532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</a:t>
            </a:r>
          </a:p>
        </p:txBody>
      </p:sp>
      <p:pic>
        <p:nvPicPr>
          <p:cNvPr id="2253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79513"/>
            <a:ext cx="17795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22535" name="Rectangle 7"/>
          <p:cNvSpPr>
            <a:spLocks/>
          </p:cNvSpPr>
          <p:nvPr/>
        </p:nvSpPr>
        <p:spPr bwMode="auto">
          <a:xfrm>
            <a:off x="5105400" y="1498600"/>
            <a:ext cx="429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At School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96259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80</a:t>
            </a:r>
          </a:p>
        </p:txBody>
      </p: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3216275" y="1450975"/>
            <a:ext cx="6578600" cy="6121400"/>
            <a:chOff x="0" y="0"/>
            <a:chExt cx="4144" cy="3856"/>
          </a:xfrm>
        </p:grpSpPr>
        <p:pic>
          <p:nvPicPr>
            <p:cNvPr id="9626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" y="0"/>
              <a:ext cx="2777" cy="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1" name="Rectangle 5"/>
            <p:cNvSpPr>
              <a:spLocks/>
            </p:cNvSpPr>
            <p:nvPr/>
          </p:nvSpPr>
          <p:spPr bwMode="auto">
            <a:xfrm>
              <a:off x="50" y="2864"/>
              <a:ext cx="404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The bridge </a:t>
              </a:r>
            </a:p>
            <a:p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between </a:t>
              </a:r>
              <a:r>
                <a:rPr lang="ja-JP" altLang="en-US" sz="3000" b="1">
                  <a:solidFill>
                    <a:srgbClr val="FFFFFF"/>
                  </a:solidFill>
                  <a:latin typeface="Arial"/>
                  <a:ea typeface="ＭＳ Ｐゴシック" charset="0"/>
                  <a:cs typeface="Tahoma" charset="0"/>
                  <a:sym typeface="Tahoma" charset="0"/>
                </a:rPr>
                <a:t>“</a:t>
              </a:r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GOALS</a:t>
              </a:r>
              <a:r>
                <a:rPr lang="ja-JP" altLang="en-US" sz="3000" b="1">
                  <a:solidFill>
                    <a:srgbClr val="FFFFFF"/>
                  </a:solidFill>
                  <a:latin typeface="Arial"/>
                  <a:ea typeface="ＭＳ Ｐゴシック" charset="0"/>
                  <a:cs typeface="Tahoma" charset="0"/>
                  <a:sym typeface="Tahoma" charset="0"/>
                </a:rPr>
                <a:t>”</a:t>
              </a:r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&amp;</a:t>
              </a:r>
            </a:p>
            <a:p>
              <a:r>
                <a:rPr lang="en-US" sz="30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 ACCOMPLISHMENTS</a:t>
              </a:r>
            </a:p>
          </p:txBody>
        </p:sp>
        <p:sp>
          <p:nvSpPr>
            <p:cNvPr id="96262" name="Rectangle 6"/>
            <p:cNvSpPr>
              <a:spLocks/>
            </p:cNvSpPr>
            <p:nvPr/>
          </p:nvSpPr>
          <p:spPr bwMode="auto">
            <a:xfrm>
              <a:off x="0" y="37"/>
              <a:ext cx="41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500" b="1">
                  <a:solidFill>
                    <a:srgbClr val="FFFFFF"/>
                  </a:solidFill>
                  <a:latin typeface="Tahoma" charset="0"/>
                  <a:ea typeface="ＭＳ Ｐゴシック" charset="0"/>
                  <a:cs typeface="Tahoma" charset="0"/>
                  <a:sym typeface="Tahoma" charset="0"/>
                </a:rPr>
                <a:t>DISCIPLINE</a:t>
              </a:r>
            </a:p>
          </p:txBody>
        </p:sp>
      </p:grpSp>
      <p:pic>
        <p:nvPicPr>
          <p:cNvPr id="96264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8" y="4870450"/>
            <a:ext cx="25654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2"/>
          <p:cNvSpPr>
            <a:spLocks/>
          </p:cNvSpPr>
          <p:nvPr/>
        </p:nvSpPr>
        <p:spPr bwMode="auto">
          <a:xfrm>
            <a:off x="1889125" y="1206500"/>
            <a:ext cx="9220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The first person to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is... </a:t>
            </a:r>
            <a:r>
              <a:rPr lang="en-US" sz="48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</a:t>
            </a:r>
          </a:p>
        </p:txBody>
      </p:sp>
      <p:sp>
        <p:nvSpPr>
          <p:cNvPr id="97283" name="Rectangle 3"/>
          <p:cNvSpPr>
            <a:spLocks/>
          </p:cNvSpPr>
          <p:nvPr/>
        </p:nvSpPr>
        <p:spPr bwMode="auto">
          <a:xfrm>
            <a:off x="3938588" y="6680200"/>
            <a:ext cx="51339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YOURSELF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81</a:t>
            </a:r>
          </a:p>
        </p:txBody>
      </p:sp>
      <p:sp>
        <p:nvSpPr>
          <p:cNvPr id="9728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9728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13063"/>
            <a:ext cx="31623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/>
          </p:cNvSpPr>
          <p:nvPr/>
        </p:nvSpPr>
        <p:spPr bwMode="auto">
          <a:xfrm>
            <a:off x="2333625" y="1117600"/>
            <a:ext cx="833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Disciplining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yourself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called...</a:t>
            </a:r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</a:t>
            </a: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2798763" y="3556000"/>
            <a:ext cx="741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3302000" y="5168900"/>
            <a:ext cx="640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Definition: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certain tasks even when you don</a:t>
            </a:r>
            <a:r>
              <a:rPr lang="ja-JP" altLang="en-US" sz="34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feel like it!!</a:t>
            </a:r>
          </a:p>
        </p:txBody>
      </p:sp>
      <p:sp>
        <p:nvSpPr>
          <p:cNvPr id="98310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82</a:t>
            </a:r>
          </a:p>
        </p:txBody>
      </p:sp>
      <p:sp>
        <p:nvSpPr>
          <p:cNvPr id="98311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utoUpdateAnimBg="0"/>
      <p:bldP spid="98309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0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83</a:t>
            </a:r>
          </a:p>
        </p:txBody>
      </p:sp>
      <p:sp>
        <p:nvSpPr>
          <p:cNvPr id="99331" name="Rectangle 3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9933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5"/>
          <p:cNvSpPr>
            <a:spLocks/>
          </p:cNvSpPr>
          <p:nvPr/>
        </p:nvSpPr>
        <p:spPr bwMode="auto">
          <a:xfrm>
            <a:off x="2333625" y="1117600"/>
            <a:ext cx="833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Disciplining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yourself</a:t>
            </a:r>
            <a:r>
              <a:rPr lang="en-US" sz="55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  <a:p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called...</a:t>
            </a:r>
            <a:r>
              <a:rPr lang="en-US" sz="55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</a:t>
            </a:r>
          </a:p>
        </p:txBody>
      </p:sp>
      <p:sp>
        <p:nvSpPr>
          <p:cNvPr id="99334" name="Rectangle 6"/>
          <p:cNvSpPr>
            <a:spLocks/>
          </p:cNvSpPr>
          <p:nvPr/>
        </p:nvSpPr>
        <p:spPr bwMode="auto">
          <a:xfrm>
            <a:off x="2798763" y="3556000"/>
            <a:ext cx="741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99335" name="Rectangle 7"/>
          <p:cNvSpPr>
            <a:spLocks/>
          </p:cNvSpPr>
          <p:nvPr/>
        </p:nvSpPr>
        <p:spPr bwMode="auto">
          <a:xfrm>
            <a:off x="3302000" y="49276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Definition: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Doing what you know is best and doing it gladly </a:t>
            </a:r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</a:t>
            </a:r>
            <a:r>
              <a:rPr lang="en-US" sz="33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just doing what you want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/>
          </p:cNvSpPr>
          <p:nvPr/>
        </p:nvSpPr>
        <p:spPr bwMode="auto">
          <a:xfrm>
            <a:off x="3395663" y="1117600"/>
            <a:ext cx="6223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How much</a:t>
            </a:r>
            <a:r>
              <a:rPr lang="en-US" sz="3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  <a:r>
              <a:rPr lang="en-US" sz="3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you have?</a:t>
            </a:r>
          </a:p>
        </p:txBody>
      </p:sp>
      <p:sp>
        <p:nvSpPr>
          <p:cNvPr id="100355" name="Rectangle 3"/>
          <p:cNvSpPr>
            <a:spLocks/>
          </p:cNvSpPr>
          <p:nvPr/>
        </p:nvSpPr>
        <p:spPr bwMode="auto">
          <a:xfrm>
            <a:off x="3390900" y="3244850"/>
            <a:ext cx="622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  <p:sp>
        <p:nvSpPr>
          <p:cNvPr id="100356" name="Rectangle 4"/>
          <p:cNvSpPr>
            <a:spLocks/>
          </p:cNvSpPr>
          <p:nvPr/>
        </p:nvSpPr>
        <p:spPr bwMode="auto">
          <a:xfrm>
            <a:off x="1625600" y="5384800"/>
            <a:ext cx="6680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Get up in time to not be rushed or arrive late to school</a:t>
            </a:r>
          </a:p>
        </p:txBody>
      </p:sp>
      <p:sp>
        <p:nvSpPr>
          <p:cNvPr id="100357" name="Rectangle 5"/>
          <p:cNvSpPr>
            <a:spLocks/>
          </p:cNvSpPr>
          <p:nvPr/>
        </p:nvSpPr>
        <p:spPr bwMode="auto">
          <a:xfrm>
            <a:off x="1651000" y="6788150"/>
            <a:ext cx="7556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 to bed at a set time each night</a:t>
            </a:r>
          </a:p>
        </p:txBody>
      </p:sp>
      <p:sp>
        <p:nvSpPr>
          <p:cNvPr id="10035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84</a:t>
            </a:r>
          </a:p>
        </p:txBody>
      </p:sp>
      <p:sp>
        <p:nvSpPr>
          <p:cNvPr id="10035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0036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1" name="Rectangle 9"/>
          <p:cNvSpPr>
            <a:spLocks/>
          </p:cNvSpPr>
          <p:nvPr/>
        </p:nvSpPr>
        <p:spPr bwMode="auto">
          <a:xfrm>
            <a:off x="1676400" y="4641850"/>
            <a:ext cx="7556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Shower or bathe everyday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utoUpdateAnimBg="0"/>
      <p:bldP spid="100357" grpId="0" autoUpdateAnimBg="0"/>
      <p:bldP spid="100361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/>
          </p:cNvSpPr>
          <p:nvPr/>
        </p:nvSpPr>
        <p:spPr bwMode="auto">
          <a:xfrm>
            <a:off x="1409700" y="3295650"/>
            <a:ext cx="8356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Your bed is made and your room neat</a:t>
            </a:r>
          </a:p>
        </p:txBody>
      </p:sp>
      <p:sp>
        <p:nvSpPr>
          <p:cNvPr id="101379" name="Rectangle 3"/>
          <p:cNvSpPr>
            <a:spLocks/>
          </p:cNvSpPr>
          <p:nvPr/>
        </p:nvSpPr>
        <p:spPr bwMode="auto">
          <a:xfrm>
            <a:off x="1397000" y="4362450"/>
            <a:ext cx="8013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desk or tote tray at school is tidy</a:t>
            </a:r>
          </a:p>
        </p:txBody>
      </p:sp>
      <p:sp>
        <p:nvSpPr>
          <p:cNvPr id="101380" name="Rectangle 4"/>
          <p:cNvSpPr>
            <a:spLocks/>
          </p:cNvSpPr>
          <p:nvPr/>
        </p:nvSpPr>
        <p:spPr bwMode="auto">
          <a:xfrm>
            <a:off x="1409700" y="5213350"/>
            <a:ext cx="7556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keep your promises</a:t>
            </a:r>
          </a:p>
        </p:txBody>
      </p:sp>
      <p:sp>
        <p:nvSpPr>
          <p:cNvPr id="101381" name="Rectangle 5"/>
          <p:cNvSpPr>
            <a:spLocks/>
          </p:cNvSpPr>
          <p:nvPr/>
        </p:nvSpPr>
        <p:spPr bwMode="auto">
          <a:xfrm>
            <a:off x="1409700" y="6134100"/>
            <a:ext cx="8013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play outside more than watching TV or playing on the computer</a:t>
            </a:r>
          </a:p>
        </p:txBody>
      </p:sp>
      <p:sp>
        <p:nvSpPr>
          <p:cNvPr id="101382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85</a:t>
            </a:r>
          </a:p>
        </p:txBody>
      </p:sp>
      <p:sp>
        <p:nvSpPr>
          <p:cNvPr id="101383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01384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/>
          </p:cNvSpPr>
          <p:nvPr/>
        </p:nvSpPr>
        <p:spPr bwMode="auto">
          <a:xfrm>
            <a:off x="3395663" y="1130300"/>
            <a:ext cx="6223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utoUpdateAnimBg="0"/>
      <p:bldP spid="101379" grpId="0" autoUpdateAnimBg="0"/>
      <p:bldP spid="101380" grpId="0" autoUpdateAnimBg="0"/>
      <p:bldP spid="101381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/>
          </p:cNvSpPr>
          <p:nvPr/>
        </p:nvSpPr>
        <p:spPr bwMode="auto">
          <a:xfrm>
            <a:off x="1447800" y="3327400"/>
            <a:ext cx="7785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finish homework on time</a:t>
            </a:r>
          </a:p>
        </p:txBody>
      </p:sp>
      <p:sp>
        <p:nvSpPr>
          <p:cNvPr id="102403" name="Rectangle 3"/>
          <p:cNvSpPr>
            <a:spLocks/>
          </p:cNvSpPr>
          <p:nvPr/>
        </p:nvSpPr>
        <p:spPr bwMode="auto">
          <a:xfrm>
            <a:off x="1460500" y="4076700"/>
            <a:ext cx="8013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stay on task at school and aren</a:t>
            </a:r>
            <a:r>
              <a:rPr lang="ja-JP" altLang="en-US" sz="3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easily distracted</a:t>
            </a:r>
          </a:p>
        </p:txBody>
      </p:sp>
      <p:sp>
        <p:nvSpPr>
          <p:cNvPr id="102404" name="Rectangle 4"/>
          <p:cNvSpPr>
            <a:spLocks/>
          </p:cNvSpPr>
          <p:nvPr/>
        </p:nvSpPr>
        <p:spPr bwMode="auto">
          <a:xfrm>
            <a:off x="1447800" y="5308600"/>
            <a:ext cx="7556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appearance is neat and tidy ie hair tidy and clothes neat</a:t>
            </a:r>
          </a:p>
        </p:txBody>
      </p:sp>
      <p:sp>
        <p:nvSpPr>
          <p:cNvPr id="102405" name="Rectangle 5"/>
          <p:cNvSpPr>
            <a:spLocks/>
          </p:cNvSpPr>
          <p:nvPr/>
        </p:nvSpPr>
        <p:spPr bwMode="auto">
          <a:xfrm>
            <a:off x="1409700" y="6642100"/>
            <a:ext cx="855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 lunch box has more freshly made food than packaged food</a:t>
            </a:r>
          </a:p>
        </p:txBody>
      </p:sp>
      <p:sp>
        <p:nvSpPr>
          <p:cNvPr id="102406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86</a:t>
            </a:r>
          </a:p>
        </p:txBody>
      </p:sp>
      <p:sp>
        <p:nvSpPr>
          <p:cNvPr id="102407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02408" name="Rectangle 8"/>
          <p:cNvSpPr>
            <a:spLocks/>
          </p:cNvSpPr>
          <p:nvPr/>
        </p:nvSpPr>
        <p:spPr bwMode="auto">
          <a:xfrm>
            <a:off x="3395663" y="1130300"/>
            <a:ext cx="6223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  <p:pic>
        <p:nvPicPr>
          <p:cNvPr id="102409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utoUpdateAnimBg="0"/>
      <p:bldP spid="102403" grpId="0" autoUpdateAnimBg="0"/>
      <p:bldP spid="102404" grpId="0" autoUpdateAnimBg="0"/>
      <p:bldP spid="102405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/>
          </p:cNvSpPr>
          <p:nvPr/>
        </p:nvSpPr>
        <p:spPr bwMode="auto">
          <a:xfrm>
            <a:off x="1511300" y="3651250"/>
            <a:ext cx="8153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81000" indent="-381000" algn="l">
              <a:buClr>
                <a:srgbClr val="FF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 have a book that you are reading</a:t>
            </a: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1498600" y="4597400"/>
            <a:ext cx="8013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68300" indent="-368300" algn="l">
              <a:buClr>
                <a:srgbClr val="000000"/>
              </a:buClr>
              <a:buSzPct val="60000"/>
              <a:buFont typeface="Lucida Grande" charset="0"/>
              <a:buChar char="✓"/>
            </a:pP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If you get pocket money you save some instead of spending it</a:t>
            </a:r>
          </a:p>
        </p:txBody>
      </p:sp>
      <p:sp>
        <p:nvSpPr>
          <p:cNvPr id="103428" name="Rectangle 4"/>
          <p:cNvSpPr>
            <a:spLocks/>
          </p:cNvSpPr>
          <p:nvPr/>
        </p:nvSpPr>
        <p:spPr bwMode="auto">
          <a:xfrm>
            <a:off x="3175000" y="6254750"/>
            <a:ext cx="6375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Count up how many yes vs no answers you have!!</a:t>
            </a:r>
          </a:p>
        </p:txBody>
      </p:sp>
      <p:sp>
        <p:nvSpPr>
          <p:cNvPr id="103429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87</a:t>
            </a:r>
          </a:p>
        </p:txBody>
      </p:sp>
      <p:sp>
        <p:nvSpPr>
          <p:cNvPr id="103430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03431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2" name="Rectangle 8"/>
          <p:cNvSpPr>
            <a:spLocks/>
          </p:cNvSpPr>
          <p:nvPr/>
        </p:nvSpPr>
        <p:spPr bwMode="auto">
          <a:xfrm>
            <a:off x="3395663" y="1130300"/>
            <a:ext cx="6223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 yes or no to these statements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utoUpdateAnimBg="0"/>
      <p:bldP spid="103427" grpId="0" autoUpdateAnimBg="0"/>
      <p:bldP spid="10342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/>
          </p:cNvSpPr>
          <p:nvPr/>
        </p:nvSpPr>
        <p:spPr bwMode="auto">
          <a:xfrm>
            <a:off x="1574800" y="1276350"/>
            <a:ext cx="9182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8600">
                <a:solidFill>
                  <a:srgbClr val="FFFFFF"/>
                </a:solidFill>
                <a:latin typeface="B VAG Rounded Bold" charset="0"/>
                <a:ea typeface="ＭＳ Ｐゴシック" charset="0"/>
                <a:cs typeface="B VAG Rounded Bold" charset="0"/>
                <a:sym typeface="B VAG Rounded Bold" charset="0"/>
              </a:rPr>
              <a:t>DISCIPLINE</a:t>
            </a:r>
          </a:p>
        </p:txBody>
      </p:sp>
      <p:sp>
        <p:nvSpPr>
          <p:cNvPr id="104451" name="Rectangle 3"/>
          <p:cNvSpPr>
            <a:spLocks/>
          </p:cNvSpPr>
          <p:nvPr/>
        </p:nvSpPr>
        <p:spPr bwMode="auto">
          <a:xfrm>
            <a:off x="3395663" y="1403350"/>
            <a:ext cx="6223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104452" name="Rectangle 4"/>
          <p:cNvSpPr>
            <a:spLocks/>
          </p:cNvSpPr>
          <p:nvPr/>
        </p:nvSpPr>
        <p:spPr bwMode="auto">
          <a:xfrm>
            <a:off x="2895600" y="3124200"/>
            <a:ext cx="721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If you have more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YES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than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NO</a:t>
            </a:r>
            <a:r>
              <a:rPr lang="en-US" sz="50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answers you have good                  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SELF-DISCIPLINE!!</a:t>
            </a:r>
          </a:p>
        </p:txBody>
      </p:sp>
      <p:sp>
        <p:nvSpPr>
          <p:cNvPr id="10445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88</a:t>
            </a:r>
          </a:p>
        </p:txBody>
      </p:sp>
      <p:sp>
        <p:nvSpPr>
          <p:cNvPr id="10445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044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/>
          <p:cNvSpPr>
            <a:spLocks/>
          </p:cNvSpPr>
          <p:nvPr/>
        </p:nvSpPr>
        <p:spPr bwMode="auto">
          <a:xfrm>
            <a:off x="2798763" y="14478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</p:txBody>
      </p:sp>
      <p:sp>
        <p:nvSpPr>
          <p:cNvPr id="105475" name="Rectangle 3"/>
          <p:cNvSpPr>
            <a:spLocks/>
          </p:cNvSpPr>
          <p:nvPr/>
        </p:nvSpPr>
        <p:spPr bwMode="auto">
          <a:xfrm>
            <a:off x="2463800" y="3111500"/>
            <a:ext cx="8089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By setting some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goals</a:t>
            </a:r>
            <a:r>
              <a:rPr lang="en-US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designing a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Plan</a:t>
            </a:r>
            <a:r>
              <a:rPr lang="ja-JP" altLang="en-US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05476" name="Rectangle 4"/>
          <p:cNvSpPr>
            <a:spLocks/>
          </p:cNvSpPr>
          <p:nvPr/>
        </p:nvSpPr>
        <p:spPr bwMode="auto">
          <a:xfrm>
            <a:off x="3606800" y="54356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Set small achievable 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 Steps</a:t>
            </a:r>
            <a:r>
              <a:rPr lang="ja-JP" altLang="en-US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b="1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05477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89</a:t>
            </a:r>
          </a:p>
        </p:txBody>
      </p:sp>
      <p:sp>
        <p:nvSpPr>
          <p:cNvPr id="105478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054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2336800" y="3060700"/>
            <a:ext cx="83439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When is acting with           </a:t>
            </a:r>
            <a:r>
              <a:rPr lang="en-US" sz="5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Self-control </a:t>
            </a:r>
            <a:r>
              <a:rPr lang="en-US" sz="5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              a hard choice to make with your friends?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336800" y="6515100"/>
            <a:ext cx="834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Why do you think this is?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</a:t>
            </a:r>
          </a:p>
        </p:txBody>
      </p:sp>
      <p:pic>
        <p:nvPicPr>
          <p:cNvPr id="2355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179513"/>
            <a:ext cx="17795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/>
          </p:cNvSpPr>
          <p:nvPr/>
        </p:nvSpPr>
        <p:spPr bwMode="auto">
          <a:xfrm>
            <a:off x="5029200" y="1498600"/>
            <a:ext cx="429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6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Friends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6498" name="Group 2"/>
          <p:cNvGraphicFramePr>
            <a:graphicFrameLocks noGrp="1"/>
          </p:cNvGraphicFramePr>
          <p:nvPr/>
        </p:nvGraphicFramePr>
        <p:xfrm>
          <a:off x="1879600" y="1968500"/>
          <a:ext cx="9232900" cy="5872163"/>
        </p:xfrm>
        <a:graphic>
          <a:graphicData uri="http://schemas.openxmlformats.org/drawingml/2006/table">
            <a:tbl>
              <a:tblPr/>
              <a:tblGrid>
                <a:gridCol w="4616450"/>
                <a:gridCol w="4616450"/>
              </a:tblGrid>
              <a:tr h="12017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My </a:t>
                      </a:r>
                      <a:r>
                        <a:rPr kumimoji="0" 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Personal Goal</a:t>
                      </a: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 is to....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 want to achieve this by...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3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My action steps are...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  <a:tab pos="914400" algn="l"/>
                        </a:tabLst>
                      </a:pPr>
                      <a:r>
                        <a:rPr kumimoji="0" lang="en-US" sz="2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(Remember to make them small and achievable)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This week my action step is...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ヒラギノ角ゴ ProN W3" charset="0"/>
                          <a:cs typeface="Tahoma" charset="0"/>
                          <a:sym typeface="Tahoma" charset="0"/>
                        </a:rPr>
                        <a:t>I am going to do my action steps on...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ヒラギノ角ゴ ProN W3" charset="0"/>
                        <a:cs typeface="ヒラギノ角ゴ ProN W3" charset="0"/>
                        <a:sym typeface="Tahoma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541" name="Rectangle 45"/>
          <p:cNvSpPr>
            <a:spLocks/>
          </p:cNvSpPr>
          <p:nvPr/>
        </p:nvSpPr>
        <p:spPr bwMode="auto">
          <a:xfrm>
            <a:off x="3738563" y="958850"/>
            <a:ext cx="58181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My Game Plan</a:t>
            </a:r>
          </a:p>
        </p:txBody>
      </p:sp>
      <p:sp>
        <p:nvSpPr>
          <p:cNvPr id="106542" name="Rectangle 4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90</a:t>
            </a:r>
          </a:p>
        </p:txBody>
      </p:sp>
      <p:sp>
        <p:nvSpPr>
          <p:cNvPr id="106543" name="Rectangle 47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tangle 2"/>
          <p:cNvSpPr>
            <a:spLocks/>
          </p:cNvSpPr>
          <p:nvPr/>
        </p:nvSpPr>
        <p:spPr bwMode="auto">
          <a:xfrm>
            <a:off x="2798763" y="14351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5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sp>
        <p:nvSpPr>
          <p:cNvPr id="107523" name="Rectangle 3"/>
          <p:cNvSpPr>
            <a:spLocks/>
          </p:cNvSpPr>
          <p:nvPr/>
        </p:nvSpPr>
        <p:spPr bwMode="auto">
          <a:xfrm>
            <a:off x="3327400" y="3568700"/>
            <a:ext cx="6350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 can build up my       </a:t>
            </a:r>
            <a:r>
              <a:rPr lang="en-US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by...</a:t>
            </a:r>
          </a:p>
        </p:txBody>
      </p:sp>
      <p:sp>
        <p:nvSpPr>
          <p:cNvPr id="107524" name="Rectangle 4"/>
          <p:cNvSpPr>
            <a:spLocks/>
          </p:cNvSpPr>
          <p:nvPr/>
        </p:nvSpPr>
        <p:spPr bwMode="auto">
          <a:xfrm>
            <a:off x="3644900" y="5524500"/>
            <a:ext cx="5727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Using my </a:t>
            </a:r>
            <a:r>
              <a:rPr lang="ja-JP" altLang="en-US" sz="5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WILLPOWER</a:t>
            </a:r>
            <a:r>
              <a:rPr lang="ja-JP" altLang="en-US" sz="57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7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07525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91</a:t>
            </a:r>
          </a:p>
        </p:txBody>
      </p:sp>
      <p:sp>
        <p:nvSpPr>
          <p:cNvPr id="107526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0752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6" name="Rectangle 2"/>
          <p:cNvSpPr>
            <a:spLocks/>
          </p:cNvSpPr>
          <p:nvPr/>
        </p:nvSpPr>
        <p:spPr bwMode="auto">
          <a:xfrm>
            <a:off x="2959100" y="3975100"/>
            <a:ext cx="7099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Willpower</a:t>
            </a:r>
            <a:r>
              <a:rPr lang="en-US" sz="5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is your ability to just </a:t>
            </a:r>
          </a:p>
          <a:p>
            <a:r>
              <a:rPr lang="ja-JP" altLang="en-US" sz="53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3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IT!!</a:t>
            </a:r>
            <a:r>
              <a:rPr lang="ja-JP" altLang="en-US" sz="53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3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08547" name="Rectangle 3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92</a:t>
            </a:r>
          </a:p>
        </p:txBody>
      </p:sp>
      <p:sp>
        <p:nvSpPr>
          <p:cNvPr id="108548" name="Rectangle 4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08549" name="Rectangle 5"/>
          <p:cNvSpPr>
            <a:spLocks/>
          </p:cNvSpPr>
          <p:nvPr/>
        </p:nvSpPr>
        <p:spPr bwMode="auto">
          <a:xfrm>
            <a:off x="2798763" y="14351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5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pic>
        <p:nvPicPr>
          <p:cNvPr id="10855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Rectangle 2"/>
          <p:cNvSpPr>
            <a:spLocks/>
          </p:cNvSpPr>
          <p:nvPr/>
        </p:nvSpPr>
        <p:spPr bwMode="auto">
          <a:xfrm>
            <a:off x="5537200" y="3327400"/>
            <a:ext cx="57277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ja-JP" altLang="en-US" sz="39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WILLPOWER</a:t>
            </a:r>
            <a:r>
              <a:rPr lang="ja-JP" altLang="en-US" sz="39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39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acts like a </a:t>
            </a:r>
            <a:r>
              <a:rPr lang="ja-JP" altLang="en-US" sz="39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Rocket Booster</a:t>
            </a:r>
            <a:r>
              <a:rPr lang="ja-JP" altLang="en-US" sz="39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to get you started </a:t>
            </a:r>
          </a:p>
        </p:txBody>
      </p:sp>
      <p:pic>
        <p:nvPicPr>
          <p:cNvPr id="1095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094038"/>
            <a:ext cx="337185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/>
          <p:cNvSpPr>
            <a:spLocks/>
          </p:cNvSpPr>
          <p:nvPr/>
        </p:nvSpPr>
        <p:spPr bwMode="auto">
          <a:xfrm>
            <a:off x="1473200" y="6388100"/>
            <a:ext cx="8432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It gives you short powerful bursts </a:t>
            </a:r>
          </a:p>
        </p:txBody>
      </p:sp>
      <p:sp>
        <p:nvSpPr>
          <p:cNvPr id="10957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93</a:t>
            </a:r>
          </a:p>
        </p:txBody>
      </p:sp>
      <p:sp>
        <p:nvSpPr>
          <p:cNvPr id="10957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09575" name="Rectangle 7"/>
          <p:cNvSpPr>
            <a:spLocks/>
          </p:cNvSpPr>
          <p:nvPr/>
        </p:nvSpPr>
        <p:spPr bwMode="auto">
          <a:xfrm>
            <a:off x="2798763" y="1435100"/>
            <a:ext cx="741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</a:t>
            </a:r>
            <a:r>
              <a:rPr lang="en-US" sz="57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-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</a:t>
            </a:r>
          </a:p>
        </p:txBody>
      </p:sp>
      <p:pic>
        <p:nvPicPr>
          <p:cNvPr id="109576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13055600" cy="979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Rectangle 2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94</a:t>
            </a:r>
          </a:p>
        </p:txBody>
      </p:sp>
      <p:pic>
        <p:nvPicPr>
          <p:cNvPr id="110595" name="Space Shuttle Launch.mov" descr="/Users/suemorris/Documents/QUANTUM SPORT/Sue's CJK's Master Folder/Unit Planning/Self Control/ Self Control Electronic Version/SC Level 2/L2 for PC/Space Shuttle Launch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28626"/>
            <a:ext cx="11854482" cy="88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69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05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5"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/>
          </p:cNvSpPr>
          <p:nvPr/>
        </p:nvSpPr>
        <p:spPr bwMode="auto">
          <a:xfrm>
            <a:off x="2798763" y="1244600"/>
            <a:ext cx="7416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being </a:t>
            </a:r>
            <a:r>
              <a:rPr lang="en-US" sz="3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ACCOUNTABLE</a:t>
            </a:r>
          </a:p>
        </p:txBody>
      </p:sp>
      <p:sp>
        <p:nvSpPr>
          <p:cNvPr id="111619" name="Rectangle 3"/>
          <p:cNvSpPr>
            <a:spLocks/>
          </p:cNvSpPr>
          <p:nvPr/>
        </p:nvSpPr>
        <p:spPr bwMode="auto">
          <a:xfrm>
            <a:off x="3340100" y="6045200"/>
            <a:ext cx="6337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Cross off action steps when you</a:t>
            </a:r>
            <a:r>
              <a:rPr lang="ja-JP" altLang="en-US" sz="3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ve done each one </a:t>
            </a:r>
          </a:p>
        </p:txBody>
      </p:sp>
      <p:sp>
        <p:nvSpPr>
          <p:cNvPr id="111620" name="Rectangle 4"/>
          <p:cNvSpPr>
            <a:spLocks/>
          </p:cNvSpPr>
          <p:nvPr/>
        </p:nvSpPr>
        <p:spPr bwMode="auto">
          <a:xfrm>
            <a:off x="3225800" y="4057650"/>
            <a:ext cx="6553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Share your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3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Game Plan</a:t>
            </a:r>
            <a:r>
              <a:rPr lang="ja-JP" altLang="en-US" sz="3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3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with your parents or a friend and add it to your homework</a:t>
            </a:r>
          </a:p>
        </p:txBody>
      </p:sp>
      <p:sp>
        <p:nvSpPr>
          <p:cNvPr id="111621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95</a:t>
            </a:r>
          </a:p>
        </p:txBody>
      </p:sp>
      <p:sp>
        <p:nvSpPr>
          <p:cNvPr id="111622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11623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2" name="Rectangle 2"/>
          <p:cNvSpPr>
            <a:spLocks/>
          </p:cNvSpPr>
          <p:nvPr/>
        </p:nvSpPr>
        <p:spPr bwMode="auto">
          <a:xfrm>
            <a:off x="2798763" y="1238250"/>
            <a:ext cx="7416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Putting in the Time</a:t>
            </a:r>
          </a:p>
        </p:txBody>
      </p:sp>
      <p:sp>
        <p:nvSpPr>
          <p:cNvPr id="112643" name="Rectangle 3"/>
          <p:cNvSpPr>
            <a:spLocks/>
          </p:cNvSpPr>
          <p:nvPr/>
        </p:nvSpPr>
        <p:spPr bwMode="auto">
          <a:xfrm>
            <a:off x="3225800" y="4191000"/>
            <a:ext cx="65532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Accept it...Get it done...Don</a:t>
            </a:r>
            <a:r>
              <a:rPr lang="ja-JP" altLang="en-US" sz="3800" b="1">
                <a:solidFill>
                  <a:schemeClr val="tx1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’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 whine.....or make excuses..just</a:t>
            </a:r>
          </a:p>
          <a:p>
            <a:r>
              <a:rPr lang="en-US" sz="32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r>
              <a:rPr lang="en-US" sz="51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DO IT</a:t>
            </a:r>
            <a:r>
              <a:rPr lang="ja-JP" altLang="en-US" sz="51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100" b="1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112644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96</a:t>
            </a:r>
          </a:p>
        </p:txBody>
      </p:sp>
      <p:sp>
        <p:nvSpPr>
          <p:cNvPr id="112645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pic>
        <p:nvPicPr>
          <p:cNvPr id="112646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392738"/>
            <a:ext cx="1943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Rectangle 2"/>
          <p:cNvSpPr>
            <a:spLocks/>
          </p:cNvSpPr>
          <p:nvPr/>
        </p:nvSpPr>
        <p:spPr bwMode="auto">
          <a:xfrm>
            <a:off x="1879600" y="5880100"/>
            <a:ext cx="9258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RESULTS</a:t>
            </a:r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come from</a:t>
            </a:r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ACTION</a:t>
            </a:r>
            <a:r>
              <a:rPr lang="en-US" sz="50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3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and that leads to</a:t>
            </a:r>
            <a:r>
              <a:rPr lang="en-US" sz="2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0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SUCCESS</a:t>
            </a:r>
          </a:p>
        </p:txBody>
      </p:sp>
      <p:sp>
        <p:nvSpPr>
          <p:cNvPr id="113667" name="Rectangle 3"/>
          <p:cNvSpPr>
            <a:spLocks/>
          </p:cNvSpPr>
          <p:nvPr/>
        </p:nvSpPr>
        <p:spPr bwMode="auto">
          <a:xfrm>
            <a:off x="3302000" y="3765550"/>
            <a:ext cx="6413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1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If you keep taking action you will get results</a:t>
            </a:r>
          </a:p>
        </p:txBody>
      </p:sp>
      <p:sp>
        <p:nvSpPr>
          <p:cNvPr id="113668" name="Rectangle 4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97</a:t>
            </a:r>
          </a:p>
        </p:txBody>
      </p:sp>
      <p:sp>
        <p:nvSpPr>
          <p:cNvPr id="113669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2798763" y="1244600"/>
            <a:ext cx="741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3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Building up my      </a:t>
            </a:r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        </a:t>
            </a:r>
            <a:r>
              <a:rPr lang="en-US" sz="58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SELF-DISCIPLINE</a:t>
            </a:r>
          </a:p>
          <a:p>
            <a:r>
              <a:rPr lang="en-US" sz="38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by being Persistent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/>
          </p:cNvSpPr>
          <p:nvPr/>
        </p:nvSpPr>
        <p:spPr bwMode="auto">
          <a:xfrm>
            <a:off x="2527300" y="1504950"/>
            <a:ext cx="7962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4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A person acting with </a:t>
            </a:r>
          </a:p>
          <a:p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DISCIPLINE </a:t>
            </a:r>
          </a:p>
          <a:p>
            <a:r>
              <a:rPr lang="en-US" sz="57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showing...</a:t>
            </a:r>
            <a:r>
              <a:rPr lang="en-US" sz="57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</a:p>
        </p:txBody>
      </p:sp>
      <p:pic>
        <p:nvPicPr>
          <p:cNvPr id="11469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45150"/>
            <a:ext cx="1993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/>
          <p:cNvSpPr>
            <a:spLocks/>
          </p:cNvSpPr>
          <p:nvPr/>
        </p:nvSpPr>
        <p:spPr bwMode="auto">
          <a:xfrm>
            <a:off x="3756025" y="5046663"/>
            <a:ext cx="55038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57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</a:t>
            </a:r>
          </a:p>
        </p:txBody>
      </p:sp>
      <p:sp>
        <p:nvSpPr>
          <p:cNvPr id="114693" name="Rectangle 5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98</a:t>
            </a:r>
          </a:p>
        </p:txBody>
      </p:sp>
      <p:sp>
        <p:nvSpPr>
          <p:cNvPr id="114694" name="Rectangle 6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discipline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30175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Rectangle 2"/>
          <p:cNvSpPr>
            <a:spLocks/>
          </p:cNvSpPr>
          <p:nvPr/>
        </p:nvSpPr>
        <p:spPr bwMode="auto">
          <a:xfrm>
            <a:off x="2460625" y="7080250"/>
            <a:ext cx="8077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That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CHOICE</a:t>
            </a:r>
            <a:r>
              <a:rPr lang="en-US" sz="4900" b="1">
                <a:solidFill>
                  <a:srgbClr val="D90B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9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</a:t>
            </a:r>
            <a:r>
              <a:rPr lang="en-US" sz="4900" b="1">
                <a:solidFill>
                  <a:srgbClr val="003DCC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9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YOURS</a:t>
            </a:r>
          </a:p>
        </p:txBody>
      </p:sp>
      <p:sp>
        <p:nvSpPr>
          <p:cNvPr id="115715" name="Rectangle 3"/>
          <p:cNvSpPr>
            <a:spLocks/>
          </p:cNvSpPr>
          <p:nvPr/>
        </p:nvSpPr>
        <p:spPr bwMode="auto">
          <a:xfrm>
            <a:off x="3251200" y="1219200"/>
            <a:ext cx="65024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ja-JP" altLang="en-US" sz="5600" b="1">
                <a:solidFill>
                  <a:srgbClr val="FF0000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“</a:t>
            </a:r>
            <a:r>
              <a:rPr lang="en-US" sz="56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SELF CONTROL</a:t>
            </a:r>
            <a:r>
              <a:rPr lang="en-US" sz="56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4500" b="1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is a</a:t>
            </a:r>
            <a:r>
              <a:rPr lang="en-US" sz="4500" b="1">
                <a:solidFill>
                  <a:srgbClr val="FF2712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 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H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O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I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C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en-US" sz="5200" b="1" u="sng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E</a:t>
            </a:r>
            <a:r>
              <a:rPr lang="en-US" sz="5200" b="1">
                <a:solidFill>
                  <a:srgbClr val="FF0000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ja-JP" altLang="en-US" sz="5600" b="1">
                <a:solidFill>
                  <a:srgbClr val="FF2712"/>
                </a:solidFill>
                <a:latin typeface="Arial"/>
                <a:ea typeface="ＭＳ Ｐゴシック" charset="0"/>
                <a:cs typeface="Tahoma" charset="0"/>
                <a:sym typeface="Tahoma" charset="0"/>
              </a:rPr>
              <a:t>”</a:t>
            </a:r>
            <a:endParaRPr lang="en-US" sz="5600" b="1">
              <a:solidFill>
                <a:srgbClr val="FF2712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3657600"/>
            <a:ext cx="31543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Rectangle 5"/>
          <p:cNvSpPr>
            <a:spLocks/>
          </p:cNvSpPr>
          <p:nvPr/>
        </p:nvSpPr>
        <p:spPr bwMode="auto">
          <a:xfrm>
            <a:off x="2857500" y="8121650"/>
            <a:ext cx="8216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winning your game of life with </a:t>
            </a:r>
            <a:r>
              <a:rPr lang="en-US" sz="3200">
                <a:solidFill>
                  <a:srgbClr val="FF0000"/>
                </a:solidFill>
                <a:latin typeface="L VAG Rounded Light" charset="0"/>
                <a:ea typeface="ＭＳ Ｐゴシック" charset="0"/>
                <a:cs typeface="L VAG Rounded Light" charset="0"/>
                <a:sym typeface="L VAG Rounded Light" charset="0"/>
              </a:rPr>
              <a:t>self-control</a:t>
            </a:r>
          </a:p>
        </p:txBody>
      </p:sp>
      <p:sp>
        <p:nvSpPr>
          <p:cNvPr id="115718" name="Rectangle 6"/>
          <p:cNvSpPr>
            <a:spLocks/>
          </p:cNvSpPr>
          <p:nvPr/>
        </p:nvSpPr>
        <p:spPr bwMode="auto">
          <a:xfrm>
            <a:off x="12309475" y="9067800"/>
            <a:ext cx="35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900">
                <a:solidFill>
                  <a:schemeClr val="tx1"/>
                </a:solidFill>
                <a:ea typeface="ＭＳ Ｐゴシック" charset="0"/>
                <a:cs typeface="Gill Sans" charset="0"/>
              </a:rPr>
              <a:t>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Pages>0</Pages>
  <Words>3367</Words>
  <Characters>0</Characters>
  <Application>Microsoft Macintosh PowerPoint</Application>
  <PresentationFormat>Custom</PresentationFormat>
  <Lines>0</Lines>
  <Paragraphs>800</Paragraphs>
  <Slides>103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103</vt:i4>
      </vt:variant>
    </vt:vector>
  </HeadingPairs>
  <TitlesOfParts>
    <vt:vector size="117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Ollie</dc:creator>
  <cp:keywords/>
  <dc:description/>
  <cp:lastModifiedBy>Sue Morris</cp:lastModifiedBy>
  <cp:revision>4</cp:revision>
  <dcterms:modified xsi:type="dcterms:W3CDTF">2017-03-29T05:11:07Z</dcterms:modified>
</cp:coreProperties>
</file>