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</p:sldMasterIdLst>
  <p:notesMasterIdLst>
    <p:notesMasterId r:id="rId105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04" r:id="rId64"/>
    <p:sldId id="305" r:id="rId65"/>
    <p:sldId id="306" r:id="rId66"/>
    <p:sldId id="307" r:id="rId67"/>
    <p:sldId id="308" r:id="rId68"/>
    <p:sldId id="309" r:id="rId69"/>
    <p:sldId id="310" r:id="rId70"/>
    <p:sldId id="311" r:id="rId71"/>
    <p:sldId id="312" r:id="rId72"/>
    <p:sldId id="313" r:id="rId73"/>
    <p:sldId id="314" r:id="rId74"/>
    <p:sldId id="315" r:id="rId75"/>
    <p:sldId id="316" r:id="rId76"/>
    <p:sldId id="317" r:id="rId77"/>
    <p:sldId id="318" r:id="rId78"/>
    <p:sldId id="319" r:id="rId79"/>
    <p:sldId id="320" r:id="rId80"/>
    <p:sldId id="321" r:id="rId81"/>
    <p:sldId id="322" r:id="rId82"/>
    <p:sldId id="323" r:id="rId83"/>
    <p:sldId id="324" r:id="rId84"/>
    <p:sldId id="325" r:id="rId85"/>
    <p:sldId id="326" r:id="rId86"/>
    <p:sldId id="327" r:id="rId87"/>
    <p:sldId id="328" r:id="rId88"/>
    <p:sldId id="329" r:id="rId89"/>
    <p:sldId id="330" r:id="rId90"/>
    <p:sldId id="331" r:id="rId91"/>
    <p:sldId id="332" r:id="rId92"/>
    <p:sldId id="333" r:id="rId93"/>
    <p:sldId id="334" r:id="rId94"/>
    <p:sldId id="335" r:id="rId95"/>
    <p:sldId id="336" r:id="rId96"/>
    <p:sldId id="337" r:id="rId97"/>
    <p:sldId id="338" r:id="rId98"/>
    <p:sldId id="339" r:id="rId99"/>
    <p:sldId id="340" r:id="rId100"/>
    <p:sldId id="341" r:id="rId101"/>
    <p:sldId id="342" r:id="rId102"/>
    <p:sldId id="343" r:id="rId103"/>
    <p:sldId id="344" r:id="rId104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48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85.xml"/><Relationship Id="rId102" Type="http://schemas.openxmlformats.org/officeDocument/2006/relationships/slide" Target="slides/slide86.xml"/><Relationship Id="rId103" Type="http://schemas.openxmlformats.org/officeDocument/2006/relationships/slide" Target="slides/slide87.xml"/><Relationship Id="rId104" Type="http://schemas.openxmlformats.org/officeDocument/2006/relationships/slide" Target="slides/slide88.xml"/><Relationship Id="rId105" Type="http://schemas.openxmlformats.org/officeDocument/2006/relationships/notesMaster" Target="notesMasters/notesMaster1.xml"/><Relationship Id="rId106" Type="http://schemas.openxmlformats.org/officeDocument/2006/relationships/printerSettings" Target="printerSettings/printerSettings1.bin"/><Relationship Id="rId10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8" Type="http://schemas.openxmlformats.org/officeDocument/2006/relationships/viewProps" Target="viewProps.xml"/><Relationship Id="rId10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37" Type="http://schemas.openxmlformats.org/officeDocument/2006/relationships/slide" Target="slides/slide21.xml"/><Relationship Id="rId38" Type="http://schemas.openxmlformats.org/officeDocument/2006/relationships/slide" Target="slides/slide22.xml"/><Relationship Id="rId39" Type="http://schemas.openxmlformats.org/officeDocument/2006/relationships/slide" Target="slides/slide23.xml"/><Relationship Id="rId50" Type="http://schemas.openxmlformats.org/officeDocument/2006/relationships/slide" Target="slides/slide34.xml"/><Relationship Id="rId51" Type="http://schemas.openxmlformats.org/officeDocument/2006/relationships/slide" Target="slides/slide35.xml"/><Relationship Id="rId52" Type="http://schemas.openxmlformats.org/officeDocument/2006/relationships/slide" Target="slides/slide36.xml"/><Relationship Id="rId53" Type="http://schemas.openxmlformats.org/officeDocument/2006/relationships/slide" Target="slides/slide37.xml"/><Relationship Id="rId54" Type="http://schemas.openxmlformats.org/officeDocument/2006/relationships/slide" Target="slides/slide38.xml"/><Relationship Id="rId55" Type="http://schemas.openxmlformats.org/officeDocument/2006/relationships/slide" Target="slides/slide39.xml"/><Relationship Id="rId56" Type="http://schemas.openxmlformats.org/officeDocument/2006/relationships/slide" Target="slides/slide40.xml"/><Relationship Id="rId57" Type="http://schemas.openxmlformats.org/officeDocument/2006/relationships/slide" Target="slides/slide41.xml"/><Relationship Id="rId58" Type="http://schemas.openxmlformats.org/officeDocument/2006/relationships/slide" Target="slides/slide42.xml"/><Relationship Id="rId59" Type="http://schemas.openxmlformats.org/officeDocument/2006/relationships/slide" Target="slides/slide43.xml"/><Relationship Id="rId70" Type="http://schemas.openxmlformats.org/officeDocument/2006/relationships/slide" Target="slides/slide54.xml"/><Relationship Id="rId71" Type="http://schemas.openxmlformats.org/officeDocument/2006/relationships/slide" Target="slides/slide55.xml"/><Relationship Id="rId72" Type="http://schemas.openxmlformats.org/officeDocument/2006/relationships/slide" Target="slides/slide56.xml"/><Relationship Id="rId73" Type="http://schemas.openxmlformats.org/officeDocument/2006/relationships/slide" Target="slides/slide57.xml"/><Relationship Id="rId74" Type="http://schemas.openxmlformats.org/officeDocument/2006/relationships/slide" Target="slides/slide58.xml"/><Relationship Id="rId75" Type="http://schemas.openxmlformats.org/officeDocument/2006/relationships/slide" Target="slides/slide59.xml"/><Relationship Id="rId76" Type="http://schemas.openxmlformats.org/officeDocument/2006/relationships/slide" Target="slides/slide60.xml"/><Relationship Id="rId77" Type="http://schemas.openxmlformats.org/officeDocument/2006/relationships/slide" Target="slides/slide61.xml"/><Relationship Id="rId78" Type="http://schemas.openxmlformats.org/officeDocument/2006/relationships/slide" Target="slides/slide62.xml"/><Relationship Id="rId79" Type="http://schemas.openxmlformats.org/officeDocument/2006/relationships/slide" Target="slides/slide63.xml"/><Relationship Id="rId110" Type="http://schemas.openxmlformats.org/officeDocument/2006/relationships/tableStyles" Target="tableStyles.xml"/><Relationship Id="rId90" Type="http://schemas.openxmlformats.org/officeDocument/2006/relationships/slide" Target="slides/slide74.xml"/><Relationship Id="rId91" Type="http://schemas.openxmlformats.org/officeDocument/2006/relationships/slide" Target="slides/slide75.xml"/><Relationship Id="rId92" Type="http://schemas.openxmlformats.org/officeDocument/2006/relationships/slide" Target="slides/slide76.xml"/><Relationship Id="rId93" Type="http://schemas.openxmlformats.org/officeDocument/2006/relationships/slide" Target="slides/slide77.xml"/><Relationship Id="rId94" Type="http://schemas.openxmlformats.org/officeDocument/2006/relationships/slide" Target="slides/slide78.xml"/><Relationship Id="rId95" Type="http://schemas.openxmlformats.org/officeDocument/2006/relationships/slide" Target="slides/slide79.xml"/><Relationship Id="rId96" Type="http://schemas.openxmlformats.org/officeDocument/2006/relationships/slide" Target="slides/slide80.xml"/><Relationship Id="rId97" Type="http://schemas.openxmlformats.org/officeDocument/2006/relationships/slide" Target="slides/slide81.xml"/><Relationship Id="rId98" Type="http://schemas.openxmlformats.org/officeDocument/2006/relationships/slide" Target="slides/slide82.xml"/><Relationship Id="rId99" Type="http://schemas.openxmlformats.org/officeDocument/2006/relationships/slide" Target="slides/slide8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40" Type="http://schemas.openxmlformats.org/officeDocument/2006/relationships/slide" Target="slides/slide24.xml"/><Relationship Id="rId41" Type="http://schemas.openxmlformats.org/officeDocument/2006/relationships/slide" Target="slides/slide25.xml"/><Relationship Id="rId42" Type="http://schemas.openxmlformats.org/officeDocument/2006/relationships/slide" Target="slides/slide26.xml"/><Relationship Id="rId43" Type="http://schemas.openxmlformats.org/officeDocument/2006/relationships/slide" Target="slides/slide27.xml"/><Relationship Id="rId44" Type="http://schemas.openxmlformats.org/officeDocument/2006/relationships/slide" Target="slides/slide28.xml"/><Relationship Id="rId45" Type="http://schemas.openxmlformats.org/officeDocument/2006/relationships/slide" Target="slides/slide29.xml"/><Relationship Id="rId46" Type="http://schemas.openxmlformats.org/officeDocument/2006/relationships/slide" Target="slides/slide30.xml"/><Relationship Id="rId47" Type="http://schemas.openxmlformats.org/officeDocument/2006/relationships/slide" Target="slides/slide31.xml"/><Relationship Id="rId48" Type="http://schemas.openxmlformats.org/officeDocument/2006/relationships/slide" Target="slides/slide32.xml"/><Relationship Id="rId49" Type="http://schemas.openxmlformats.org/officeDocument/2006/relationships/slide" Target="slides/slide33.xml"/><Relationship Id="rId60" Type="http://schemas.openxmlformats.org/officeDocument/2006/relationships/slide" Target="slides/slide44.xml"/><Relationship Id="rId61" Type="http://schemas.openxmlformats.org/officeDocument/2006/relationships/slide" Target="slides/slide45.xml"/><Relationship Id="rId62" Type="http://schemas.openxmlformats.org/officeDocument/2006/relationships/slide" Target="slides/slide46.xml"/><Relationship Id="rId63" Type="http://schemas.openxmlformats.org/officeDocument/2006/relationships/slide" Target="slides/slide47.xml"/><Relationship Id="rId64" Type="http://schemas.openxmlformats.org/officeDocument/2006/relationships/slide" Target="slides/slide48.xml"/><Relationship Id="rId65" Type="http://schemas.openxmlformats.org/officeDocument/2006/relationships/slide" Target="slides/slide49.xml"/><Relationship Id="rId66" Type="http://schemas.openxmlformats.org/officeDocument/2006/relationships/slide" Target="slides/slide50.xml"/><Relationship Id="rId67" Type="http://schemas.openxmlformats.org/officeDocument/2006/relationships/slide" Target="slides/slide51.xml"/><Relationship Id="rId68" Type="http://schemas.openxmlformats.org/officeDocument/2006/relationships/slide" Target="slides/slide52.xml"/><Relationship Id="rId69" Type="http://schemas.openxmlformats.org/officeDocument/2006/relationships/slide" Target="slides/slide53.xml"/><Relationship Id="rId100" Type="http://schemas.openxmlformats.org/officeDocument/2006/relationships/slide" Target="slides/slide84.xml"/><Relationship Id="rId80" Type="http://schemas.openxmlformats.org/officeDocument/2006/relationships/slide" Target="slides/slide64.xml"/><Relationship Id="rId81" Type="http://schemas.openxmlformats.org/officeDocument/2006/relationships/slide" Target="slides/slide65.xml"/><Relationship Id="rId82" Type="http://schemas.openxmlformats.org/officeDocument/2006/relationships/slide" Target="slides/slide66.xml"/><Relationship Id="rId83" Type="http://schemas.openxmlformats.org/officeDocument/2006/relationships/slide" Target="slides/slide67.xml"/><Relationship Id="rId84" Type="http://schemas.openxmlformats.org/officeDocument/2006/relationships/slide" Target="slides/slide68.xml"/><Relationship Id="rId85" Type="http://schemas.openxmlformats.org/officeDocument/2006/relationships/slide" Target="slides/slide69.xml"/><Relationship Id="rId86" Type="http://schemas.openxmlformats.org/officeDocument/2006/relationships/slide" Target="slides/slide70.xml"/><Relationship Id="rId87" Type="http://schemas.openxmlformats.org/officeDocument/2006/relationships/slide" Target="slides/slide71.xml"/><Relationship Id="rId88" Type="http://schemas.openxmlformats.org/officeDocument/2006/relationships/slide" Target="slides/slide72.xml"/><Relationship Id="rId89" Type="http://schemas.openxmlformats.org/officeDocument/2006/relationships/slide" Target="slides/slide7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5729D31-ECAF-DF40-88F0-5A1CBE25131E}" type="datetimeFigureOut">
              <a:rPr lang="en-US"/>
              <a:pPr>
                <a:defRPr/>
              </a:pPr>
              <a:t>29/03/17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CDA55E5-A73D-454E-A8EA-D86A3DE0F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1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D07821BF-A2AA-554A-B8D9-D9BFC8D769FA}" type="slidenum">
              <a:rPr lang="en-US"/>
              <a:pPr eaLnBrk="1" hangingPunct="1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71137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9281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48125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32644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037611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00767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2248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75932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054555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096680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723110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46311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97536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97536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12053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48428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897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43617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036042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90945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8762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3256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350602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1614399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64116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30084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1309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90335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42597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9329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3641318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20776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31460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45478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333597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535042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6425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437628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16530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02097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41703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6043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691616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25557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2610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71445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79550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330859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454373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9593461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02412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86312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32928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69523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002343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09054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81305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5928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0532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096588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875150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233540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64802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64143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53666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25420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3741746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94185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9812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57163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5806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862065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317103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35723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40104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93067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17691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90013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0922700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4928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13346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95557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39247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341896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141321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810366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28877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2384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8851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76226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0839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38212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5466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7109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76405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87541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0061336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3318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28181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69013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20827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435321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6646147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94133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6724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97536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97536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70173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95405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4136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739394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83475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75564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0845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87609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430484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618783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097397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23648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97536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97536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10864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73024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03728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0694354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70680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9829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02766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28232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101477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4263337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495950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489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36072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67576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23332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410080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886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48234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84320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68562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931762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3097542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086518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89588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066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40779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88004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811558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436130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79713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38291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54577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450731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5257573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023901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9069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16751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89120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7191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228868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674114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67639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48579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11151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109601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507196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217151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43090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59964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3245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048707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0061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13541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93639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96454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76746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99083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252336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655440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38441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9299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xmlns:p14="http://schemas.microsoft.com/office/powerpoint/2010/main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xmlns:p14="http://schemas.microsoft.com/office/powerpoint/2010/main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20" Type="http://schemas.openxmlformats.org/officeDocument/2006/relationships/image" Target="../media/image25.png"/><Relationship Id="rId10" Type="http://schemas.openxmlformats.org/officeDocument/2006/relationships/image" Target="../media/image15.jpe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31.jpeg"/><Relationship Id="rId5" Type="http://schemas.openxmlformats.org/officeDocument/2006/relationships/image" Target="../media/image32.png"/><Relationship Id="rId1" Type="http://schemas.microsoft.com/office/2007/relationships/media" Target="\Users\suemorris\Desktop\Self%20Control%20L1v3ppt.ppt_media\The%20Gingerbread%20Man-2.mov" TargetMode="External"/><Relationship Id="rId2" Type="http://schemas.openxmlformats.org/officeDocument/2006/relationships/video" Target="\Users\suemorris\Desktop\Self%20Control%20L1v3ppt.ppt_media\The%20Gingerbread%20Man-2.mo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sybEhP_olE" TargetMode="External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jpeg"/><Relationship Id="rId3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1.jpeg"/><Relationship Id="rId5" Type="http://schemas.openxmlformats.org/officeDocument/2006/relationships/image" Target="../media/image60.png"/><Relationship Id="rId1" Type="http://schemas.microsoft.com/office/2007/relationships/media" Target="file://localhost/Users/suemorris/Documents/InnerFit%20NZ/Sue's%20CJK's%20Master%20Folder/Unit%20Planning/Self%20Control/Latest%20version/Self%20Control/%20Self%20Control%20Electronic%20Version/SC%20Level%201/L1%20for%20PC/A%20Monarch%20Butterfly%20Caterpillar%20Transforms-2.mp4" TargetMode="External"/><Relationship Id="rId2" Type="http://schemas.openxmlformats.org/officeDocument/2006/relationships/video" Target="file://localhost/Users/suemorris/Documents/InnerFit%20NZ/Sue's%20CJK's%20Master%20Folder/Unit%20Planning/Self%20Control/Latest%20version/Self%20Control/%20Self%20Control%20Electronic%20Version/SC%20Level%201/L1%20for%20PC/A%20Monarch%20Butterfly%20Caterpillar%20Transforms-2.mp4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2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6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7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4" Type="http://schemas.openxmlformats.org/officeDocument/2006/relationships/image" Target="../media/image72.jpe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1.jpeg"/><Relationship Id="rId3" Type="http://schemas.openxmlformats.org/officeDocument/2006/relationships/image" Target="../media/image8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7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9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9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9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7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7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7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5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7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024438"/>
            <a:ext cx="21717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96200"/>
            <a:ext cx="65405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20775"/>
            <a:ext cx="19431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/>
          </p:cNvSpPr>
          <p:nvPr/>
        </p:nvSpPr>
        <p:spPr bwMode="auto">
          <a:xfrm>
            <a:off x="3987800" y="1270000"/>
            <a:ext cx="69469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2100"/>
              </a:spcBef>
            </a:pPr>
            <a:r>
              <a:rPr lang="en-US" sz="4400" b="1">
                <a:solidFill>
                  <a:srgbClr val="191919"/>
                </a:solidFill>
                <a:latin typeface="Tahoma" charset="0"/>
                <a:ea typeface="ＭＳ Ｐゴシック" charset="0"/>
                <a:sym typeface="Tahoma" charset="0"/>
              </a:rPr>
              <a:t>Winning Your Game of Life by having</a:t>
            </a:r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2870200" y="3835400"/>
            <a:ext cx="7277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2100"/>
              </a:spcBef>
            </a:pPr>
            <a:r>
              <a:rPr lang="en-US" sz="6700" b="1" u="sng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SELF-CONTROL</a:t>
            </a:r>
          </a:p>
        </p:txBody>
      </p:sp>
      <p:sp>
        <p:nvSpPr>
          <p:cNvPr id="17415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>
                <a:solidFill>
                  <a:schemeClr val="tx1"/>
                </a:solidFill>
                <a:ea typeface="ＭＳ Ｐゴシック" charset="0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12700"/>
            <a:ext cx="248126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-146050"/>
            <a:ext cx="29368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700" y="5257800"/>
            <a:ext cx="283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38" y="12700"/>
            <a:ext cx="34353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30813"/>
            <a:ext cx="30130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3022600"/>
            <a:ext cx="308927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3400425"/>
            <a:ext cx="30607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-101600"/>
            <a:ext cx="41910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556500"/>
            <a:ext cx="3430588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7542213"/>
            <a:ext cx="2678113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350" y="2032000"/>
            <a:ext cx="22796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2057400"/>
            <a:ext cx="1833563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7380288"/>
            <a:ext cx="45212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504113"/>
            <a:ext cx="31750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3441700"/>
            <a:ext cx="308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388" y="3467100"/>
            <a:ext cx="22733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7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5486400"/>
            <a:ext cx="3090863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8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5467350"/>
            <a:ext cx="160496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9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3435350"/>
            <a:ext cx="40036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4" name="Rectangle 20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>
                <a:solidFill>
                  <a:schemeClr val="tx1"/>
                </a:solidFill>
                <a:ea typeface="ＭＳ Ｐゴシック" charset="0"/>
              </a:rPr>
              <a:t>10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/>
          </p:cNvSpPr>
          <p:nvPr/>
        </p:nvSpPr>
        <p:spPr bwMode="auto">
          <a:xfrm>
            <a:off x="3187700" y="2184400"/>
            <a:ext cx="7175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Self-Control is knowing you </a:t>
            </a:r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CAN...</a:t>
            </a:r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but deciding you </a:t>
            </a:r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WON</a:t>
            </a:r>
            <a:r>
              <a:rPr lang="ja-JP" altLang="en-US" sz="5500" b="1">
                <a:solidFill>
                  <a:srgbClr val="FF0000"/>
                </a:solidFill>
                <a:latin typeface="Arial" charset="0"/>
                <a:ea typeface="ＭＳ Ｐゴシック" charset="0"/>
                <a:sym typeface="Tahoma" charset="0"/>
              </a:rPr>
              <a:t>’</a:t>
            </a:r>
            <a:r>
              <a:rPr lang="en-US" altLang="ja-JP" sz="5500" b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T</a:t>
            </a:r>
            <a:endParaRPr lang="en-US" sz="5500" b="1">
              <a:solidFill>
                <a:srgbClr val="FF0000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  <p:pic>
        <p:nvPicPr>
          <p:cNvPr id="2765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5753100"/>
            <a:ext cx="13985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5765800"/>
            <a:ext cx="2341563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t="14368" r="7959" b="13702"/>
          <a:stretch>
            <a:fillRect/>
          </a:stretch>
        </p:blipFill>
        <p:spPr bwMode="auto">
          <a:xfrm>
            <a:off x="7048500" y="5776913"/>
            <a:ext cx="264160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/>
          <p:cNvSpPr>
            <a:spLocks/>
          </p:cNvSpPr>
          <p:nvPr/>
        </p:nvSpPr>
        <p:spPr bwMode="auto">
          <a:xfrm>
            <a:off x="1389832" y="412304"/>
            <a:ext cx="10058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350000"/>
              </a:lnSpc>
            </a:pPr>
            <a:r>
              <a:rPr lang="en-US" sz="5300" b="1" dirty="0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Becoming a</a:t>
            </a:r>
            <a:r>
              <a:rPr lang="en-US" sz="5300" b="1" dirty="0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ja-JP" altLang="en-US" sz="53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sym typeface="Tahoma" charset="0"/>
              </a:rPr>
              <a:t>“</a:t>
            </a:r>
            <a:r>
              <a:rPr lang="en-US" altLang="ja-JP" sz="5300" b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WINNER</a:t>
            </a:r>
            <a:r>
              <a:rPr lang="ja-JP" altLang="en-US" sz="53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sym typeface="Tahoma" charset="0"/>
              </a:rPr>
              <a:t>”</a:t>
            </a:r>
            <a:r>
              <a:rPr lang="en-US" altLang="ja-JP" sz="5300" b="1" dirty="0" smtClean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</a:t>
            </a:r>
            <a:r>
              <a:rPr lang="en-US" altLang="ja-JP" sz="5300" b="1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at</a:t>
            </a:r>
            <a:endParaRPr lang="en-US" sz="5300" b="1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>
                <a:solidFill>
                  <a:schemeClr val="tx1"/>
                </a:solidFill>
                <a:ea typeface="ＭＳ Ｐゴシック" charset="0"/>
              </a:rPr>
              <a:t>11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4530725"/>
            <a:ext cx="2197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/>
          </p:cNvSpPr>
          <p:nvPr/>
        </p:nvSpPr>
        <p:spPr bwMode="auto">
          <a:xfrm>
            <a:off x="2565400" y="1282700"/>
            <a:ext cx="78867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Is acting with</a:t>
            </a:r>
          </a:p>
          <a:p>
            <a:pPr algn="ctr">
              <a:lnSpc>
                <a:spcPct val="110000"/>
              </a:lnSpc>
            </a:pPr>
            <a:r>
              <a:rPr lang="en-US" sz="48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SELF-CONTROL  </a:t>
            </a:r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            easier when the teacher is present?</a:t>
            </a: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5541963" y="7086600"/>
            <a:ext cx="2181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55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Why ?</a:t>
            </a: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>
                <a:solidFill>
                  <a:schemeClr val="tx1"/>
                </a:solidFill>
                <a:ea typeface="ＭＳ Ｐゴシック" charset="0"/>
              </a:rPr>
              <a:t>12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/>
          </p:cNvSpPr>
          <p:nvPr/>
        </p:nvSpPr>
        <p:spPr bwMode="auto">
          <a:xfrm>
            <a:off x="3016250" y="736600"/>
            <a:ext cx="698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310000"/>
              </a:lnSpc>
            </a:pP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What actions show </a:t>
            </a:r>
          </a:p>
        </p:txBody>
      </p:sp>
      <p:sp>
        <p:nvSpPr>
          <p:cNvPr id="29699" name="Rectangle 3"/>
          <p:cNvSpPr>
            <a:spLocks/>
          </p:cNvSpPr>
          <p:nvPr/>
        </p:nvSpPr>
        <p:spPr bwMode="auto">
          <a:xfrm>
            <a:off x="2654300" y="4305300"/>
            <a:ext cx="77089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endParaRPr lang="en-US" sz="100" b="1">
              <a:solidFill>
                <a:schemeClr val="tx1"/>
              </a:solidFill>
              <a:latin typeface="Tahoma" charset="0"/>
              <a:ea typeface="ＭＳ Ｐゴシック" charset="0"/>
              <a:sym typeface="Tahoma" charset="0"/>
            </a:endParaRPr>
          </a:p>
          <a:p>
            <a:pPr algn="ctr">
              <a:lnSpc>
                <a:spcPct val="110000"/>
              </a:lnSpc>
            </a:pPr>
            <a:r>
              <a:rPr lang="en-US" sz="4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How can you help others to act with </a:t>
            </a:r>
            <a:r>
              <a:rPr lang="en-US" sz="42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Self-Control</a:t>
            </a:r>
            <a:r>
              <a:rPr lang="en-US" sz="4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when the teacher isn</a:t>
            </a:r>
            <a:r>
              <a:rPr lang="ja-JP" altLang="en-US" sz="4200" b="1">
                <a:solidFill>
                  <a:schemeClr val="tx1"/>
                </a:solidFill>
                <a:latin typeface="Arial" charset="0"/>
                <a:ea typeface="ＭＳ Ｐゴシック" charset="0"/>
                <a:sym typeface="Tahoma" charset="0"/>
              </a:rPr>
              <a:t>’</a:t>
            </a:r>
            <a:r>
              <a:rPr lang="en-US" altLang="ja-JP" sz="42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t there?</a:t>
            </a:r>
            <a:endParaRPr lang="en-US" sz="4200" b="1">
              <a:solidFill>
                <a:schemeClr val="tx1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  <p:grpSp>
        <p:nvGrpSpPr>
          <p:cNvPr id="29700" name="Group 6"/>
          <p:cNvGrpSpPr>
            <a:grpSpLocks/>
          </p:cNvGrpSpPr>
          <p:nvPr/>
        </p:nvGrpSpPr>
        <p:grpSpPr bwMode="auto">
          <a:xfrm>
            <a:off x="2933700" y="2476500"/>
            <a:ext cx="1206500" cy="1270000"/>
            <a:chOff x="0" y="0"/>
            <a:chExt cx="760" cy="800"/>
          </a:xfrm>
        </p:grpSpPr>
        <p:sp>
          <p:nvSpPr>
            <p:cNvPr id="29716" name="Rectangle 4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chemeClr val="accent1">
                <a:alpha val="41568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7" name="Rectangle 5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29701" name="Group 9"/>
          <p:cNvGrpSpPr>
            <a:grpSpLocks/>
          </p:cNvGrpSpPr>
          <p:nvPr/>
        </p:nvGrpSpPr>
        <p:grpSpPr bwMode="auto">
          <a:xfrm>
            <a:off x="4356100" y="2489200"/>
            <a:ext cx="1206500" cy="1270000"/>
            <a:chOff x="0" y="0"/>
            <a:chExt cx="760" cy="800"/>
          </a:xfrm>
        </p:grpSpPr>
        <p:sp>
          <p:nvSpPr>
            <p:cNvPr id="29714" name="Rectangle 7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5" name="Rectangle 8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29702" name="Group 12"/>
          <p:cNvGrpSpPr>
            <a:grpSpLocks/>
          </p:cNvGrpSpPr>
          <p:nvPr/>
        </p:nvGrpSpPr>
        <p:grpSpPr bwMode="auto">
          <a:xfrm>
            <a:off x="5778500" y="2501900"/>
            <a:ext cx="1206500" cy="1270000"/>
            <a:chOff x="0" y="0"/>
            <a:chExt cx="760" cy="800"/>
          </a:xfrm>
        </p:grpSpPr>
        <p:sp>
          <p:nvSpPr>
            <p:cNvPr id="29712" name="Rectangle 10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3" name="Rectangle 11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29703" name="Group 15"/>
          <p:cNvGrpSpPr>
            <a:grpSpLocks/>
          </p:cNvGrpSpPr>
          <p:nvPr/>
        </p:nvGrpSpPr>
        <p:grpSpPr bwMode="auto">
          <a:xfrm>
            <a:off x="7264400" y="2501900"/>
            <a:ext cx="1206500" cy="1270000"/>
            <a:chOff x="0" y="0"/>
            <a:chExt cx="760" cy="800"/>
          </a:xfrm>
        </p:grpSpPr>
        <p:sp>
          <p:nvSpPr>
            <p:cNvPr id="29710" name="Rectangle 13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1" name="Rectangle 14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29704" name="Group 18"/>
          <p:cNvGrpSpPr>
            <a:grpSpLocks/>
          </p:cNvGrpSpPr>
          <p:nvPr/>
        </p:nvGrpSpPr>
        <p:grpSpPr bwMode="auto">
          <a:xfrm>
            <a:off x="8750300" y="2501900"/>
            <a:ext cx="1320800" cy="1270000"/>
            <a:chOff x="0" y="0"/>
            <a:chExt cx="832" cy="800"/>
          </a:xfrm>
        </p:grpSpPr>
        <p:sp>
          <p:nvSpPr>
            <p:cNvPr id="29708" name="Rectangle 16"/>
            <p:cNvSpPr>
              <a:spLocks/>
            </p:cNvSpPr>
            <p:nvPr/>
          </p:nvSpPr>
          <p:spPr bwMode="auto">
            <a:xfrm>
              <a:off x="0" y="0"/>
              <a:ext cx="832" cy="800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09" name="Rectangle 17"/>
            <p:cNvSpPr>
              <a:spLocks/>
            </p:cNvSpPr>
            <p:nvPr/>
          </p:nvSpPr>
          <p:spPr bwMode="auto">
            <a:xfrm>
              <a:off x="0" y="128"/>
              <a:ext cx="83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6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ctrl</a:t>
              </a:r>
            </a:p>
          </p:txBody>
        </p:sp>
      </p:grpSp>
      <p:sp>
        <p:nvSpPr>
          <p:cNvPr id="29705" name="Rectangle 19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>
                <a:solidFill>
                  <a:schemeClr val="tx1"/>
                </a:solidFill>
                <a:ea typeface="ＭＳ Ｐゴシック" charset="0"/>
              </a:rPr>
              <a:t>13</a:t>
            </a:r>
          </a:p>
        </p:txBody>
      </p:sp>
      <p:pic>
        <p:nvPicPr>
          <p:cNvPr id="29706" name="Picture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50" y="5851525"/>
            <a:ext cx="1879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Rectangle 21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525" y="-152400"/>
            <a:ext cx="14732000" cy="991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>
                <a:solidFill>
                  <a:schemeClr val="tx1"/>
                </a:solidFill>
                <a:ea typeface="ＭＳ Ｐゴシック" charset="0"/>
              </a:rPr>
              <a:t>13</a:t>
            </a:r>
          </a:p>
        </p:txBody>
      </p:sp>
      <p:pic>
        <p:nvPicPr>
          <p:cNvPr id="30723" name="The Gingerbread Man-2.mov" descr="/Users/suemorris/Desktop/Self Control L1v3ppt.ppt_media/The Gingerbread Man-2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68300"/>
            <a:ext cx="11569700" cy="867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072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7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/>
          </p:cNvSpPr>
          <p:nvPr/>
        </p:nvSpPr>
        <p:spPr bwMode="auto">
          <a:xfrm>
            <a:off x="1431925" y="1168400"/>
            <a:ext cx="10058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Did the fox show </a:t>
            </a:r>
          </a:p>
          <a:p>
            <a:pPr algn="ctr"/>
            <a:r>
              <a:rPr lang="en-US" sz="66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SELF-CONTROL</a:t>
            </a:r>
            <a:r>
              <a:rPr lang="en-US" sz="66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 ?</a:t>
            </a:r>
          </a:p>
        </p:txBody>
      </p:sp>
      <p:sp>
        <p:nvSpPr>
          <p:cNvPr id="31747" name="Rectangle 3"/>
          <p:cNvSpPr>
            <a:spLocks/>
          </p:cNvSpPr>
          <p:nvPr/>
        </p:nvSpPr>
        <p:spPr bwMode="auto">
          <a:xfrm>
            <a:off x="1724025" y="5378450"/>
            <a:ext cx="9550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Self</a:t>
            </a:r>
            <a:r>
              <a:rPr lang="en-US" sz="39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-</a:t>
            </a:r>
            <a:r>
              <a:rPr lang="en-US" sz="4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Control</a:t>
            </a:r>
            <a:r>
              <a:rPr lang="en-US" sz="3900" b="1">
                <a:solidFill>
                  <a:srgbClr val="008000"/>
                </a:solidFill>
                <a:latin typeface="Tahoma" charset="0"/>
                <a:ea typeface="ＭＳ Ｐゴシック" charset="0"/>
                <a:sym typeface="Tahoma" charset="0"/>
              </a:rPr>
              <a:t>  </a:t>
            </a:r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for yourself </a:t>
            </a:r>
            <a:r>
              <a:rPr lang="en-US" sz="27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(Self Interest)</a:t>
            </a:r>
          </a:p>
          <a:p>
            <a:pPr algn="ctr"/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v </a:t>
            </a:r>
          </a:p>
        </p:txBody>
      </p:sp>
      <p:sp>
        <p:nvSpPr>
          <p:cNvPr id="31748" name="Rectangle 4"/>
          <p:cNvSpPr>
            <a:spLocks/>
          </p:cNvSpPr>
          <p:nvPr/>
        </p:nvSpPr>
        <p:spPr bwMode="auto">
          <a:xfrm>
            <a:off x="1970088" y="4075113"/>
            <a:ext cx="90947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Self-Control</a:t>
            </a:r>
            <a:r>
              <a:rPr lang="en-US" sz="4300" b="1">
                <a:solidFill>
                  <a:srgbClr val="0080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for different reasons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2176463" y="6794500"/>
            <a:ext cx="86820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Self-Control</a:t>
            </a:r>
            <a:r>
              <a:rPr lang="en-US" sz="4500" b="1">
                <a:solidFill>
                  <a:srgbClr val="0080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that helps others</a:t>
            </a:r>
            <a:r>
              <a:rPr lang="en-US" sz="4500" b="1">
                <a:solidFill>
                  <a:srgbClr val="0080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>
                <a:solidFill>
                  <a:schemeClr val="tx1"/>
                </a:solidFill>
                <a:ea typeface="ＭＳ Ｐゴシック" charset="0"/>
              </a:rPr>
              <a:t>15</a:t>
            </a:r>
          </a:p>
        </p:txBody>
      </p:sp>
      <p:sp>
        <p:nvSpPr>
          <p:cNvPr id="31751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48" grpId="0" autoUpdateAnimBg="0"/>
      <p:bldP spid="3174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/>
          </p:cNvSpPr>
          <p:nvPr/>
        </p:nvSpPr>
        <p:spPr bwMode="auto">
          <a:xfrm>
            <a:off x="4059238" y="2895600"/>
            <a:ext cx="4902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Here</a:t>
            </a:r>
            <a:r>
              <a:rPr lang="ja-JP" altLang="en-US" sz="5100" b="1">
                <a:solidFill>
                  <a:srgbClr val="FF0000"/>
                </a:solidFill>
                <a:latin typeface="Arial" charset="0"/>
                <a:ea typeface="ＭＳ Ｐゴシック" charset="0"/>
                <a:sym typeface="Tahoma" charset="0"/>
              </a:rPr>
              <a:t>’</a:t>
            </a:r>
            <a:r>
              <a:rPr lang="en-US" altLang="ja-JP" sz="5100" b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s How...</a:t>
            </a:r>
            <a:endParaRPr lang="en-US" sz="5100" b="1">
              <a:solidFill>
                <a:srgbClr val="FF0000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  <p:sp>
        <p:nvSpPr>
          <p:cNvPr id="32771" name="Rectangle 3"/>
          <p:cNvSpPr>
            <a:spLocks/>
          </p:cNvSpPr>
          <p:nvPr/>
        </p:nvSpPr>
        <p:spPr bwMode="auto">
          <a:xfrm>
            <a:off x="1320800" y="4032250"/>
            <a:ext cx="337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MUCK UP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6132513" y="5097463"/>
            <a:ext cx="47831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To what you</a:t>
            </a:r>
            <a:r>
              <a:rPr lang="ja-JP" altLang="en-US" sz="2700" b="1">
                <a:solidFill>
                  <a:srgbClr val="FF0000"/>
                </a:solidFill>
                <a:latin typeface="Arial" charset="0"/>
                <a:ea typeface="ＭＳ Ｐゴシック" charset="0"/>
                <a:sym typeface="Tahoma" charset="0"/>
              </a:rPr>
              <a:t>’</a:t>
            </a:r>
            <a:r>
              <a:rPr lang="en-US" altLang="ja-JP" sz="2700" b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ve done wrong</a:t>
            </a:r>
            <a:endParaRPr lang="en-US" sz="2700" b="1">
              <a:solidFill>
                <a:srgbClr val="FF0000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6054725" y="5969000"/>
            <a:ext cx="571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700" b="1">
                <a:solidFill>
                  <a:srgbClr val="002D99"/>
                </a:solidFill>
                <a:latin typeface="Tahoma" charset="0"/>
                <a:ea typeface="ＭＳ Ｐゴシック" charset="0"/>
                <a:sym typeface="Tahoma" charset="0"/>
              </a:rPr>
              <a:t>Think about your choices for </a:t>
            </a:r>
          </a:p>
          <a:p>
            <a:r>
              <a:rPr lang="en-US" sz="2700" b="1">
                <a:solidFill>
                  <a:srgbClr val="002D99"/>
                </a:solidFill>
                <a:latin typeface="Tahoma" charset="0"/>
                <a:ea typeface="ＭＳ Ｐゴシック" charset="0"/>
                <a:sym typeface="Tahoma" charset="0"/>
              </a:rPr>
              <a:t>putting it right...</a:t>
            </a: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6043613" y="7035800"/>
            <a:ext cx="4787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700" b="1">
                <a:solidFill>
                  <a:srgbClr val="008000"/>
                </a:solidFill>
                <a:latin typeface="Tahoma" charset="0"/>
                <a:ea typeface="ＭＳ Ｐゴシック" charset="0"/>
                <a:sym typeface="Tahoma" charset="0"/>
              </a:rPr>
              <a:t>After you</a:t>
            </a:r>
            <a:r>
              <a:rPr lang="ja-JP" altLang="en-US" sz="2700" b="1">
                <a:solidFill>
                  <a:srgbClr val="008000"/>
                </a:solidFill>
                <a:latin typeface="Arial" charset="0"/>
                <a:ea typeface="ＭＳ Ｐゴシック" charset="0"/>
                <a:sym typeface="Tahoma" charset="0"/>
              </a:rPr>
              <a:t>’</a:t>
            </a:r>
            <a:r>
              <a:rPr lang="en-US" altLang="ja-JP" sz="2700" b="1">
                <a:solidFill>
                  <a:srgbClr val="008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ve  </a:t>
            </a:r>
            <a:r>
              <a:rPr lang="ja-JP" altLang="en-US" sz="2700" b="1">
                <a:solidFill>
                  <a:srgbClr val="008000"/>
                </a:solidFill>
                <a:latin typeface="Arial" charset="0"/>
                <a:ea typeface="ＭＳ Ｐゴシック" charset="0"/>
                <a:sym typeface="Tahoma" charset="0"/>
              </a:rPr>
              <a:t>“</a:t>
            </a:r>
            <a:r>
              <a:rPr lang="en-US" altLang="ja-JP" sz="2700" b="1">
                <a:solidFill>
                  <a:srgbClr val="008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Put It Right</a:t>
            </a:r>
            <a:r>
              <a:rPr lang="ja-JP" altLang="en-US" sz="2700" b="1">
                <a:solidFill>
                  <a:srgbClr val="008000"/>
                </a:solidFill>
                <a:latin typeface="Arial" charset="0"/>
                <a:ea typeface="ＭＳ Ｐゴシック" charset="0"/>
                <a:sym typeface="Tahoma" charset="0"/>
              </a:rPr>
              <a:t>”</a:t>
            </a:r>
            <a:r>
              <a:rPr lang="en-US" altLang="ja-JP" sz="2700" b="1">
                <a:solidFill>
                  <a:srgbClr val="008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 Learn from your mistakes</a:t>
            </a:r>
            <a:endParaRPr lang="en-US" sz="2700" b="1">
              <a:solidFill>
                <a:srgbClr val="008000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  <p:pic>
        <p:nvPicPr>
          <p:cNvPr id="3277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1074738"/>
            <a:ext cx="17399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8"/>
          <p:cNvSpPr>
            <a:spLocks/>
          </p:cNvSpPr>
          <p:nvPr/>
        </p:nvSpPr>
        <p:spPr bwMode="auto">
          <a:xfrm>
            <a:off x="1295400" y="1530350"/>
            <a:ext cx="1041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Kids with               put things right</a:t>
            </a:r>
          </a:p>
        </p:txBody>
      </p:sp>
      <p:sp>
        <p:nvSpPr>
          <p:cNvPr id="32777" name="Rectangle 9"/>
          <p:cNvSpPr>
            <a:spLocks/>
          </p:cNvSpPr>
          <p:nvPr/>
        </p:nvSpPr>
        <p:spPr bwMode="auto">
          <a:xfrm>
            <a:off x="787400" y="4984750"/>
            <a:ext cx="4178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OWN UP</a:t>
            </a:r>
          </a:p>
        </p:txBody>
      </p:sp>
      <p:sp>
        <p:nvSpPr>
          <p:cNvPr id="32778" name="Rectangle 10"/>
          <p:cNvSpPr>
            <a:spLocks/>
          </p:cNvSpPr>
          <p:nvPr/>
        </p:nvSpPr>
        <p:spPr bwMode="auto">
          <a:xfrm>
            <a:off x="1587500" y="6051550"/>
            <a:ext cx="4038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200" b="1">
                <a:solidFill>
                  <a:srgbClr val="002D99"/>
                </a:solidFill>
                <a:latin typeface="Tahoma" charset="0"/>
                <a:ea typeface="ＭＳ Ｐゴシック" charset="0"/>
                <a:sym typeface="Tahoma" charset="0"/>
              </a:rPr>
              <a:t>PUT IT RIGHT</a:t>
            </a:r>
          </a:p>
        </p:txBody>
      </p:sp>
      <p:sp>
        <p:nvSpPr>
          <p:cNvPr id="32779" name="Rectangle 11"/>
          <p:cNvSpPr>
            <a:spLocks/>
          </p:cNvSpPr>
          <p:nvPr/>
        </p:nvSpPr>
        <p:spPr bwMode="auto">
          <a:xfrm>
            <a:off x="1524000" y="7118350"/>
            <a:ext cx="2984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200" b="1">
                <a:solidFill>
                  <a:srgbClr val="008000"/>
                </a:solidFill>
                <a:latin typeface="Tahoma" charset="0"/>
                <a:ea typeface="ＭＳ Ｐゴシック" charset="0"/>
                <a:sym typeface="Tahoma" charset="0"/>
              </a:rPr>
              <a:t>MOVE ON</a:t>
            </a:r>
          </a:p>
        </p:txBody>
      </p:sp>
      <p:sp>
        <p:nvSpPr>
          <p:cNvPr id="32780" name="Rectangle 12"/>
          <p:cNvSpPr>
            <a:spLocks/>
          </p:cNvSpPr>
          <p:nvPr/>
        </p:nvSpPr>
        <p:spPr bwMode="auto">
          <a:xfrm>
            <a:off x="6070600" y="3949700"/>
            <a:ext cx="441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7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Everyone gets things wrong at times</a:t>
            </a:r>
          </a:p>
        </p:txBody>
      </p:sp>
      <p:sp>
        <p:nvSpPr>
          <p:cNvPr id="32781" name="Rectangle 1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>
                <a:solidFill>
                  <a:schemeClr val="tx1"/>
                </a:solidFill>
                <a:ea typeface="ＭＳ Ｐゴシック" charset="0"/>
              </a:rPr>
              <a:t>16</a:t>
            </a:r>
          </a:p>
        </p:txBody>
      </p:sp>
      <p:sp>
        <p:nvSpPr>
          <p:cNvPr id="32782" name="Rectangle 14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 autoUpdateAnimBg="0"/>
      <p:bldP spid="32773" grpId="0" autoUpdateAnimBg="0"/>
      <p:bldP spid="32774" grpId="0" autoUpdateAnimBg="0"/>
      <p:bldP spid="32777" grpId="0" autoUpdateAnimBg="0"/>
      <p:bldP spid="32778" grpId="0" autoUpdateAnimBg="0"/>
      <p:bldP spid="32779" grpId="0" autoUpdateAnimBg="0"/>
      <p:bldP spid="3278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/>
          </p:cNvSpPr>
          <p:nvPr/>
        </p:nvSpPr>
        <p:spPr bwMode="auto">
          <a:xfrm>
            <a:off x="2560638" y="1092200"/>
            <a:ext cx="78867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200" b="1" dirty="0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Becoming a   </a:t>
            </a:r>
            <a:r>
              <a:rPr lang="en-US" sz="5200" b="1" dirty="0" smtClean="0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  WINNER in </a:t>
            </a:r>
            <a:r>
              <a:rPr lang="en-US" sz="5200" b="1" dirty="0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the</a:t>
            </a:r>
          </a:p>
          <a:p>
            <a:pPr algn="ctr"/>
            <a:r>
              <a:rPr lang="ja-JP" altLang="en-US" sz="5200" b="1" dirty="0">
                <a:solidFill>
                  <a:srgbClr val="FF2712"/>
                </a:solidFill>
                <a:latin typeface="Arial" charset="0"/>
                <a:ea typeface="ＭＳ Ｐゴシック" charset="0"/>
                <a:sym typeface="Tahoma" charset="0"/>
              </a:rPr>
              <a:t>“</a:t>
            </a:r>
            <a:r>
              <a:rPr lang="en-US" altLang="ja-JP" sz="5200" b="1" dirty="0">
                <a:solidFill>
                  <a:srgbClr val="FF2712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The Game of Life</a:t>
            </a:r>
            <a:r>
              <a:rPr lang="ja-JP" altLang="en-US" sz="5200" b="1" dirty="0">
                <a:solidFill>
                  <a:srgbClr val="FF2712"/>
                </a:solidFill>
                <a:latin typeface="Arial" charset="0"/>
                <a:ea typeface="ＭＳ Ｐゴシック" charset="0"/>
                <a:sym typeface="Tahoma" charset="0"/>
              </a:rPr>
              <a:t>”</a:t>
            </a:r>
            <a:endParaRPr lang="en-US" altLang="ja-JP" sz="5200" b="1" dirty="0">
              <a:solidFill>
                <a:srgbClr val="FF2712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  <a:p>
            <a:pPr algn="ctr"/>
            <a:r>
              <a:rPr lang="en-US" sz="5200" b="1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means... </a:t>
            </a: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3860800" y="5257800"/>
            <a:ext cx="619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Acting with</a:t>
            </a:r>
            <a:r>
              <a:rPr lang="en-US" sz="36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</a:p>
        </p:txBody>
      </p:sp>
      <p:pic>
        <p:nvPicPr>
          <p:cNvPr id="3482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4572000"/>
            <a:ext cx="22510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/>
          </p:cNvSpPr>
          <p:nvPr/>
        </p:nvSpPr>
        <p:spPr bwMode="auto">
          <a:xfrm>
            <a:off x="3403600" y="6883400"/>
            <a:ext cx="619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By having...</a:t>
            </a:r>
            <a:r>
              <a:rPr lang="en-US" sz="36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</a:p>
        </p:txBody>
      </p:sp>
      <p:sp>
        <p:nvSpPr>
          <p:cNvPr id="34822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17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34823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/>
          </p:cNvSpPr>
          <p:nvPr/>
        </p:nvSpPr>
        <p:spPr bwMode="auto">
          <a:xfrm>
            <a:off x="3403600" y="3321050"/>
            <a:ext cx="6197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is patience?</a:t>
            </a:r>
          </a:p>
        </p:txBody>
      </p:sp>
      <p:sp>
        <p:nvSpPr>
          <p:cNvPr id="35843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18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3584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4476750"/>
            <a:ext cx="27813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  <p:sp>
        <p:nvSpPr>
          <p:cNvPr id="35846" name="Rectangle 6"/>
          <p:cNvSpPr>
            <a:spLocks/>
          </p:cNvSpPr>
          <p:nvPr/>
        </p:nvSpPr>
        <p:spPr bwMode="auto">
          <a:xfrm>
            <a:off x="3059113" y="1219200"/>
            <a:ext cx="689768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04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/>
          </p:cNvSpPr>
          <p:nvPr/>
        </p:nvSpPr>
        <p:spPr bwMode="auto">
          <a:xfrm>
            <a:off x="1587500" y="6959600"/>
            <a:ext cx="9867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700" b="1" u="sng">
                <a:solidFill>
                  <a:srgbClr val="009999"/>
                </a:solidFill>
                <a:latin typeface="Tahoma" charset="0"/>
                <a:ea typeface="ＭＳ Ｐゴシック" charset="0"/>
                <a:sym typeface="Tahoma" charset="0"/>
                <a:hlinkClick r:id="rId3"/>
              </a:rPr>
              <a:t>http://www.youtube.com/watch?v=CsybEhP_olE</a:t>
            </a:r>
            <a:r>
              <a:rPr lang="en-US" sz="11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 </a:t>
            </a:r>
            <a:r>
              <a:rPr lang="en-US" sz="1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~Stupid Pigeons~ Fandub with BennyTheAsianDubber</a:t>
            </a:r>
          </a:p>
        </p:txBody>
      </p:sp>
      <p:sp>
        <p:nvSpPr>
          <p:cNvPr id="36867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19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grpSp>
        <p:nvGrpSpPr>
          <p:cNvPr id="36868" name="Group 6"/>
          <p:cNvGrpSpPr>
            <a:grpSpLocks/>
          </p:cNvGrpSpPr>
          <p:nvPr/>
        </p:nvGrpSpPr>
        <p:grpSpPr bwMode="auto">
          <a:xfrm>
            <a:off x="3708400" y="1282700"/>
            <a:ext cx="952500" cy="1054100"/>
            <a:chOff x="0" y="0"/>
            <a:chExt cx="600" cy="664"/>
          </a:xfrm>
        </p:grpSpPr>
        <p:sp>
          <p:nvSpPr>
            <p:cNvPr id="36888" name="Rectangle 4"/>
            <p:cNvSpPr>
              <a:spLocks/>
            </p:cNvSpPr>
            <p:nvPr/>
          </p:nvSpPr>
          <p:spPr bwMode="auto">
            <a:xfrm>
              <a:off x="0" y="0"/>
              <a:ext cx="600" cy="664"/>
            </a:xfrm>
            <a:prstGeom prst="rect">
              <a:avLst/>
            </a:prstGeom>
            <a:solidFill>
              <a:schemeClr val="accent1">
                <a:alpha val="41568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9" name="Rectangle 5"/>
            <p:cNvSpPr>
              <a:spLocks/>
            </p:cNvSpPr>
            <p:nvPr/>
          </p:nvSpPr>
          <p:spPr bwMode="auto">
            <a:xfrm>
              <a:off x="0" y="44"/>
              <a:ext cx="60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36869" name="Group 9"/>
          <p:cNvGrpSpPr>
            <a:grpSpLocks/>
          </p:cNvGrpSpPr>
          <p:nvPr/>
        </p:nvGrpSpPr>
        <p:grpSpPr bwMode="auto">
          <a:xfrm>
            <a:off x="4749800" y="1282700"/>
            <a:ext cx="1016000" cy="1054100"/>
            <a:chOff x="0" y="0"/>
            <a:chExt cx="640" cy="664"/>
          </a:xfrm>
        </p:grpSpPr>
        <p:sp>
          <p:nvSpPr>
            <p:cNvPr id="36886" name="Rectangle 7"/>
            <p:cNvSpPr>
              <a:spLocks/>
            </p:cNvSpPr>
            <p:nvPr/>
          </p:nvSpPr>
          <p:spPr bwMode="auto">
            <a:xfrm>
              <a:off x="0" y="0"/>
              <a:ext cx="640" cy="664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7" name="Rectangle 8"/>
            <p:cNvSpPr>
              <a:spLocks/>
            </p:cNvSpPr>
            <p:nvPr/>
          </p:nvSpPr>
          <p:spPr bwMode="auto">
            <a:xfrm>
              <a:off x="0" y="44"/>
              <a:ext cx="6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36870" name="Group 12"/>
          <p:cNvGrpSpPr>
            <a:grpSpLocks/>
          </p:cNvGrpSpPr>
          <p:nvPr/>
        </p:nvGrpSpPr>
        <p:grpSpPr bwMode="auto">
          <a:xfrm>
            <a:off x="5854700" y="1282700"/>
            <a:ext cx="1016000" cy="1054100"/>
            <a:chOff x="0" y="0"/>
            <a:chExt cx="640" cy="664"/>
          </a:xfrm>
        </p:grpSpPr>
        <p:sp>
          <p:nvSpPr>
            <p:cNvPr id="36884" name="Rectangle 10"/>
            <p:cNvSpPr>
              <a:spLocks/>
            </p:cNvSpPr>
            <p:nvPr/>
          </p:nvSpPr>
          <p:spPr bwMode="auto">
            <a:xfrm>
              <a:off x="0" y="0"/>
              <a:ext cx="640" cy="664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5" name="Rectangle 11"/>
            <p:cNvSpPr>
              <a:spLocks/>
            </p:cNvSpPr>
            <p:nvPr/>
          </p:nvSpPr>
          <p:spPr bwMode="auto">
            <a:xfrm>
              <a:off x="0" y="44"/>
              <a:ext cx="6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36871" name="Group 15"/>
          <p:cNvGrpSpPr>
            <a:grpSpLocks/>
          </p:cNvGrpSpPr>
          <p:nvPr/>
        </p:nvGrpSpPr>
        <p:grpSpPr bwMode="auto">
          <a:xfrm>
            <a:off x="6959600" y="1282700"/>
            <a:ext cx="1016000" cy="1054100"/>
            <a:chOff x="0" y="0"/>
            <a:chExt cx="640" cy="664"/>
          </a:xfrm>
        </p:grpSpPr>
        <p:sp>
          <p:nvSpPr>
            <p:cNvPr id="36882" name="Rectangle 13"/>
            <p:cNvSpPr>
              <a:spLocks/>
            </p:cNvSpPr>
            <p:nvPr/>
          </p:nvSpPr>
          <p:spPr bwMode="auto">
            <a:xfrm>
              <a:off x="0" y="0"/>
              <a:ext cx="640" cy="664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3" name="Rectangle 14"/>
            <p:cNvSpPr>
              <a:spLocks/>
            </p:cNvSpPr>
            <p:nvPr/>
          </p:nvSpPr>
          <p:spPr bwMode="auto">
            <a:xfrm>
              <a:off x="0" y="44"/>
              <a:ext cx="6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36872" name="Group 18"/>
          <p:cNvGrpSpPr>
            <a:grpSpLocks/>
          </p:cNvGrpSpPr>
          <p:nvPr/>
        </p:nvGrpSpPr>
        <p:grpSpPr bwMode="auto">
          <a:xfrm>
            <a:off x="8064500" y="1282700"/>
            <a:ext cx="1219200" cy="1054100"/>
            <a:chOff x="0" y="0"/>
            <a:chExt cx="768" cy="664"/>
          </a:xfrm>
        </p:grpSpPr>
        <p:sp>
          <p:nvSpPr>
            <p:cNvPr id="36880" name="Rectangle 16"/>
            <p:cNvSpPr>
              <a:spLocks/>
            </p:cNvSpPr>
            <p:nvPr/>
          </p:nvSpPr>
          <p:spPr bwMode="auto">
            <a:xfrm>
              <a:off x="0" y="0"/>
              <a:ext cx="768" cy="664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1" name="Rectangle 17"/>
            <p:cNvSpPr>
              <a:spLocks/>
            </p:cNvSpPr>
            <p:nvPr/>
          </p:nvSpPr>
          <p:spPr bwMode="auto">
            <a:xfrm>
              <a:off x="0" y="84"/>
              <a:ext cx="76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1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ctrl</a:t>
              </a:r>
            </a:p>
          </p:txBody>
        </p:sp>
      </p:grpSp>
      <p:pic>
        <p:nvPicPr>
          <p:cNvPr id="36873" name="Picture 1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998788"/>
            <a:ext cx="2082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2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4673600"/>
            <a:ext cx="24638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2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673600"/>
            <a:ext cx="33909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2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2997200"/>
            <a:ext cx="30353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2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4660900"/>
            <a:ext cx="1325563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2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2997200"/>
            <a:ext cx="26924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9" name="Rectangle 2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/>
          </p:cNvSpPr>
          <p:nvPr/>
        </p:nvSpPr>
        <p:spPr bwMode="auto">
          <a:xfrm>
            <a:off x="3716338" y="1282700"/>
            <a:ext cx="5600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n-US" sz="6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Becoming a</a:t>
            </a: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2809875" y="5143500"/>
            <a:ext cx="74041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by showing 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SELF-CONTROL</a:t>
            </a: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2628900" y="2374900"/>
            <a:ext cx="7785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WINNER in </a:t>
            </a:r>
            <a:r>
              <a:rPr lang="en-US" sz="6000" b="1" dirty="0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the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2743200" y="3651250"/>
            <a:ext cx="7556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ja-JP" altLang="en-US" sz="7200" b="1">
                <a:solidFill>
                  <a:srgbClr val="FF0000"/>
                </a:solidFill>
                <a:latin typeface="Arial" charset="0"/>
                <a:ea typeface="ＭＳ Ｐゴシック" charset="0"/>
                <a:sym typeface="Tahoma" charset="0"/>
              </a:rPr>
              <a:t>“</a:t>
            </a:r>
            <a:r>
              <a:rPr lang="en-US" altLang="ja-JP" sz="7200" b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Game of Life</a:t>
            </a:r>
            <a:r>
              <a:rPr lang="ja-JP" altLang="en-US" sz="7200" b="1">
                <a:solidFill>
                  <a:srgbClr val="FF0000"/>
                </a:solidFill>
                <a:latin typeface="Arial" charset="0"/>
                <a:ea typeface="ＭＳ Ｐゴシック" charset="0"/>
                <a:sym typeface="Tahoma" charset="0"/>
              </a:rPr>
              <a:t>”</a:t>
            </a:r>
            <a:endParaRPr lang="en-US" sz="7200" b="1">
              <a:solidFill>
                <a:srgbClr val="FF0000"/>
              </a:solidFill>
              <a:latin typeface="Tahoma" charset="0"/>
              <a:ea typeface="ＭＳ Ｐゴシック" charset="0"/>
              <a:sym typeface="Tahoma" charset="0"/>
            </a:endParaRPr>
          </a:p>
        </p:txBody>
      </p:sp>
      <p:sp>
        <p:nvSpPr>
          <p:cNvPr id="18438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self-control</a:t>
            </a:r>
          </a:p>
        </p:txBody>
      </p:sp>
      <p:pic>
        <p:nvPicPr>
          <p:cNvPr id="18439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024438"/>
            <a:ext cx="21717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>
                <a:solidFill>
                  <a:schemeClr val="tx1"/>
                </a:solidFill>
                <a:ea typeface="ＭＳ Ｐゴシック" charset="0"/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/>
          </p:cNvSpPr>
          <p:nvPr/>
        </p:nvSpPr>
        <p:spPr bwMode="auto">
          <a:xfrm>
            <a:off x="3186113" y="5537200"/>
            <a:ext cx="710088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Wanting something</a:t>
            </a:r>
            <a:r>
              <a:rPr lang="en-US" sz="5500" b="1">
                <a:solidFill>
                  <a:srgbClr val="003DCC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55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NOW!!</a:t>
            </a:r>
          </a:p>
        </p:txBody>
      </p:sp>
      <p:sp>
        <p:nvSpPr>
          <p:cNvPr id="37891" name="Rectangle 3"/>
          <p:cNvSpPr>
            <a:spLocks/>
          </p:cNvSpPr>
          <p:nvPr/>
        </p:nvSpPr>
        <p:spPr bwMode="auto">
          <a:xfrm>
            <a:off x="2586038" y="2343150"/>
            <a:ext cx="78486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04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3514725" y="4044950"/>
            <a:ext cx="64262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Learning to </a:t>
            </a:r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WAIT</a:t>
            </a:r>
          </a:p>
          <a:p>
            <a:pPr algn="ctr">
              <a:lnSpc>
                <a:spcPct val="90000"/>
              </a:lnSpc>
            </a:pPr>
            <a:r>
              <a:rPr lang="en-US" sz="55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v</a:t>
            </a:r>
          </a:p>
          <a:p>
            <a:pPr algn="ctr">
              <a:lnSpc>
                <a:spcPct val="90000"/>
              </a:lnSpc>
            </a:pPr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20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grpSp>
        <p:nvGrpSpPr>
          <p:cNvPr id="37894" name="Group 8"/>
          <p:cNvGrpSpPr>
            <a:grpSpLocks/>
          </p:cNvGrpSpPr>
          <p:nvPr/>
        </p:nvGrpSpPr>
        <p:grpSpPr bwMode="auto">
          <a:xfrm>
            <a:off x="3708400" y="1282700"/>
            <a:ext cx="952500" cy="1054100"/>
            <a:chOff x="0" y="0"/>
            <a:chExt cx="600" cy="664"/>
          </a:xfrm>
        </p:grpSpPr>
        <p:sp>
          <p:nvSpPr>
            <p:cNvPr id="37908" name="Rectangle 6"/>
            <p:cNvSpPr>
              <a:spLocks/>
            </p:cNvSpPr>
            <p:nvPr/>
          </p:nvSpPr>
          <p:spPr bwMode="auto">
            <a:xfrm>
              <a:off x="0" y="0"/>
              <a:ext cx="600" cy="664"/>
            </a:xfrm>
            <a:prstGeom prst="rect">
              <a:avLst/>
            </a:prstGeom>
            <a:solidFill>
              <a:schemeClr val="accent1">
                <a:alpha val="41568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9" name="Rectangle 7"/>
            <p:cNvSpPr>
              <a:spLocks/>
            </p:cNvSpPr>
            <p:nvPr/>
          </p:nvSpPr>
          <p:spPr bwMode="auto">
            <a:xfrm>
              <a:off x="0" y="44"/>
              <a:ext cx="60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37895" name="Group 11"/>
          <p:cNvGrpSpPr>
            <a:grpSpLocks/>
          </p:cNvGrpSpPr>
          <p:nvPr/>
        </p:nvGrpSpPr>
        <p:grpSpPr bwMode="auto">
          <a:xfrm>
            <a:off x="4749800" y="1282700"/>
            <a:ext cx="1016000" cy="1054100"/>
            <a:chOff x="0" y="0"/>
            <a:chExt cx="640" cy="664"/>
          </a:xfrm>
        </p:grpSpPr>
        <p:sp>
          <p:nvSpPr>
            <p:cNvPr id="37906" name="Rectangle 9"/>
            <p:cNvSpPr>
              <a:spLocks/>
            </p:cNvSpPr>
            <p:nvPr/>
          </p:nvSpPr>
          <p:spPr bwMode="auto">
            <a:xfrm>
              <a:off x="0" y="0"/>
              <a:ext cx="640" cy="664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7" name="Rectangle 10"/>
            <p:cNvSpPr>
              <a:spLocks/>
            </p:cNvSpPr>
            <p:nvPr/>
          </p:nvSpPr>
          <p:spPr bwMode="auto">
            <a:xfrm>
              <a:off x="0" y="44"/>
              <a:ext cx="6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37896" name="Group 14"/>
          <p:cNvGrpSpPr>
            <a:grpSpLocks/>
          </p:cNvGrpSpPr>
          <p:nvPr/>
        </p:nvGrpSpPr>
        <p:grpSpPr bwMode="auto">
          <a:xfrm>
            <a:off x="5854700" y="1282700"/>
            <a:ext cx="1016000" cy="1054100"/>
            <a:chOff x="0" y="0"/>
            <a:chExt cx="640" cy="664"/>
          </a:xfrm>
        </p:grpSpPr>
        <p:sp>
          <p:nvSpPr>
            <p:cNvPr id="37904" name="Rectangle 12"/>
            <p:cNvSpPr>
              <a:spLocks/>
            </p:cNvSpPr>
            <p:nvPr/>
          </p:nvSpPr>
          <p:spPr bwMode="auto">
            <a:xfrm>
              <a:off x="0" y="0"/>
              <a:ext cx="640" cy="664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5" name="Rectangle 13"/>
            <p:cNvSpPr>
              <a:spLocks/>
            </p:cNvSpPr>
            <p:nvPr/>
          </p:nvSpPr>
          <p:spPr bwMode="auto">
            <a:xfrm>
              <a:off x="0" y="44"/>
              <a:ext cx="6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37897" name="Group 17"/>
          <p:cNvGrpSpPr>
            <a:grpSpLocks/>
          </p:cNvGrpSpPr>
          <p:nvPr/>
        </p:nvGrpSpPr>
        <p:grpSpPr bwMode="auto">
          <a:xfrm>
            <a:off x="6959600" y="1282700"/>
            <a:ext cx="1016000" cy="1054100"/>
            <a:chOff x="0" y="0"/>
            <a:chExt cx="640" cy="664"/>
          </a:xfrm>
        </p:grpSpPr>
        <p:sp>
          <p:nvSpPr>
            <p:cNvPr id="37902" name="Rectangle 15"/>
            <p:cNvSpPr>
              <a:spLocks/>
            </p:cNvSpPr>
            <p:nvPr/>
          </p:nvSpPr>
          <p:spPr bwMode="auto">
            <a:xfrm>
              <a:off x="0" y="0"/>
              <a:ext cx="640" cy="664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3" name="Rectangle 16"/>
            <p:cNvSpPr>
              <a:spLocks/>
            </p:cNvSpPr>
            <p:nvPr/>
          </p:nvSpPr>
          <p:spPr bwMode="auto">
            <a:xfrm>
              <a:off x="0" y="44"/>
              <a:ext cx="6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37898" name="Group 20"/>
          <p:cNvGrpSpPr>
            <a:grpSpLocks/>
          </p:cNvGrpSpPr>
          <p:nvPr/>
        </p:nvGrpSpPr>
        <p:grpSpPr bwMode="auto">
          <a:xfrm>
            <a:off x="8064500" y="1282700"/>
            <a:ext cx="1219200" cy="1054100"/>
            <a:chOff x="0" y="0"/>
            <a:chExt cx="768" cy="664"/>
          </a:xfrm>
        </p:grpSpPr>
        <p:sp>
          <p:nvSpPr>
            <p:cNvPr id="37900" name="Rectangle 18"/>
            <p:cNvSpPr>
              <a:spLocks/>
            </p:cNvSpPr>
            <p:nvPr/>
          </p:nvSpPr>
          <p:spPr bwMode="auto">
            <a:xfrm>
              <a:off x="0" y="0"/>
              <a:ext cx="768" cy="664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1" name="Rectangle 19"/>
            <p:cNvSpPr>
              <a:spLocks/>
            </p:cNvSpPr>
            <p:nvPr/>
          </p:nvSpPr>
          <p:spPr bwMode="auto">
            <a:xfrm>
              <a:off x="0" y="84"/>
              <a:ext cx="76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1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ctrl</a:t>
              </a:r>
            </a:p>
          </p:txBody>
        </p:sp>
      </p:grpSp>
      <p:sp>
        <p:nvSpPr>
          <p:cNvPr id="37899" name="Rectangle 21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  <p:sp>
        <p:nvSpPr>
          <p:cNvPr id="38915" name="Rectangle 3"/>
          <p:cNvSpPr>
            <a:spLocks/>
          </p:cNvSpPr>
          <p:nvPr/>
        </p:nvSpPr>
        <p:spPr bwMode="auto">
          <a:xfrm>
            <a:off x="1854200" y="3016250"/>
            <a:ext cx="93091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 once learned a valuable lesson about patience. I came across a turtle on my way home from school.</a:t>
            </a:r>
          </a:p>
        </p:txBody>
      </p:sp>
      <p:sp>
        <p:nvSpPr>
          <p:cNvPr id="38916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21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38917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  <p:pic>
        <p:nvPicPr>
          <p:cNvPr id="38918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4948238"/>
            <a:ext cx="40322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/>
          </p:cNvSpPr>
          <p:nvPr/>
        </p:nvSpPr>
        <p:spPr bwMode="auto">
          <a:xfrm>
            <a:off x="1905000" y="2451100"/>
            <a:ext cx="922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 brought him home to examine him a little more closely.</a:t>
            </a:r>
          </a:p>
        </p:txBody>
      </p:sp>
      <p:sp>
        <p:nvSpPr>
          <p:cNvPr id="39939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22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39940" name="Rectangle 4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  <p:pic>
        <p:nvPicPr>
          <p:cNvPr id="3994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4948238"/>
            <a:ext cx="40322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6"/>
          <p:cNvSpPr>
            <a:spLocks/>
          </p:cNvSpPr>
          <p:nvPr/>
        </p:nvSpPr>
        <p:spPr bwMode="auto">
          <a:xfrm>
            <a:off x="1879600" y="4102100"/>
            <a:ext cx="8724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My intention was to let me go a few hours later.</a:t>
            </a:r>
          </a:p>
        </p:txBody>
      </p:sp>
      <p:sp>
        <p:nvSpPr>
          <p:cNvPr id="39943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/>
          </p:cNvSpPr>
          <p:nvPr/>
        </p:nvSpPr>
        <p:spPr bwMode="auto">
          <a:xfrm>
            <a:off x="2197100" y="2374900"/>
            <a:ext cx="86233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1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 put him down and waited for him to come out of his shell.     </a:t>
            </a:r>
          </a:p>
          <a:p>
            <a:endParaRPr lang="en-US" sz="4100" b="1">
              <a:solidFill>
                <a:schemeClr val="tx1"/>
              </a:solidFill>
              <a:latin typeface="Tahoma" charset="0"/>
              <a:ea typeface="ＭＳ Ｐゴシック" charset="0"/>
              <a:sym typeface="Tahoma" charset="0"/>
            </a:endParaRPr>
          </a:p>
          <a:p>
            <a:r>
              <a:rPr lang="en-US" sz="41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He didn</a:t>
            </a:r>
            <a:r>
              <a:rPr lang="en-AU" sz="4100" b="1">
                <a:solidFill>
                  <a:schemeClr val="tx1"/>
                </a:solidFill>
                <a:latin typeface="Arial" charset="0"/>
                <a:ea typeface="ＭＳ Ｐゴシック" charset="0"/>
                <a:sym typeface="Tahoma" charset="0"/>
              </a:rPr>
              <a:t>’</a:t>
            </a:r>
            <a:r>
              <a:rPr lang="en-US" altLang="ja-JP" sz="41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t. </a:t>
            </a:r>
            <a:endParaRPr lang="en-US" sz="4100" b="1">
              <a:solidFill>
                <a:schemeClr val="tx1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  <p:sp>
        <p:nvSpPr>
          <p:cNvPr id="40963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23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40964" name="Rectangle 4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  <p:sp>
        <p:nvSpPr>
          <p:cNvPr id="40965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  <p:pic>
        <p:nvPicPr>
          <p:cNvPr id="40966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4948238"/>
            <a:ext cx="40322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/>
          </p:cNvSpPr>
          <p:nvPr/>
        </p:nvSpPr>
        <p:spPr bwMode="auto">
          <a:xfrm>
            <a:off x="1822450" y="2789238"/>
            <a:ext cx="98933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1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 pulled up a chair and waited some more.  </a:t>
            </a:r>
          </a:p>
        </p:txBody>
      </p:sp>
      <p:sp>
        <p:nvSpPr>
          <p:cNvPr id="41987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24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41988" name="Rectangle 4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  <p:sp>
        <p:nvSpPr>
          <p:cNvPr id="41989" name="Rectangle 5"/>
          <p:cNvSpPr>
            <a:spLocks/>
          </p:cNvSpPr>
          <p:nvPr/>
        </p:nvSpPr>
        <p:spPr bwMode="auto">
          <a:xfrm>
            <a:off x="3505200" y="7181850"/>
            <a:ext cx="52260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1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Still he didn</a:t>
            </a:r>
            <a:r>
              <a:rPr lang="ja-JP" altLang="en-US" sz="4100" b="1">
                <a:solidFill>
                  <a:schemeClr val="tx1"/>
                </a:solidFill>
                <a:latin typeface="Arial" charset="0"/>
                <a:ea typeface="ＭＳ Ｐゴシック" charset="0"/>
                <a:sym typeface="Tahoma" charset="0"/>
              </a:rPr>
              <a:t>’</a:t>
            </a:r>
            <a:r>
              <a:rPr lang="en-US" altLang="ja-JP" sz="41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t move.</a:t>
            </a:r>
            <a:endParaRPr lang="en-US" sz="4100" b="1">
              <a:solidFill>
                <a:schemeClr val="tx1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  <p:pic>
        <p:nvPicPr>
          <p:cNvPr id="4199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06800"/>
            <a:ext cx="24892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/>
          </p:cNvSpPr>
          <p:nvPr/>
        </p:nvSpPr>
        <p:spPr bwMode="auto">
          <a:xfrm>
            <a:off x="3581400" y="2863850"/>
            <a:ext cx="5842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1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 sang to the turtle.  </a:t>
            </a:r>
          </a:p>
        </p:txBody>
      </p:sp>
      <p:sp>
        <p:nvSpPr>
          <p:cNvPr id="43011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25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3517900" y="6165850"/>
            <a:ext cx="5194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1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Still no appearance.</a:t>
            </a:r>
          </a:p>
        </p:txBody>
      </p:sp>
      <p:pic>
        <p:nvPicPr>
          <p:cNvPr id="4301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33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3733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733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733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733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Rectangle 11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/>
          </p:cNvSpPr>
          <p:nvPr/>
        </p:nvSpPr>
        <p:spPr bwMode="auto">
          <a:xfrm>
            <a:off x="3454400" y="2660650"/>
            <a:ext cx="5803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 told turtle stories.</a:t>
            </a:r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3365500" y="7315200"/>
            <a:ext cx="6286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But nothing worked....</a:t>
            </a: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3162300" y="5270500"/>
            <a:ext cx="6692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 offered him some food. </a:t>
            </a:r>
          </a:p>
        </p:txBody>
      </p:sp>
      <p:sp>
        <p:nvSpPr>
          <p:cNvPr id="44037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26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  <p:pic>
        <p:nvPicPr>
          <p:cNvPr id="44039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487738"/>
            <a:ext cx="1701800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95675"/>
            <a:ext cx="15240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3463925"/>
            <a:ext cx="1320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3403600"/>
            <a:ext cx="16891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800" y="3441700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6056313"/>
            <a:ext cx="12573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6035675"/>
            <a:ext cx="10175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6057900"/>
            <a:ext cx="12255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7" name="Rectangle 1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/>
          </p:cNvSpPr>
          <p:nvPr/>
        </p:nvSpPr>
        <p:spPr bwMode="auto">
          <a:xfrm>
            <a:off x="1841500" y="2578100"/>
            <a:ext cx="933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Finally I had to leave so I barricaded the porch in case the turtle decided to leave too. </a:t>
            </a:r>
          </a:p>
        </p:txBody>
      </p:sp>
      <p:sp>
        <p:nvSpPr>
          <p:cNvPr id="45059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27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45060" name="Rectangle 4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>
            <a:off x="1371600" y="7175500"/>
            <a:ext cx="102219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After all, I still hadn</a:t>
            </a:r>
            <a:r>
              <a:rPr lang="ja-JP" altLang="en-US" sz="3700" b="1">
                <a:solidFill>
                  <a:schemeClr val="tx1"/>
                </a:solidFill>
                <a:latin typeface="Arial" charset="0"/>
                <a:ea typeface="ＭＳ Ｐゴシック" charset="0"/>
                <a:sym typeface="Tahoma" charset="0"/>
              </a:rPr>
              <a:t>’</a:t>
            </a:r>
            <a:r>
              <a:rPr lang="en-US" altLang="ja-JP" sz="37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t gotten a closer</a:t>
            </a:r>
            <a:r>
              <a:rPr lang="en-US" altLang="ja-JP" sz="40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</a:t>
            </a:r>
            <a:r>
              <a:rPr lang="en-US" altLang="ja-JP" sz="37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look.</a:t>
            </a:r>
            <a:endParaRPr lang="en-US" sz="3700" b="1">
              <a:solidFill>
                <a:schemeClr val="tx1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  <p:pic>
        <p:nvPicPr>
          <p:cNvPr id="45062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4143375"/>
            <a:ext cx="36957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/>
          </p:cNvSpPr>
          <p:nvPr/>
        </p:nvSpPr>
        <p:spPr bwMode="auto">
          <a:xfrm>
            <a:off x="1749425" y="3221038"/>
            <a:ext cx="53721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The turtle decided he had had enough.  When I returned, the porch was empty. He apparently didn</a:t>
            </a:r>
            <a:r>
              <a:rPr lang="ja-JP" altLang="en-US" sz="3600" b="1">
                <a:solidFill>
                  <a:schemeClr val="tx1"/>
                </a:solidFill>
                <a:latin typeface="Arial" charset="0"/>
                <a:ea typeface="ＭＳ Ｐゴシック" charset="0"/>
                <a:sym typeface="Tahoma" charset="0"/>
              </a:rPr>
              <a:t>’</a:t>
            </a:r>
            <a:r>
              <a:rPr lang="en-US" altLang="ja-JP" sz="36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t think much of my barricade.</a:t>
            </a:r>
            <a:endParaRPr lang="en-US" sz="3600" b="1">
              <a:solidFill>
                <a:schemeClr val="tx1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  <p:sp>
        <p:nvSpPr>
          <p:cNvPr id="46083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28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  <p:pic>
        <p:nvPicPr>
          <p:cNvPr id="4608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5114925"/>
            <a:ext cx="26035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795588"/>
            <a:ext cx="25908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/>
          <p:cNvSpPr>
            <a:spLocks/>
          </p:cNvSpPr>
          <p:nvPr/>
        </p:nvSpPr>
        <p:spPr bwMode="auto">
          <a:xfrm>
            <a:off x="1790700" y="3479800"/>
            <a:ext cx="54991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2300" b="1">
              <a:solidFill>
                <a:schemeClr val="tx1"/>
              </a:solidFill>
              <a:latin typeface="Tahoma" charset="0"/>
              <a:ea typeface="ＭＳ Ｐゴシック" charset="0"/>
              <a:sym typeface="Tahoma" charset="0"/>
            </a:endParaRPr>
          </a:p>
          <a:p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 learned a valuable lesson from that turtle.  He just bided his time and waited.  </a:t>
            </a:r>
          </a:p>
        </p:txBody>
      </p:sp>
      <p:sp>
        <p:nvSpPr>
          <p:cNvPr id="47107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29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47108" name="Rectangle 4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  <p:pic>
        <p:nvPicPr>
          <p:cNvPr id="4710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5114925"/>
            <a:ext cx="26035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795588"/>
            <a:ext cx="25908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2374900" y="4508500"/>
            <a:ext cx="1206500" cy="1270000"/>
            <a:chOff x="0" y="0"/>
            <a:chExt cx="760" cy="800"/>
          </a:xfrm>
        </p:grpSpPr>
        <p:sp>
          <p:nvSpPr>
            <p:cNvPr id="19478" name="Rectangle 2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chemeClr val="accent1">
                <a:alpha val="41568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9" name="Rectangle 3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3797300" y="4521200"/>
            <a:ext cx="1206500" cy="1270000"/>
            <a:chOff x="0" y="0"/>
            <a:chExt cx="760" cy="800"/>
          </a:xfrm>
        </p:grpSpPr>
        <p:sp>
          <p:nvSpPr>
            <p:cNvPr id="19476" name="Rectangle 5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7" name="Rectangle 6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19460" name="Group 10"/>
          <p:cNvGrpSpPr>
            <a:grpSpLocks/>
          </p:cNvGrpSpPr>
          <p:nvPr/>
        </p:nvGrpSpPr>
        <p:grpSpPr bwMode="auto">
          <a:xfrm>
            <a:off x="5219700" y="4533900"/>
            <a:ext cx="1206500" cy="1270000"/>
            <a:chOff x="0" y="0"/>
            <a:chExt cx="760" cy="800"/>
          </a:xfrm>
        </p:grpSpPr>
        <p:sp>
          <p:nvSpPr>
            <p:cNvPr id="19474" name="Rectangle 8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5" name="Rectangle 9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19461" name="Group 13"/>
          <p:cNvGrpSpPr>
            <a:grpSpLocks/>
          </p:cNvGrpSpPr>
          <p:nvPr/>
        </p:nvGrpSpPr>
        <p:grpSpPr bwMode="auto">
          <a:xfrm>
            <a:off x="6705600" y="4533900"/>
            <a:ext cx="1206500" cy="1270000"/>
            <a:chOff x="0" y="0"/>
            <a:chExt cx="760" cy="800"/>
          </a:xfrm>
        </p:grpSpPr>
        <p:sp>
          <p:nvSpPr>
            <p:cNvPr id="19472" name="Rectangle 11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3" name="Rectangle 12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19462" name="Group 16"/>
          <p:cNvGrpSpPr>
            <a:grpSpLocks/>
          </p:cNvGrpSpPr>
          <p:nvPr/>
        </p:nvGrpSpPr>
        <p:grpSpPr bwMode="auto">
          <a:xfrm>
            <a:off x="8191500" y="4533900"/>
            <a:ext cx="1320800" cy="1270000"/>
            <a:chOff x="0" y="0"/>
            <a:chExt cx="832" cy="800"/>
          </a:xfrm>
        </p:grpSpPr>
        <p:sp>
          <p:nvSpPr>
            <p:cNvPr id="19470" name="Rectangle 14"/>
            <p:cNvSpPr>
              <a:spLocks/>
            </p:cNvSpPr>
            <p:nvPr/>
          </p:nvSpPr>
          <p:spPr bwMode="auto">
            <a:xfrm>
              <a:off x="0" y="0"/>
              <a:ext cx="832" cy="800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1" name="Rectangle 15"/>
            <p:cNvSpPr>
              <a:spLocks/>
            </p:cNvSpPr>
            <p:nvPr/>
          </p:nvSpPr>
          <p:spPr bwMode="auto">
            <a:xfrm>
              <a:off x="0" y="128"/>
              <a:ext cx="83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6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ctrl</a:t>
              </a:r>
            </a:p>
          </p:txBody>
        </p:sp>
      </p:grpSp>
      <p:sp>
        <p:nvSpPr>
          <p:cNvPr id="19463" name="Rectangle 17"/>
          <p:cNvSpPr>
            <a:spLocks/>
          </p:cNvSpPr>
          <p:nvPr/>
        </p:nvSpPr>
        <p:spPr bwMode="auto">
          <a:xfrm>
            <a:off x="2586038" y="1314450"/>
            <a:ext cx="7823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7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behaviour would you expect to see in someone with </a:t>
            </a:r>
          </a:p>
        </p:txBody>
      </p:sp>
      <p:grpSp>
        <p:nvGrpSpPr>
          <p:cNvPr id="19464" name="Group 20"/>
          <p:cNvGrpSpPr>
            <a:grpSpLocks/>
          </p:cNvGrpSpPr>
          <p:nvPr/>
        </p:nvGrpSpPr>
        <p:grpSpPr bwMode="auto">
          <a:xfrm>
            <a:off x="9728200" y="4508500"/>
            <a:ext cx="1320800" cy="1270000"/>
            <a:chOff x="0" y="0"/>
            <a:chExt cx="832" cy="800"/>
          </a:xfrm>
        </p:grpSpPr>
        <p:sp>
          <p:nvSpPr>
            <p:cNvPr id="19468" name="Rectangle 18"/>
            <p:cNvSpPr>
              <a:spLocks/>
            </p:cNvSpPr>
            <p:nvPr/>
          </p:nvSpPr>
          <p:spPr bwMode="auto">
            <a:xfrm>
              <a:off x="0" y="0"/>
              <a:ext cx="832" cy="800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9" name="Rectangle 19"/>
            <p:cNvSpPr>
              <a:spLocks/>
            </p:cNvSpPr>
            <p:nvPr/>
          </p:nvSpPr>
          <p:spPr bwMode="auto">
            <a:xfrm>
              <a:off x="0" y="112"/>
              <a:ext cx="83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?</a:t>
              </a:r>
            </a:p>
          </p:txBody>
        </p:sp>
      </p:grpSp>
      <p:pic>
        <p:nvPicPr>
          <p:cNvPr id="19465" name="Picture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5913438"/>
            <a:ext cx="18415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Rectangle 2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>
                <a:solidFill>
                  <a:schemeClr val="tx1"/>
                </a:solidFill>
                <a:ea typeface="ＭＳ Ｐゴシック" charset="0"/>
              </a:rPr>
              <a:t>3</a:t>
            </a:r>
          </a:p>
        </p:txBody>
      </p:sp>
      <p:sp>
        <p:nvSpPr>
          <p:cNvPr id="19467" name="Rectangle 23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/>
          </p:cNvSpPr>
          <p:nvPr/>
        </p:nvSpPr>
        <p:spPr bwMode="auto">
          <a:xfrm>
            <a:off x="1893888" y="2789238"/>
            <a:ext cx="61087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He wasn</a:t>
            </a:r>
            <a:r>
              <a:rPr lang="ja-JP" altLang="en-US" sz="3800" b="1">
                <a:solidFill>
                  <a:schemeClr val="tx1"/>
                </a:solidFill>
                <a:latin typeface="Arial" charset="0"/>
                <a:ea typeface="ＭＳ Ｐゴシック" charset="0"/>
                <a:sym typeface="Tahoma" charset="0"/>
              </a:rPr>
              <a:t>’</a:t>
            </a:r>
            <a:r>
              <a:rPr lang="en-US" altLang="ja-JP" sz="38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t much interested in food, songs or stories.  He only wanted me to go away.  </a:t>
            </a:r>
            <a:endParaRPr lang="en-US" sz="3800" b="1">
              <a:solidFill>
                <a:schemeClr val="tx1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  <p:sp>
        <p:nvSpPr>
          <p:cNvPr id="48131" name="Rectangle 3"/>
          <p:cNvSpPr>
            <a:spLocks/>
          </p:cNvSpPr>
          <p:nvPr/>
        </p:nvSpPr>
        <p:spPr bwMode="auto">
          <a:xfrm>
            <a:off x="1893888" y="5453063"/>
            <a:ext cx="57277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So he patiently waited until I left.  </a:t>
            </a:r>
          </a:p>
          <a:p>
            <a:endParaRPr lang="en-US" sz="3800" b="1">
              <a:solidFill>
                <a:schemeClr val="tx1"/>
              </a:solidFill>
              <a:latin typeface="Tahoma" charset="0"/>
              <a:ea typeface="ＭＳ Ｐゴシック" charset="0"/>
              <a:sym typeface="Tahoma" charset="0"/>
            </a:endParaRPr>
          </a:p>
          <a:p>
            <a:r>
              <a:rPr lang="en-US" sz="38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Then he left too!</a:t>
            </a:r>
          </a:p>
        </p:txBody>
      </p:sp>
      <p:sp>
        <p:nvSpPr>
          <p:cNvPr id="48132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30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48133" name="Rectangle 5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  <p:pic>
        <p:nvPicPr>
          <p:cNvPr id="4813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5114925"/>
            <a:ext cx="26035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795588"/>
            <a:ext cx="25908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8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2"/>
          <p:cNvSpPr>
            <a:spLocks/>
          </p:cNvSpPr>
          <p:nvPr/>
        </p:nvSpPr>
        <p:spPr bwMode="auto">
          <a:xfrm>
            <a:off x="2830513" y="2497138"/>
            <a:ext cx="7289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642938" indent="-639763">
              <a:buFontTx/>
              <a:buAutoNum type="arabicPeriod"/>
            </a:pPr>
            <a:r>
              <a:rPr lang="en-US" sz="36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did the turtle do that showed he was patient?</a:t>
            </a:r>
          </a:p>
        </p:txBody>
      </p:sp>
      <p:sp>
        <p:nvSpPr>
          <p:cNvPr id="49155" name="Rectangle 3"/>
          <p:cNvSpPr>
            <a:spLocks/>
          </p:cNvSpPr>
          <p:nvPr/>
        </p:nvSpPr>
        <p:spPr bwMode="auto">
          <a:xfrm>
            <a:off x="2830513" y="4084638"/>
            <a:ext cx="7289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584200" indent="-546100">
              <a:buFontTx/>
              <a:buAutoNum type="arabicPeriod" startAt="2"/>
            </a:pPr>
            <a:r>
              <a:rPr lang="en-US" sz="36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Why do you think the turtle chose to act in this way?</a:t>
            </a:r>
          </a:p>
        </p:txBody>
      </p:sp>
      <p:pic>
        <p:nvPicPr>
          <p:cNvPr id="4915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5381625"/>
            <a:ext cx="3354387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31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  <p:sp>
        <p:nvSpPr>
          <p:cNvPr id="49159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/>
          </p:cNvSpPr>
          <p:nvPr/>
        </p:nvSpPr>
        <p:spPr bwMode="auto">
          <a:xfrm>
            <a:off x="3248025" y="2590800"/>
            <a:ext cx="652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7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Is an </a:t>
            </a:r>
            <a:r>
              <a:rPr lang="en-US" sz="75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action!!</a:t>
            </a:r>
          </a:p>
        </p:txBody>
      </p:sp>
      <p:sp>
        <p:nvSpPr>
          <p:cNvPr id="50179" name="Rectangle 3"/>
          <p:cNvSpPr>
            <a:spLocks/>
          </p:cNvSpPr>
          <p:nvPr/>
        </p:nvSpPr>
        <p:spPr bwMode="auto">
          <a:xfrm>
            <a:off x="2441575" y="3871913"/>
            <a:ext cx="81327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Learning to </a:t>
            </a:r>
            <a:r>
              <a:rPr lang="en-US" sz="43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WAIT</a:t>
            </a:r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is an </a:t>
            </a:r>
            <a:r>
              <a:rPr lang="en-US" sz="43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action</a:t>
            </a:r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32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  <p:pic>
        <p:nvPicPr>
          <p:cNvPr id="50182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4572000"/>
            <a:ext cx="210185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/>
          <p:cNvSpPr>
            <a:spLocks/>
          </p:cNvSpPr>
          <p:nvPr/>
        </p:nvSpPr>
        <p:spPr bwMode="auto">
          <a:xfrm>
            <a:off x="2994025" y="2578100"/>
            <a:ext cx="701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is  learning  to wait </a:t>
            </a:r>
          </a:p>
        </p:txBody>
      </p:sp>
      <p:sp>
        <p:nvSpPr>
          <p:cNvPr id="51203" name="Rectangle 3"/>
          <p:cNvSpPr>
            <a:spLocks/>
          </p:cNvSpPr>
          <p:nvPr/>
        </p:nvSpPr>
        <p:spPr bwMode="auto">
          <a:xfrm>
            <a:off x="3054350" y="3606800"/>
            <a:ext cx="6900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Sometimes at home we </a:t>
            </a:r>
          </a:p>
          <a:p>
            <a:pPr algn="ctr"/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need to learn to</a:t>
            </a:r>
            <a:r>
              <a:rPr lang="en-US" sz="45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 wait</a:t>
            </a:r>
          </a:p>
        </p:txBody>
      </p:sp>
      <p:sp>
        <p:nvSpPr>
          <p:cNvPr id="51204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33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  <p:pic>
        <p:nvPicPr>
          <p:cNvPr id="51206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5105400"/>
            <a:ext cx="19177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9" name="Group 9"/>
          <p:cNvGrpSpPr>
            <a:grpSpLocks/>
          </p:cNvGrpSpPr>
          <p:nvPr/>
        </p:nvGrpSpPr>
        <p:grpSpPr bwMode="auto">
          <a:xfrm>
            <a:off x="4435475" y="5129213"/>
            <a:ext cx="4391025" cy="2058987"/>
            <a:chOff x="0" y="0"/>
            <a:chExt cx="2765" cy="1296"/>
          </a:xfrm>
        </p:grpSpPr>
        <p:sp>
          <p:nvSpPr>
            <p:cNvPr id="2" name="AutoShape 7"/>
            <p:cNvSpPr>
              <a:spLocks/>
            </p:cNvSpPr>
            <p:nvPr/>
          </p:nvSpPr>
          <p:spPr bwMode="auto">
            <a:xfrm>
              <a:off x="0" y="0"/>
              <a:ext cx="2765" cy="1296"/>
            </a:xfrm>
            <a:custGeom>
              <a:avLst/>
              <a:gdLst>
                <a:gd name="T0" fmla="*/ 5617 w 21370"/>
                <a:gd name="T1" fmla="*/ 9910 h 20988"/>
                <a:gd name="T2" fmla="*/ 13926 w 21370"/>
                <a:gd name="T3" fmla="*/ 17 h 20988"/>
                <a:gd name="T4" fmla="*/ 21358 w 21370"/>
                <a:gd name="T5" fmla="*/ 11078 h 20988"/>
                <a:gd name="T6" fmla="*/ 13049 w 21370"/>
                <a:gd name="T7" fmla="*/ 20971 h 20988"/>
                <a:gd name="T8" fmla="*/ 6026 w 21370"/>
                <a:gd name="T9" fmla="*/ 13876 h 20988"/>
                <a:gd name="T10" fmla="*/ 0 w 21370"/>
                <a:gd name="T11" fmla="*/ 12955 h 20988"/>
                <a:gd name="T12" fmla="*/ 5617 w 21370"/>
                <a:gd name="T13" fmla="*/ 9910 h 20988"/>
                <a:gd name="T14" fmla="*/ 5617 w 21370"/>
                <a:gd name="T15" fmla="*/ 9910 h 20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70" h="20988">
                  <a:moveTo>
                    <a:pt x="5617" y="9910"/>
                  </a:moveTo>
                  <a:cubicBezTo>
                    <a:pt x="5860" y="4123"/>
                    <a:pt x="9580" y="-306"/>
                    <a:pt x="13926" y="17"/>
                  </a:cubicBezTo>
                  <a:cubicBezTo>
                    <a:pt x="18273" y="339"/>
                    <a:pt x="21600" y="5291"/>
                    <a:pt x="21358" y="11078"/>
                  </a:cubicBezTo>
                  <a:cubicBezTo>
                    <a:pt x="21115" y="16865"/>
                    <a:pt x="17396" y="21294"/>
                    <a:pt x="13049" y="20971"/>
                  </a:cubicBezTo>
                  <a:cubicBezTo>
                    <a:pt x="9840" y="20733"/>
                    <a:pt x="7062" y="17926"/>
                    <a:pt x="6026" y="13876"/>
                  </a:cubicBezTo>
                  <a:lnTo>
                    <a:pt x="0" y="12955"/>
                  </a:lnTo>
                  <a:lnTo>
                    <a:pt x="5617" y="9910"/>
                  </a:lnTo>
                  <a:close/>
                  <a:moveTo>
                    <a:pt x="5617" y="9910"/>
                  </a:moveTo>
                </a:path>
              </a:pathLst>
            </a:custGeom>
            <a:solidFill>
              <a:srgbClr val="0082E5">
                <a:alpha val="61568"/>
              </a:srgbClr>
            </a:solidFill>
            <a:ln w="25400" cap="flat">
              <a:solidFill>
                <a:srgbClr val="63A0C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10" name="Rectangle 8"/>
            <p:cNvSpPr>
              <a:spLocks/>
            </p:cNvSpPr>
            <p:nvPr/>
          </p:nvSpPr>
          <p:spPr bwMode="auto">
            <a:xfrm>
              <a:off x="1025" y="244"/>
              <a:ext cx="1440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Tahoma" charset="0"/>
                  <a:ea typeface="ＭＳ Ｐゴシック" charset="0"/>
                  <a:sym typeface="Tahoma" charset="0"/>
                </a:rPr>
                <a:t>Wait a</a:t>
              </a:r>
              <a:r>
                <a:rPr lang="en-US" sz="4300" b="1">
                  <a:solidFill>
                    <a:srgbClr val="FF0000"/>
                  </a:solidFill>
                  <a:latin typeface="Tahoma" charset="0"/>
                  <a:ea typeface="ＭＳ Ｐゴシック" charset="0"/>
                  <a:sym typeface="Tahoma" charset="0"/>
                </a:rPr>
                <a:t> </a:t>
              </a:r>
              <a:r>
                <a:rPr lang="en-US" sz="4100" b="1">
                  <a:solidFill>
                    <a:srgbClr val="FF0000"/>
                  </a:solidFill>
                  <a:latin typeface="Tahoma" charset="0"/>
                  <a:ea typeface="ＭＳ Ｐゴシック" charset="0"/>
                  <a:sym typeface="Tahoma" charset="0"/>
                </a:rPr>
                <a:t>minute!!</a:t>
              </a:r>
            </a:p>
          </p:txBody>
        </p:sp>
      </p:grpSp>
      <p:sp>
        <p:nvSpPr>
          <p:cNvPr id="51208" name="Rectangle 10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34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52227" name="Rectangle 3"/>
          <p:cNvSpPr>
            <a:spLocks/>
          </p:cNvSpPr>
          <p:nvPr/>
        </p:nvSpPr>
        <p:spPr bwMode="auto">
          <a:xfrm>
            <a:off x="2994025" y="2578100"/>
            <a:ext cx="701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5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is  learning  to wait 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3054350" y="3606800"/>
            <a:ext cx="6900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Sometimes at home we </a:t>
            </a:r>
          </a:p>
          <a:p>
            <a:pPr algn="ctr"/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need to learn to</a:t>
            </a:r>
            <a:r>
              <a:rPr lang="en-US" sz="45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 wait</a:t>
            </a: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  <p:pic>
        <p:nvPicPr>
          <p:cNvPr id="5223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5105400"/>
            <a:ext cx="19177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33" name="Group 9"/>
          <p:cNvGrpSpPr>
            <a:grpSpLocks/>
          </p:cNvGrpSpPr>
          <p:nvPr/>
        </p:nvGrpSpPr>
        <p:grpSpPr bwMode="auto">
          <a:xfrm>
            <a:off x="4402138" y="5130800"/>
            <a:ext cx="4424362" cy="2082800"/>
            <a:chOff x="0" y="0"/>
            <a:chExt cx="2786" cy="1312"/>
          </a:xfrm>
        </p:grpSpPr>
        <p:sp>
          <p:nvSpPr>
            <p:cNvPr id="2" name="AutoShape 7"/>
            <p:cNvSpPr>
              <a:spLocks/>
            </p:cNvSpPr>
            <p:nvPr/>
          </p:nvSpPr>
          <p:spPr bwMode="auto">
            <a:xfrm>
              <a:off x="0" y="0"/>
              <a:ext cx="2786" cy="1312"/>
            </a:xfrm>
            <a:custGeom>
              <a:avLst/>
              <a:gdLst>
                <a:gd name="T0" fmla="*/ 10811 w 21600"/>
                <a:gd name="T1" fmla="*/ 0 h 21600"/>
                <a:gd name="T2" fmla="*/ 5788 w 21600"/>
                <a:gd name="T3" fmla="*/ 10668 h 21600"/>
                <a:gd name="T4" fmla="*/ 5788 w 21600"/>
                <a:gd name="T5" fmla="*/ 10742 h 21600"/>
                <a:gd name="T6" fmla="*/ 0 w 21600"/>
                <a:gd name="T7" fmla="*/ 12994 h 21600"/>
                <a:gd name="T8" fmla="*/ 5928 w 21600"/>
                <a:gd name="T9" fmla="*/ 13381 h 21600"/>
                <a:gd name="T10" fmla="*/ 10811 w 21600"/>
                <a:gd name="T11" fmla="*/ 21600 h 21600"/>
                <a:gd name="T12" fmla="*/ 16577 w 21600"/>
                <a:gd name="T13" fmla="*/ 21600 h 21600"/>
                <a:gd name="T14" fmla="*/ 21600 w 21600"/>
                <a:gd name="T15" fmla="*/ 10932 h 21600"/>
                <a:gd name="T16" fmla="*/ 21600 w 21600"/>
                <a:gd name="T17" fmla="*/ 10668 h 21600"/>
                <a:gd name="T18" fmla="*/ 16577 w 21600"/>
                <a:gd name="T19" fmla="*/ 0 h 21600"/>
                <a:gd name="T20" fmla="*/ 10811 w 21600"/>
                <a:gd name="T21" fmla="*/ 0 h 21600"/>
                <a:gd name="T22" fmla="*/ 10811 w 21600"/>
                <a:gd name="T2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10811" y="0"/>
                  </a:moveTo>
                  <a:cubicBezTo>
                    <a:pt x="8037" y="0"/>
                    <a:pt x="5788" y="4776"/>
                    <a:pt x="5788" y="10668"/>
                  </a:cubicBezTo>
                  <a:lnTo>
                    <a:pt x="5788" y="10742"/>
                  </a:lnTo>
                  <a:lnTo>
                    <a:pt x="0" y="12994"/>
                  </a:lnTo>
                  <a:lnTo>
                    <a:pt x="5928" y="13381"/>
                  </a:lnTo>
                  <a:cubicBezTo>
                    <a:pt x="6449" y="18090"/>
                    <a:pt x="8434" y="21600"/>
                    <a:pt x="10811" y="21600"/>
                  </a:cubicBezTo>
                  <a:lnTo>
                    <a:pt x="16577" y="21600"/>
                  </a:lnTo>
                  <a:cubicBezTo>
                    <a:pt x="19351" y="21600"/>
                    <a:pt x="21600" y="16824"/>
                    <a:pt x="21600" y="10932"/>
                  </a:cubicBezTo>
                  <a:lnTo>
                    <a:pt x="21600" y="10668"/>
                  </a:lnTo>
                  <a:cubicBezTo>
                    <a:pt x="21600" y="4776"/>
                    <a:pt x="19351" y="0"/>
                    <a:pt x="16577" y="0"/>
                  </a:cubicBezTo>
                  <a:lnTo>
                    <a:pt x="10811" y="0"/>
                  </a:lnTo>
                  <a:close/>
                  <a:moveTo>
                    <a:pt x="10811" y="0"/>
                  </a:moveTo>
                </a:path>
              </a:pathLst>
            </a:custGeom>
            <a:solidFill>
              <a:srgbClr val="0082E5">
                <a:alpha val="61568"/>
              </a:srgbClr>
            </a:solidFill>
            <a:ln w="25400" cap="flat">
              <a:solidFill>
                <a:srgbClr val="63A0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34" name="Rectangle 8"/>
            <p:cNvSpPr>
              <a:spLocks/>
            </p:cNvSpPr>
            <p:nvPr/>
          </p:nvSpPr>
          <p:spPr bwMode="auto">
            <a:xfrm>
              <a:off x="746" y="272"/>
              <a:ext cx="204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Tahoma" charset="0"/>
                  <a:ea typeface="ＭＳ Ｐゴシック" charset="0"/>
                  <a:sym typeface="Tahoma" charset="0"/>
                </a:rPr>
                <a:t>I only have 2 hands</a:t>
              </a:r>
            </a:p>
          </p:txBody>
        </p:sp>
      </p:grpSp>
      <p:sp>
        <p:nvSpPr>
          <p:cNvPr id="52232" name="Rectangle 10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/>
          <p:cNvSpPr>
            <a:spLocks/>
          </p:cNvSpPr>
          <p:nvPr/>
        </p:nvSpPr>
        <p:spPr bwMode="auto">
          <a:xfrm>
            <a:off x="3463925" y="2222500"/>
            <a:ext cx="6108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8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is  learning  to wait</a:t>
            </a:r>
          </a:p>
        </p:txBody>
      </p:sp>
      <p:sp>
        <p:nvSpPr>
          <p:cNvPr id="53251" name="Rectangle 3"/>
          <p:cNvSpPr>
            <a:spLocks/>
          </p:cNvSpPr>
          <p:nvPr/>
        </p:nvSpPr>
        <p:spPr bwMode="auto">
          <a:xfrm>
            <a:off x="2654300" y="3048000"/>
            <a:ext cx="7721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3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When  do  you  find  it </a:t>
            </a:r>
          </a:p>
          <a:p>
            <a:pPr algn="ctr"/>
            <a:r>
              <a:rPr lang="en-US" sz="53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hard to  </a:t>
            </a:r>
            <a:r>
              <a:rPr lang="en-US" sz="53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wait </a:t>
            </a:r>
            <a:r>
              <a:rPr lang="en-US" sz="53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?</a:t>
            </a: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35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  <p:pic>
        <p:nvPicPr>
          <p:cNvPr id="5325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4787900"/>
            <a:ext cx="455136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/>
          </p:cNvSpPr>
          <p:nvPr/>
        </p:nvSpPr>
        <p:spPr bwMode="auto">
          <a:xfrm>
            <a:off x="2565400" y="3175000"/>
            <a:ext cx="7886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feelings do you have </a:t>
            </a:r>
          </a:p>
          <a:p>
            <a:pPr algn="ctr"/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when you have to</a:t>
            </a:r>
            <a:r>
              <a:rPr lang="en-US" sz="4600" b="1">
                <a:solidFill>
                  <a:srgbClr val="008000"/>
                </a:solidFill>
                <a:latin typeface="Tahoma" charset="0"/>
                <a:ea typeface="ＭＳ Ｐゴシック" charset="0"/>
                <a:sym typeface="Tahoma" charset="0"/>
              </a:rPr>
              <a:t>  </a:t>
            </a:r>
            <a:r>
              <a:rPr lang="en-US" sz="46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wait ?</a:t>
            </a:r>
          </a:p>
        </p:txBody>
      </p:sp>
      <p:sp>
        <p:nvSpPr>
          <p:cNvPr id="54275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36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3463925" y="2222500"/>
            <a:ext cx="6108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8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is  learning  to wait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  <p:pic>
        <p:nvPicPr>
          <p:cNvPr id="54279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4787900"/>
            <a:ext cx="455136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/>
          </p:cNvSpPr>
          <p:nvPr/>
        </p:nvSpPr>
        <p:spPr bwMode="auto">
          <a:xfrm>
            <a:off x="2166938" y="10541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  <a:r>
              <a:rPr lang="en-US" sz="45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in Action</a:t>
            </a:r>
          </a:p>
        </p:txBody>
      </p:sp>
      <p:graphicFrame>
        <p:nvGraphicFramePr>
          <p:cNvPr id="55299" name="Group 3"/>
          <p:cNvGraphicFramePr>
            <a:graphicFrameLocks noGrp="1"/>
          </p:cNvGraphicFramePr>
          <p:nvPr/>
        </p:nvGraphicFramePr>
        <p:xfrm>
          <a:off x="1485900" y="1773238"/>
          <a:ext cx="10045700" cy="6110288"/>
        </p:xfrm>
        <a:graphic>
          <a:graphicData uri="http://schemas.openxmlformats.org/drawingml/2006/table">
            <a:tbl>
              <a:tblPr/>
              <a:tblGrid>
                <a:gridCol w="3208338"/>
                <a:gridCol w="3022600"/>
                <a:gridCol w="3814762"/>
              </a:tblGrid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When do you find it hard to wait?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727272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What feelings do you have?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727272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3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What choices do you have?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Tahoma" charset="0"/>
                        <a:sym typeface="Tahom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What consequences could there be?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Choices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.</a:t>
                      </a:r>
                    </a:p>
                  </a:txBody>
                  <a:tcPr marL="50800" marR="50800" marT="50800" marB="50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6" charset="0"/>
                        <a:cs typeface="ヒラギノ角ゴ ProN W6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727272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6" charset="0"/>
                        <a:cs typeface="ヒラギノ角ゴ ProN W6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318" name="Rectangle 38"/>
          <p:cNvSpPr>
            <a:spLocks/>
          </p:cNvSpPr>
          <p:nvPr/>
        </p:nvSpPr>
        <p:spPr bwMode="auto">
          <a:xfrm>
            <a:off x="7847013" y="3500438"/>
            <a:ext cx="20177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Consequences</a:t>
            </a:r>
          </a:p>
        </p:txBody>
      </p:sp>
      <p:sp>
        <p:nvSpPr>
          <p:cNvPr id="55319" name="Rectangle 39"/>
          <p:cNvSpPr>
            <a:spLocks/>
          </p:cNvSpPr>
          <p:nvPr/>
        </p:nvSpPr>
        <p:spPr bwMode="auto">
          <a:xfrm>
            <a:off x="1139825" y="6737350"/>
            <a:ext cx="368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Decide  on the BEST choice and </a:t>
            </a:r>
            <a:r>
              <a:rPr lang="ja-JP" altLang="en-US" sz="2200" b="1">
                <a:solidFill>
                  <a:srgbClr val="FF2712"/>
                </a:solidFill>
                <a:latin typeface="Arial" charset="0"/>
                <a:ea typeface="ＭＳ Ｐゴシック" charset="0"/>
                <a:sym typeface="Tahoma" charset="0"/>
              </a:rPr>
              <a:t>“</a:t>
            </a:r>
            <a:r>
              <a:rPr lang="en-US" altLang="ja-JP" sz="2200" b="1">
                <a:solidFill>
                  <a:srgbClr val="FF2712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Do It</a:t>
            </a:r>
            <a:r>
              <a:rPr lang="ja-JP" altLang="en-US" sz="2200" b="1">
                <a:solidFill>
                  <a:srgbClr val="FF2712"/>
                </a:solidFill>
                <a:latin typeface="Arial" charset="0"/>
                <a:ea typeface="ＭＳ Ｐゴシック" charset="0"/>
                <a:sym typeface="Tahoma" charset="0"/>
              </a:rPr>
              <a:t>”</a:t>
            </a:r>
            <a:endParaRPr lang="en-US" sz="2200" b="1">
              <a:solidFill>
                <a:srgbClr val="FF2712"/>
              </a:solidFill>
              <a:latin typeface="Tahoma" charset="0"/>
              <a:ea typeface="ＭＳ Ｐゴシック" charset="0"/>
              <a:sym typeface="Tahoma" charset="0"/>
            </a:endParaRPr>
          </a:p>
        </p:txBody>
      </p:sp>
      <p:sp>
        <p:nvSpPr>
          <p:cNvPr id="55320" name="Rectangle 40"/>
          <p:cNvSpPr>
            <a:spLocks/>
          </p:cNvSpPr>
          <p:nvPr/>
        </p:nvSpPr>
        <p:spPr bwMode="auto">
          <a:xfrm>
            <a:off x="4875213" y="6445250"/>
            <a:ext cx="6400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The best choice is:</a:t>
            </a:r>
            <a:r>
              <a:rPr lang="en-US" sz="2200">
                <a:solidFill>
                  <a:schemeClr val="tx1"/>
                </a:solidFill>
                <a:latin typeface="B VAG Rounded Bold" charset="0"/>
                <a:ea typeface="ＭＳ Ｐゴシック" charset="0"/>
                <a:sym typeface="B VAG Rounded Bold" charset="0"/>
              </a:rPr>
              <a:t>__________________________ _______________________________________________________________________________________________________________________________________</a:t>
            </a:r>
          </a:p>
        </p:txBody>
      </p:sp>
      <p:sp>
        <p:nvSpPr>
          <p:cNvPr id="55321" name="Rectangle 41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37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55322" name="Rectangle 42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/>
          </p:cNvSpPr>
          <p:nvPr/>
        </p:nvSpPr>
        <p:spPr bwMode="auto">
          <a:xfrm>
            <a:off x="2571750" y="2552700"/>
            <a:ext cx="78486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When  do you </a:t>
            </a:r>
            <a:r>
              <a:rPr lang="en-US" sz="48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take turns</a:t>
            </a:r>
            <a:r>
              <a:rPr lang="en-US" sz="48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at school?</a:t>
            </a:r>
          </a:p>
        </p:txBody>
      </p:sp>
      <p:sp>
        <p:nvSpPr>
          <p:cNvPr id="56323" name="Rectangle 3"/>
          <p:cNvSpPr>
            <a:spLocks/>
          </p:cNvSpPr>
          <p:nvPr/>
        </p:nvSpPr>
        <p:spPr bwMode="auto">
          <a:xfrm>
            <a:off x="2032000" y="4584700"/>
            <a:ext cx="89535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Is it </a:t>
            </a:r>
            <a:r>
              <a:rPr lang="en-US" sz="48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fair</a:t>
            </a:r>
            <a:r>
              <a:rPr lang="en-US" sz="48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to </a:t>
            </a:r>
            <a:r>
              <a:rPr lang="en-US" sz="48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take turns</a:t>
            </a:r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?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4660900" y="5880100"/>
            <a:ext cx="36957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81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WHY?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38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25733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  <p:pic>
        <p:nvPicPr>
          <p:cNvPr id="56327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5" y="5521325"/>
            <a:ext cx="21971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Rectangle 8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  <p:bldP spid="5632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39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57347" name="Rectangle 3"/>
          <p:cNvSpPr>
            <a:spLocks/>
          </p:cNvSpPr>
          <p:nvPr/>
        </p:nvSpPr>
        <p:spPr bwMode="auto">
          <a:xfrm>
            <a:off x="2852738" y="1295400"/>
            <a:ext cx="7289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en-US" sz="70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IMPATIENCE</a:t>
            </a: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2857500" y="5740400"/>
            <a:ext cx="728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IMPATIENCE</a:t>
            </a:r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5375275" y="7200900"/>
            <a:ext cx="226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000" b="1" u="sng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NOW!!</a:t>
            </a:r>
          </a:p>
        </p:txBody>
      </p:sp>
      <p:sp>
        <p:nvSpPr>
          <p:cNvPr id="57350" name="Rectangle 6"/>
          <p:cNvSpPr>
            <a:spLocks/>
          </p:cNvSpPr>
          <p:nvPr/>
        </p:nvSpPr>
        <p:spPr bwMode="auto">
          <a:xfrm>
            <a:off x="4367213" y="6500813"/>
            <a:ext cx="4279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is wanting things...</a:t>
            </a:r>
          </a:p>
        </p:txBody>
      </p:sp>
      <p:sp>
        <p:nvSpPr>
          <p:cNvPr id="57351" name="Rectangle 7"/>
          <p:cNvSpPr>
            <a:spLocks/>
          </p:cNvSpPr>
          <p:nvPr/>
        </p:nvSpPr>
        <p:spPr bwMode="auto">
          <a:xfrm>
            <a:off x="3541713" y="2436813"/>
            <a:ext cx="5930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is the opposite to </a:t>
            </a:r>
            <a:r>
              <a:rPr lang="en-US" sz="35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  <p:pic>
        <p:nvPicPr>
          <p:cNvPr id="57352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3133725"/>
            <a:ext cx="21971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Rectangle 9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/>
          </p:cNvSpPr>
          <p:nvPr/>
        </p:nvSpPr>
        <p:spPr bwMode="auto">
          <a:xfrm>
            <a:off x="2522538" y="2882900"/>
            <a:ext cx="7962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76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IS  A  CHOICE</a:t>
            </a:r>
          </a:p>
        </p:txBody>
      </p:sp>
      <p:grpSp>
        <p:nvGrpSpPr>
          <p:cNvPr id="20483" name="Group 5"/>
          <p:cNvGrpSpPr>
            <a:grpSpLocks/>
          </p:cNvGrpSpPr>
          <p:nvPr/>
        </p:nvGrpSpPr>
        <p:grpSpPr bwMode="auto">
          <a:xfrm>
            <a:off x="1727200" y="4381500"/>
            <a:ext cx="1092200" cy="1244600"/>
            <a:chOff x="0" y="0"/>
            <a:chExt cx="688" cy="784"/>
          </a:xfrm>
        </p:grpSpPr>
        <p:sp>
          <p:nvSpPr>
            <p:cNvPr id="20543" name="Rectangle 3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>
              <a:solidFill>
                <a:srgbClr val="86CD4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44" name="Rectangle 4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sym typeface="Tahoma" charset="0"/>
                </a:rPr>
                <a:t>A</a:t>
              </a:r>
            </a:p>
          </p:txBody>
        </p:sp>
      </p:grp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8724900" y="4381500"/>
            <a:ext cx="1092200" cy="1244600"/>
            <a:chOff x="0" y="0"/>
            <a:chExt cx="688" cy="784"/>
          </a:xfrm>
        </p:grpSpPr>
        <p:sp>
          <p:nvSpPr>
            <p:cNvPr id="20541" name="Rectangle 6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0082E5">
                <a:alpha val="61568"/>
              </a:srgbClr>
            </a:solidFill>
            <a:ln w="25400">
              <a:solidFill>
                <a:srgbClr val="63A0C9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42" name="Rectangle 7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0000FF"/>
                  </a:solidFill>
                  <a:latin typeface="Tahoma" charset="0"/>
                  <a:ea typeface="ＭＳ Ｐゴシック" charset="0"/>
                  <a:sym typeface="Tahoma" charset="0"/>
                </a:rPr>
                <a:t>o</a:t>
              </a:r>
            </a:p>
          </p:txBody>
        </p:sp>
      </p:grpSp>
      <p:grpSp>
        <p:nvGrpSpPr>
          <p:cNvPr id="20485" name="Group 11"/>
          <p:cNvGrpSpPr>
            <a:grpSpLocks/>
          </p:cNvGrpSpPr>
          <p:nvPr/>
        </p:nvGrpSpPr>
        <p:grpSpPr bwMode="auto">
          <a:xfrm>
            <a:off x="9906000" y="4381500"/>
            <a:ext cx="1092200" cy="1244600"/>
            <a:chOff x="0" y="0"/>
            <a:chExt cx="688" cy="784"/>
          </a:xfrm>
        </p:grpSpPr>
        <p:sp>
          <p:nvSpPr>
            <p:cNvPr id="20539" name="Rectangle 9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0082E5">
                <a:alpha val="61568"/>
              </a:srgbClr>
            </a:solidFill>
            <a:ln w="25400">
              <a:solidFill>
                <a:srgbClr val="63A0C9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40" name="Rectangle 10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0000FF"/>
                  </a:solidFill>
                  <a:latin typeface="Tahoma" charset="0"/>
                  <a:ea typeface="ＭＳ Ｐゴシック" charset="0"/>
                  <a:sym typeface="Tahoma" charset="0"/>
                </a:rPr>
                <a:t>r</a:t>
              </a:r>
            </a:p>
          </p:txBody>
        </p:sp>
      </p:grpSp>
      <p:grpSp>
        <p:nvGrpSpPr>
          <p:cNvPr id="20486" name="Group 14"/>
          <p:cNvGrpSpPr>
            <a:grpSpLocks/>
          </p:cNvGrpSpPr>
          <p:nvPr/>
        </p:nvGrpSpPr>
        <p:grpSpPr bwMode="auto">
          <a:xfrm>
            <a:off x="2895600" y="4381500"/>
            <a:ext cx="1092200" cy="1244600"/>
            <a:chOff x="0" y="0"/>
            <a:chExt cx="688" cy="784"/>
          </a:xfrm>
        </p:grpSpPr>
        <p:sp>
          <p:nvSpPr>
            <p:cNvPr id="20537" name="Rectangle 12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>
              <a:solidFill>
                <a:srgbClr val="86CD4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38" name="Rectangle 13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sym typeface="Tahoma" charset="0"/>
                </a:rPr>
                <a:t>G</a:t>
              </a:r>
            </a:p>
          </p:txBody>
        </p:sp>
      </p:grpSp>
      <p:grpSp>
        <p:nvGrpSpPr>
          <p:cNvPr id="20487" name="Group 17"/>
          <p:cNvGrpSpPr>
            <a:grpSpLocks/>
          </p:cNvGrpSpPr>
          <p:nvPr/>
        </p:nvGrpSpPr>
        <p:grpSpPr bwMode="auto">
          <a:xfrm>
            <a:off x="4064000" y="4381500"/>
            <a:ext cx="1092200" cy="1244600"/>
            <a:chOff x="0" y="0"/>
            <a:chExt cx="688" cy="784"/>
          </a:xfrm>
        </p:grpSpPr>
        <p:sp>
          <p:nvSpPr>
            <p:cNvPr id="20535" name="Rectangle 15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>
              <a:solidFill>
                <a:srgbClr val="86CD4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36" name="Rectangle 16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sym typeface="Tahoma" charset="0"/>
                </a:rPr>
                <a:t>R</a:t>
              </a:r>
            </a:p>
          </p:txBody>
        </p:sp>
      </p:grpSp>
      <p:grpSp>
        <p:nvGrpSpPr>
          <p:cNvPr id="20488" name="Group 20"/>
          <p:cNvGrpSpPr>
            <a:grpSpLocks/>
          </p:cNvGrpSpPr>
          <p:nvPr/>
        </p:nvGrpSpPr>
        <p:grpSpPr bwMode="auto">
          <a:xfrm>
            <a:off x="5232400" y="4381500"/>
            <a:ext cx="1092200" cy="1244600"/>
            <a:chOff x="0" y="0"/>
            <a:chExt cx="688" cy="784"/>
          </a:xfrm>
        </p:grpSpPr>
        <p:sp>
          <p:nvSpPr>
            <p:cNvPr id="20533" name="Rectangle 18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>
              <a:solidFill>
                <a:srgbClr val="86CD4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34" name="Rectangle 19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20489" name="Group 23"/>
          <p:cNvGrpSpPr>
            <a:grpSpLocks/>
          </p:cNvGrpSpPr>
          <p:nvPr/>
        </p:nvGrpSpPr>
        <p:grpSpPr bwMode="auto">
          <a:xfrm>
            <a:off x="6413500" y="4381500"/>
            <a:ext cx="1092200" cy="1244600"/>
            <a:chOff x="0" y="0"/>
            <a:chExt cx="688" cy="784"/>
          </a:xfrm>
        </p:grpSpPr>
        <p:sp>
          <p:nvSpPr>
            <p:cNvPr id="20531" name="Rectangle 21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>
              <a:solidFill>
                <a:srgbClr val="86CD4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32" name="Rectangle 22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20490" name="Group 26"/>
          <p:cNvGrpSpPr>
            <a:grpSpLocks/>
          </p:cNvGrpSpPr>
          <p:nvPr/>
        </p:nvGrpSpPr>
        <p:grpSpPr bwMode="auto">
          <a:xfrm>
            <a:off x="1727200" y="6032500"/>
            <a:ext cx="1092200" cy="1244600"/>
            <a:chOff x="0" y="0"/>
            <a:chExt cx="688" cy="784"/>
          </a:xfrm>
        </p:grpSpPr>
        <p:sp>
          <p:nvSpPr>
            <p:cNvPr id="20529" name="Rectangle 24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30" name="Rectangle 25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sym typeface="Tahoma" charset="0"/>
                </a:rPr>
                <a:t>D</a:t>
              </a:r>
            </a:p>
          </p:txBody>
        </p:sp>
      </p:grpSp>
      <p:grpSp>
        <p:nvGrpSpPr>
          <p:cNvPr id="20491" name="Group 29"/>
          <p:cNvGrpSpPr>
            <a:grpSpLocks/>
          </p:cNvGrpSpPr>
          <p:nvPr/>
        </p:nvGrpSpPr>
        <p:grpSpPr bwMode="auto">
          <a:xfrm>
            <a:off x="2895600" y="6032500"/>
            <a:ext cx="1092200" cy="1244600"/>
            <a:chOff x="0" y="0"/>
            <a:chExt cx="688" cy="784"/>
          </a:xfrm>
        </p:grpSpPr>
        <p:sp>
          <p:nvSpPr>
            <p:cNvPr id="20527" name="Rectangle 27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28" name="Rectangle 28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sym typeface="Tahoma" charset="0"/>
                </a:rPr>
                <a:t>I</a:t>
              </a:r>
            </a:p>
          </p:txBody>
        </p:sp>
      </p:grpSp>
      <p:grpSp>
        <p:nvGrpSpPr>
          <p:cNvPr id="20492" name="Group 32"/>
          <p:cNvGrpSpPr>
            <a:grpSpLocks/>
          </p:cNvGrpSpPr>
          <p:nvPr/>
        </p:nvGrpSpPr>
        <p:grpSpPr bwMode="auto">
          <a:xfrm>
            <a:off x="4064000" y="6032500"/>
            <a:ext cx="1092200" cy="1244600"/>
            <a:chOff x="0" y="0"/>
            <a:chExt cx="688" cy="784"/>
          </a:xfrm>
        </p:grpSpPr>
        <p:sp>
          <p:nvSpPr>
            <p:cNvPr id="20525" name="Rectangle 30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26" name="Rectangle 31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20493" name="Group 35"/>
          <p:cNvGrpSpPr>
            <a:grpSpLocks/>
          </p:cNvGrpSpPr>
          <p:nvPr/>
        </p:nvGrpSpPr>
        <p:grpSpPr bwMode="auto">
          <a:xfrm>
            <a:off x="5232400" y="6032500"/>
            <a:ext cx="1092200" cy="1244600"/>
            <a:chOff x="0" y="0"/>
            <a:chExt cx="688" cy="784"/>
          </a:xfrm>
        </p:grpSpPr>
        <p:sp>
          <p:nvSpPr>
            <p:cNvPr id="20523" name="Rectangle 33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24" name="Rectangle 34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sym typeface="Tahoma" charset="0"/>
                </a:rPr>
                <a:t>A</a:t>
              </a:r>
            </a:p>
          </p:txBody>
        </p:sp>
      </p:grpSp>
      <p:grpSp>
        <p:nvGrpSpPr>
          <p:cNvPr id="20494" name="Group 38"/>
          <p:cNvGrpSpPr>
            <a:grpSpLocks/>
          </p:cNvGrpSpPr>
          <p:nvPr/>
        </p:nvGrpSpPr>
        <p:grpSpPr bwMode="auto">
          <a:xfrm>
            <a:off x="6400800" y="6032500"/>
            <a:ext cx="1092200" cy="1244600"/>
            <a:chOff x="0" y="0"/>
            <a:chExt cx="688" cy="784"/>
          </a:xfrm>
        </p:grpSpPr>
        <p:sp>
          <p:nvSpPr>
            <p:cNvPr id="20521" name="Rectangle 36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22" name="Rectangle 37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sym typeface="Tahoma" charset="0"/>
                </a:rPr>
                <a:t>G</a:t>
              </a:r>
            </a:p>
          </p:txBody>
        </p:sp>
      </p:grpSp>
      <p:grpSp>
        <p:nvGrpSpPr>
          <p:cNvPr id="20495" name="Group 41"/>
          <p:cNvGrpSpPr>
            <a:grpSpLocks/>
          </p:cNvGrpSpPr>
          <p:nvPr/>
        </p:nvGrpSpPr>
        <p:grpSpPr bwMode="auto">
          <a:xfrm>
            <a:off x="7569200" y="6032500"/>
            <a:ext cx="1092200" cy="1244600"/>
            <a:chOff x="0" y="0"/>
            <a:chExt cx="688" cy="784"/>
          </a:xfrm>
        </p:grpSpPr>
        <p:sp>
          <p:nvSpPr>
            <p:cNvPr id="20519" name="Rectangle 39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20" name="Rectangle 40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sym typeface="Tahoma" charset="0"/>
                </a:rPr>
                <a:t>R</a:t>
              </a:r>
            </a:p>
          </p:txBody>
        </p:sp>
      </p:grpSp>
      <p:grpSp>
        <p:nvGrpSpPr>
          <p:cNvPr id="20496" name="Group 44"/>
          <p:cNvGrpSpPr>
            <a:grpSpLocks/>
          </p:cNvGrpSpPr>
          <p:nvPr/>
        </p:nvGrpSpPr>
        <p:grpSpPr bwMode="auto">
          <a:xfrm>
            <a:off x="8737600" y="6032500"/>
            <a:ext cx="1092200" cy="1244600"/>
            <a:chOff x="0" y="0"/>
            <a:chExt cx="688" cy="784"/>
          </a:xfrm>
        </p:grpSpPr>
        <p:sp>
          <p:nvSpPr>
            <p:cNvPr id="20517" name="Rectangle 42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18" name="Rectangle 43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20497" name="Group 47"/>
          <p:cNvGrpSpPr>
            <a:grpSpLocks/>
          </p:cNvGrpSpPr>
          <p:nvPr/>
        </p:nvGrpSpPr>
        <p:grpSpPr bwMode="auto">
          <a:xfrm>
            <a:off x="9906000" y="6032500"/>
            <a:ext cx="1092200" cy="1244600"/>
            <a:chOff x="0" y="0"/>
            <a:chExt cx="688" cy="784"/>
          </a:xfrm>
        </p:grpSpPr>
        <p:sp>
          <p:nvSpPr>
            <p:cNvPr id="20515" name="Rectangle 45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16" name="Rectangle 46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20498" name="Group 50"/>
          <p:cNvGrpSpPr>
            <a:grpSpLocks/>
          </p:cNvGrpSpPr>
          <p:nvPr/>
        </p:nvGrpSpPr>
        <p:grpSpPr bwMode="auto">
          <a:xfrm>
            <a:off x="2933700" y="1358900"/>
            <a:ext cx="1206500" cy="1270000"/>
            <a:chOff x="0" y="0"/>
            <a:chExt cx="760" cy="800"/>
          </a:xfrm>
        </p:grpSpPr>
        <p:sp>
          <p:nvSpPr>
            <p:cNvPr id="20513" name="Rectangle 48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chemeClr val="accent1">
                <a:alpha val="41568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14" name="Rectangle 49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20499" name="Group 53"/>
          <p:cNvGrpSpPr>
            <a:grpSpLocks/>
          </p:cNvGrpSpPr>
          <p:nvPr/>
        </p:nvGrpSpPr>
        <p:grpSpPr bwMode="auto">
          <a:xfrm>
            <a:off x="4356100" y="1371600"/>
            <a:ext cx="1206500" cy="1270000"/>
            <a:chOff x="0" y="0"/>
            <a:chExt cx="760" cy="800"/>
          </a:xfrm>
        </p:grpSpPr>
        <p:sp>
          <p:nvSpPr>
            <p:cNvPr id="20511" name="Rectangle 51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12" name="Rectangle 52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20500" name="Group 56"/>
          <p:cNvGrpSpPr>
            <a:grpSpLocks/>
          </p:cNvGrpSpPr>
          <p:nvPr/>
        </p:nvGrpSpPr>
        <p:grpSpPr bwMode="auto">
          <a:xfrm>
            <a:off x="5778500" y="1384300"/>
            <a:ext cx="1206500" cy="1270000"/>
            <a:chOff x="0" y="0"/>
            <a:chExt cx="760" cy="800"/>
          </a:xfrm>
        </p:grpSpPr>
        <p:sp>
          <p:nvSpPr>
            <p:cNvPr id="20509" name="Rectangle 54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10" name="Rectangle 55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20501" name="Group 59"/>
          <p:cNvGrpSpPr>
            <a:grpSpLocks/>
          </p:cNvGrpSpPr>
          <p:nvPr/>
        </p:nvGrpSpPr>
        <p:grpSpPr bwMode="auto">
          <a:xfrm>
            <a:off x="7264400" y="1384300"/>
            <a:ext cx="1206500" cy="1270000"/>
            <a:chOff x="0" y="0"/>
            <a:chExt cx="760" cy="800"/>
          </a:xfrm>
        </p:grpSpPr>
        <p:sp>
          <p:nvSpPr>
            <p:cNvPr id="20507" name="Rectangle 57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08" name="Rectangle 58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20502" name="Group 62"/>
          <p:cNvGrpSpPr>
            <a:grpSpLocks/>
          </p:cNvGrpSpPr>
          <p:nvPr/>
        </p:nvGrpSpPr>
        <p:grpSpPr bwMode="auto">
          <a:xfrm>
            <a:off x="8750300" y="1384300"/>
            <a:ext cx="1320800" cy="1270000"/>
            <a:chOff x="0" y="0"/>
            <a:chExt cx="832" cy="800"/>
          </a:xfrm>
        </p:grpSpPr>
        <p:sp>
          <p:nvSpPr>
            <p:cNvPr id="20505" name="Rectangle 60"/>
            <p:cNvSpPr>
              <a:spLocks/>
            </p:cNvSpPr>
            <p:nvPr/>
          </p:nvSpPr>
          <p:spPr bwMode="auto">
            <a:xfrm>
              <a:off x="0" y="0"/>
              <a:ext cx="832" cy="800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06" name="Rectangle 61"/>
            <p:cNvSpPr>
              <a:spLocks/>
            </p:cNvSpPr>
            <p:nvPr/>
          </p:nvSpPr>
          <p:spPr bwMode="auto">
            <a:xfrm>
              <a:off x="0" y="128"/>
              <a:ext cx="83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6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ctrl</a:t>
              </a:r>
            </a:p>
          </p:txBody>
        </p:sp>
      </p:grpSp>
      <p:sp>
        <p:nvSpPr>
          <p:cNvPr id="20503" name="Rectangle 6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>
                <a:solidFill>
                  <a:schemeClr val="tx1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20504" name="Rectangle 64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/>
          </p:cNvSpPr>
          <p:nvPr/>
        </p:nvSpPr>
        <p:spPr bwMode="auto">
          <a:xfrm>
            <a:off x="3200400" y="3581400"/>
            <a:ext cx="66167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does</a:t>
            </a:r>
            <a:r>
              <a:rPr lang="en-US" sz="44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4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IMPATIENCE</a:t>
            </a:r>
          </a:p>
        </p:txBody>
      </p:sp>
      <p:sp>
        <p:nvSpPr>
          <p:cNvPr id="58371" name="Rectangle 3"/>
          <p:cNvSpPr>
            <a:spLocks/>
          </p:cNvSpPr>
          <p:nvPr/>
        </p:nvSpPr>
        <p:spPr bwMode="auto">
          <a:xfrm>
            <a:off x="2981325" y="6121400"/>
            <a:ext cx="3060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50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look</a:t>
            </a:r>
            <a:r>
              <a:rPr lang="en-US" sz="50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like?</a:t>
            </a: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2940050" y="7054850"/>
            <a:ext cx="3633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50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sound </a:t>
            </a: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like?</a:t>
            </a:r>
          </a:p>
        </p:txBody>
      </p:sp>
      <p:sp>
        <p:nvSpPr>
          <p:cNvPr id="58373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40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>
            <a:off x="7521575" y="2197100"/>
            <a:ext cx="226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000" b="1" u="sng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NOW!!</a:t>
            </a: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2995613" y="2462213"/>
            <a:ext cx="4279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is wanting things...</a:t>
            </a:r>
          </a:p>
        </p:txBody>
      </p:sp>
      <p:sp>
        <p:nvSpPr>
          <p:cNvPr id="58376" name="Rectangle 8"/>
          <p:cNvSpPr>
            <a:spLocks/>
          </p:cNvSpPr>
          <p:nvPr/>
        </p:nvSpPr>
        <p:spPr bwMode="auto">
          <a:xfrm>
            <a:off x="2992438" y="5181600"/>
            <a:ext cx="28908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50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feel</a:t>
            </a: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like?</a:t>
            </a:r>
          </a:p>
        </p:txBody>
      </p:sp>
      <p:pic>
        <p:nvPicPr>
          <p:cNvPr id="58377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5" y="5521325"/>
            <a:ext cx="21971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8" name="Rectangle 10"/>
          <p:cNvSpPr>
            <a:spLocks/>
          </p:cNvSpPr>
          <p:nvPr/>
        </p:nvSpPr>
        <p:spPr bwMode="auto">
          <a:xfrm>
            <a:off x="2852738" y="1295400"/>
            <a:ext cx="7289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en-US" sz="70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IMPATIENCE</a:t>
            </a:r>
          </a:p>
        </p:txBody>
      </p:sp>
      <p:sp>
        <p:nvSpPr>
          <p:cNvPr id="58379" name="Rectangle 11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/>
          </p:cNvSpPr>
          <p:nvPr/>
        </p:nvSpPr>
        <p:spPr bwMode="auto">
          <a:xfrm>
            <a:off x="2870200" y="3943350"/>
            <a:ext cx="7289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does</a:t>
            </a:r>
            <a:r>
              <a:rPr lang="en-US" sz="44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4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  <p:sp>
        <p:nvSpPr>
          <p:cNvPr id="59395" name="Rectangle 3"/>
          <p:cNvSpPr>
            <a:spLocks/>
          </p:cNvSpPr>
          <p:nvPr/>
        </p:nvSpPr>
        <p:spPr bwMode="auto">
          <a:xfrm>
            <a:off x="2981325" y="6121400"/>
            <a:ext cx="3060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50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look</a:t>
            </a:r>
            <a:r>
              <a:rPr lang="en-US" sz="50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like?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2940050" y="7054850"/>
            <a:ext cx="3633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50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sound </a:t>
            </a: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like?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41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2989263" y="2419350"/>
            <a:ext cx="74041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en-US" sz="4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is </a:t>
            </a:r>
            <a:r>
              <a:rPr lang="en-US" sz="47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WAITING</a:t>
            </a:r>
            <a:r>
              <a:rPr lang="en-US" sz="4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for  things...</a:t>
            </a:r>
          </a:p>
        </p:txBody>
      </p:sp>
      <p:sp>
        <p:nvSpPr>
          <p:cNvPr id="59399" name="Rectangle 7"/>
          <p:cNvSpPr>
            <a:spLocks/>
          </p:cNvSpPr>
          <p:nvPr/>
        </p:nvSpPr>
        <p:spPr bwMode="auto">
          <a:xfrm>
            <a:off x="2824163" y="5219700"/>
            <a:ext cx="317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0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feel</a:t>
            </a: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like?</a:t>
            </a:r>
          </a:p>
        </p:txBody>
      </p:sp>
      <p:pic>
        <p:nvPicPr>
          <p:cNvPr id="59400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5" y="5521325"/>
            <a:ext cx="21971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1" name="Rectangle 9"/>
          <p:cNvSpPr>
            <a:spLocks/>
          </p:cNvSpPr>
          <p:nvPr/>
        </p:nvSpPr>
        <p:spPr bwMode="auto">
          <a:xfrm>
            <a:off x="2852738" y="1295400"/>
            <a:ext cx="7289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en-US" sz="70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  <p:sp>
        <p:nvSpPr>
          <p:cNvPr id="59402" name="Rectangle 10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/>
          </p:cNvSpPr>
          <p:nvPr/>
        </p:nvSpPr>
        <p:spPr bwMode="auto">
          <a:xfrm>
            <a:off x="1828800" y="4146550"/>
            <a:ext cx="66167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Sometimes you need to </a:t>
            </a:r>
            <a:r>
              <a:rPr lang="en-US" sz="55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WAIT</a:t>
            </a:r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</a:p>
          <a:p>
            <a:pPr algn="ctr"/>
            <a:r>
              <a:rPr lang="en-US" sz="4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for help in the classroom</a:t>
            </a:r>
          </a:p>
        </p:txBody>
      </p:sp>
      <p:sp>
        <p:nvSpPr>
          <p:cNvPr id="60419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42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60420" name="Rectangle 4"/>
          <p:cNvSpPr>
            <a:spLocks/>
          </p:cNvSpPr>
          <p:nvPr/>
        </p:nvSpPr>
        <p:spPr bwMode="auto">
          <a:xfrm>
            <a:off x="7572375" y="2476500"/>
            <a:ext cx="226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000" b="1" u="sng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NOW!!</a:t>
            </a:r>
          </a:p>
        </p:txBody>
      </p:sp>
      <p:sp>
        <p:nvSpPr>
          <p:cNvPr id="60421" name="Rectangle 5"/>
          <p:cNvSpPr>
            <a:spLocks/>
          </p:cNvSpPr>
          <p:nvPr/>
        </p:nvSpPr>
        <p:spPr bwMode="auto">
          <a:xfrm>
            <a:off x="2995613" y="2781300"/>
            <a:ext cx="4279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is wanting things...</a:t>
            </a:r>
          </a:p>
        </p:txBody>
      </p:sp>
      <p:pic>
        <p:nvPicPr>
          <p:cNvPr id="60422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8" y="4378325"/>
            <a:ext cx="29591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Rectangle 7"/>
          <p:cNvSpPr>
            <a:spLocks/>
          </p:cNvSpPr>
          <p:nvPr/>
        </p:nvSpPr>
        <p:spPr bwMode="auto">
          <a:xfrm>
            <a:off x="2852738" y="1295400"/>
            <a:ext cx="7289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en-US" sz="70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IMPATIENCE</a:t>
            </a:r>
          </a:p>
        </p:txBody>
      </p:sp>
      <p:sp>
        <p:nvSpPr>
          <p:cNvPr id="60424" name="Rectangle 8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/>
          </p:cNvSpPr>
          <p:nvPr/>
        </p:nvSpPr>
        <p:spPr bwMode="auto">
          <a:xfrm>
            <a:off x="3365500" y="3619500"/>
            <a:ext cx="6273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 can you </a:t>
            </a:r>
            <a:r>
              <a:rPr lang="en-US" sz="49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DO </a:t>
            </a:r>
            <a:r>
              <a:rPr lang="en-US" sz="4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</a:p>
          <a:p>
            <a:pPr algn="ctr"/>
            <a:r>
              <a:rPr lang="en-US" sz="4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while you are </a:t>
            </a:r>
            <a:r>
              <a:rPr lang="en-US" sz="49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WAITING </a:t>
            </a:r>
            <a:r>
              <a:rPr lang="en-US" sz="4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in the classroom?</a:t>
            </a:r>
          </a:p>
        </p:txBody>
      </p:sp>
      <p:sp>
        <p:nvSpPr>
          <p:cNvPr id="61443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43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6144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5" y="5521325"/>
            <a:ext cx="21971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5"/>
          <p:cNvSpPr>
            <a:spLocks/>
          </p:cNvSpPr>
          <p:nvPr/>
        </p:nvSpPr>
        <p:spPr bwMode="auto">
          <a:xfrm>
            <a:off x="3290888" y="1295400"/>
            <a:ext cx="6413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en-US" sz="70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  <p:sp>
        <p:nvSpPr>
          <p:cNvPr id="61446" name="Rectangle 6"/>
          <p:cNvSpPr>
            <a:spLocks/>
          </p:cNvSpPr>
          <p:nvPr/>
        </p:nvSpPr>
        <p:spPr bwMode="auto">
          <a:xfrm>
            <a:off x="2989263" y="2419350"/>
            <a:ext cx="74041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en-US" sz="4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is </a:t>
            </a:r>
            <a:r>
              <a:rPr lang="en-US" sz="47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WAITING</a:t>
            </a:r>
            <a:r>
              <a:rPr lang="en-US" sz="4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for  things...</a:t>
            </a:r>
          </a:p>
        </p:txBody>
      </p:sp>
      <p:sp>
        <p:nvSpPr>
          <p:cNvPr id="61447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44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62467" name="Rectangle 3"/>
          <p:cNvSpPr>
            <a:spLocks/>
          </p:cNvSpPr>
          <p:nvPr/>
        </p:nvSpPr>
        <p:spPr bwMode="auto">
          <a:xfrm>
            <a:off x="3549650" y="1066800"/>
            <a:ext cx="59166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70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IMPATIENCE</a:t>
            </a:r>
          </a:p>
        </p:txBody>
      </p:sp>
      <p:sp>
        <p:nvSpPr>
          <p:cNvPr id="62468" name="Rectangle 4"/>
          <p:cNvSpPr>
            <a:spLocks/>
          </p:cNvSpPr>
          <p:nvPr/>
        </p:nvSpPr>
        <p:spPr bwMode="auto">
          <a:xfrm>
            <a:off x="2820988" y="2362200"/>
            <a:ext cx="44577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is wanting things...</a:t>
            </a:r>
          </a:p>
        </p:txBody>
      </p:sp>
      <p:sp>
        <p:nvSpPr>
          <p:cNvPr id="62469" name="Rectangle 5"/>
          <p:cNvSpPr>
            <a:spLocks/>
          </p:cNvSpPr>
          <p:nvPr/>
        </p:nvSpPr>
        <p:spPr bwMode="auto">
          <a:xfrm>
            <a:off x="7313613" y="2209800"/>
            <a:ext cx="2451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50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000" b="1" u="sng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NOW!!</a:t>
            </a:r>
          </a:p>
        </p:txBody>
      </p:sp>
      <p:pic>
        <p:nvPicPr>
          <p:cNvPr id="6247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3505200"/>
            <a:ext cx="56388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Rectangle 7"/>
          <p:cNvSpPr>
            <a:spLocks/>
          </p:cNvSpPr>
          <p:nvPr/>
        </p:nvSpPr>
        <p:spPr bwMode="auto">
          <a:xfrm>
            <a:off x="3087688" y="7772400"/>
            <a:ext cx="68405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113" y="-4763"/>
            <a:ext cx="13273088" cy="995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>
                <a:solidFill>
                  <a:schemeClr val="tx1"/>
                </a:solidFill>
                <a:ea typeface="ＭＳ Ｐゴシック" charset="0"/>
              </a:rPr>
              <a:t>45</a:t>
            </a:r>
          </a:p>
        </p:txBody>
      </p:sp>
      <p:pic>
        <p:nvPicPr>
          <p:cNvPr id="2" name="A Monarch Butterfly Caterpillar Transforms-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9792" y="772344"/>
            <a:ext cx="10657184" cy="799288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/>
          </p:cNvSpPr>
          <p:nvPr/>
        </p:nvSpPr>
        <p:spPr bwMode="auto">
          <a:xfrm>
            <a:off x="1358900" y="4318000"/>
            <a:ext cx="4445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Requires</a:t>
            </a:r>
            <a:r>
              <a:rPr lang="en-US" sz="7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 </a:t>
            </a:r>
            <a:r>
              <a:rPr lang="en-US" sz="7200" b="1">
                <a:solidFill>
                  <a:srgbClr val="D90B00"/>
                </a:solidFill>
                <a:latin typeface="Tahoma" charset="0"/>
                <a:ea typeface="ＭＳ Ｐゴシック" charset="0"/>
                <a:sym typeface="Tahoma" charset="0"/>
              </a:rPr>
              <a:t>           </a:t>
            </a:r>
          </a:p>
        </p:txBody>
      </p:sp>
      <p:sp>
        <p:nvSpPr>
          <p:cNvPr id="64515" name="Rectangle 3"/>
          <p:cNvSpPr>
            <a:spLocks/>
          </p:cNvSpPr>
          <p:nvPr/>
        </p:nvSpPr>
        <p:spPr bwMode="auto">
          <a:xfrm>
            <a:off x="2413000" y="1346200"/>
            <a:ext cx="8216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500" b="1" dirty="0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Becoming a  </a:t>
            </a:r>
            <a:r>
              <a:rPr lang="en-US" sz="5500" b="1" dirty="0" smtClean="0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   </a:t>
            </a:r>
            <a:r>
              <a:rPr lang="en-US" sz="5500" b="1" dirty="0" smtClean="0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WINNER in </a:t>
            </a:r>
            <a:r>
              <a:rPr lang="en-US" sz="5500" b="1" dirty="0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the </a:t>
            </a:r>
          </a:p>
          <a:p>
            <a:pPr algn="ctr"/>
            <a:r>
              <a:rPr lang="ja-JP" altLang="en-US" sz="5500" b="1" dirty="0">
                <a:solidFill>
                  <a:srgbClr val="FF0000"/>
                </a:solidFill>
                <a:latin typeface="Arial" charset="0"/>
                <a:ea typeface="ＭＳ Ｐゴシック" charset="0"/>
                <a:sym typeface="Tahoma" charset="0"/>
              </a:rPr>
              <a:t>“</a:t>
            </a:r>
            <a:r>
              <a:rPr lang="en-US" altLang="ja-JP" sz="5500" b="1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Game of Life</a:t>
            </a:r>
            <a:r>
              <a:rPr lang="ja-JP" altLang="en-US" sz="5500" b="1" dirty="0">
                <a:solidFill>
                  <a:srgbClr val="FF0000"/>
                </a:solidFill>
                <a:latin typeface="Arial" charset="0"/>
                <a:ea typeface="ＭＳ Ｐゴシック" charset="0"/>
                <a:sym typeface="Tahoma" charset="0"/>
              </a:rPr>
              <a:t>”</a:t>
            </a:r>
            <a:endParaRPr lang="en-US" sz="5500" b="1" dirty="0">
              <a:solidFill>
                <a:srgbClr val="FF0000"/>
              </a:solidFill>
              <a:latin typeface="Tahoma" charset="0"/>
              <a:ea typeface="ＭＳ Ｐゴシック" charset="0"/>
              <a:sym typeface="Tahoma" charset="0"/>
            </a:endParaRPr>
          </a:p>
        </p:txBody>
      </p:sp>
      <p:sp>
        <p:nvSpPr>
          <p:cNvPr id="64516" name="Rectangle 4"/>
          <p:cNvSpPr>
            <a:spLocks/>
          </p:cNvSpPr>
          <p:nvPr/>
        </p:nvSpPr>
        <p:spPr bwMode="auto">
          <a:xfrm>
            <a:off x="-558800" y="5867400"/>
            <a:ext cx="10045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By learning to   </a:t>
            </a:r>
            <a:r>
              <a:rPr lang="en-US" sz="5500" b="1">
                <a:solidFill>
                  <a:srgbClr val="D90B00"/>
                </a:solidFill>
                <a:latin typeface="Tahoma" charset="0"/>
                <a:ea typeface="ＭＳ Ｐゴシック" charset="0"/>
                <a:sym typeface="Tahoma" charset="0"/>
              </a:rPr>
              <a:t>           </a:t>
            </a:r>
          </a:p>
        </p:txBody>
      </p:sp>
      <p:pic>
        <p:nvPicPr>
          <p:cNvPr id="6451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0" y="5880100"/>
            <a:ext cx="1828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Rectangle 6"/>
          <p:cNvSpPr>
            <a:spLocks/>
          </p:cNvSpPr>
          <p:nvPr/>
        </p:nvSpPr>
        <p:spPr bwMode="auto">
          <a:xfrm>
            <a:off x="6451600" y="5810250"/>
            <a:ext cx="3937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63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 WAIT</a:t>
            </a:r>
          </a:p>
        </p:txBody>
      </p:sp>
      <p:sp>
        <p:nvSpPr>
          <p:cNvPr id="64519" name="Rectangle 7"/>
          <p:cNvSpPr>
            <a:spLocks/>
          </p:cNvSpPr>
          <p:nvPr/>
        </p:nvSpPr>
        <p:spPr bwMode="auto">
          <a:xfrm>
            <a:off x="6256338" y="4506913"/>
            <a:ext cx="43338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63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 PATIENCE</a:t>
            </a:r>
          </a:p>
        </p:txBody>
      </p:sp>
      <p:sp>
        <p:nvSpPr>
          <p:cNvPr id="64520" name="Rectangle 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46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64521" name="Rectangle 9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utoUpdateAnimBg="0"/>
      <p:bldP spid="64518" grpId="0" autoUpdateAnimBg="0"/>
      <p:bldP spid="64519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7173913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/>
          </p:cNvSpPr>
          <p:nvPr/>
        </p:nvSpPr>
        <p:spPr bwMode="auto">
          <a:xfrm>
            <a:off x="3238500" y="1143000"/>
            <a:ext cx="660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Quick REACTIONS</a:t>
            </a:r>
          </a:p>
        </p:txBody>
      </p:sp>
      <p:pic>
        <p:nvPicPr>
          <p:cNvPr id="6554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3505200"/>
            <a:ext cx="8166100" cy="3416300"/>
          </a:xfrm>
          <a:prstGeom prst="rect">
            <a:avLst/>
          </a:prstGeom>
          <a:noFill/>
          <a:ln>
            <a:noFill/>
          </a:ln>
          <a:effectLst>
            <a:outerShdw blurRad="152400" dist="76199" dir="2040003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5"/>
          <p:cNvSpPr>
            <a:spLocks/>
          </p:cNvSpPr>
          <p:nvPr/>
        </p:nvSpPr>
        <p:spPr bwMode="auto">
          <a:xfrm>
            <a:off x="4518025" y="4184650"/>
            <a:ext cx="56007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are some of the things we</a:t>
            </a:r>
            <a:r>
              <a:rPr lang="en-US" sz="44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 DO</a:t>
            </a: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when we </a:t>
            </a:r>
            <a:r>
              <a:rPr lang="ja-JP" altLang="en-US" sz="4400" b="1">
                <a:solidFill>
                  <a:srgbClr val="FF2712"/>
                </a:solidFill>
                <a:latin typeface="Arial" charset="0"/>
                <a:ea typeface="ＭＳ Ｐゴシック" charset="0"/>
                <a:sym typeface="Tahoma" charset="0"/>
              </a:rPr>
              <a:t>“</a:t>
            </a:r>
            <a:r>
              <a:rPr lang="en-US" altLang="ja-JP" sz="4400" b="1">
                <a:solidFill>
                  <a:srgbClr val="FF2712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erupt?</a:t>
            </a:r>
            <a:r>
              <a:rPr lang="ja-JP" altLang="en-US" sz="4400" b="1">
                <a:solidFill>
                  <a:srgbClr val="FF2712"/>
                </a:solidFill>
                <a:latin typeface="Arial" charset="0"/>
                <a:ea typeface="ＭＳ Ｐゴシック" charset="0"/>
                <a:sym typeface="Tahoma" charset="0"/>
              </a:rPr>
              <a:t>”</a:t>
            </a:r>
            <a:endParaRPr lang="en-US" sz="4400" b="1">
              <a:solidFill>
                <a:srgbClr val="FF2712"/>
              </a:solidFill>
              <a:latin typeface="Tahoma" charset="0"/>
              <a:ea typeface="ＭＳ Ｐゴシック" charset="0"/>
              <a:sym typeface="Tahoma" charset="0"/>
            </a:endParaRPr>
          </a:p>
        </p:txBody>
      </p:sp>
      <p:sp>
        <p:nvSpPr>
          <p:cNvPr id="65542" name="Rectangle 6"/>
          <p:cNvSpPr>
            <a:spLocks/>
          </p:cNvSpPr>
          <p:nvPr/>
        </p:nvSpPr>
        <p:spPr bwMode="auto">
          <a:xfrm>
            <a:off x="4038600" y="4241800"/>
            <a:ext cx="60071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are some of the things we</a:t>
            </a:r>
            <a:r>
              <a:rPr lang="en-US" sz="44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SAY</a:t>
            </a:r>
            <a:r>
              <a:rPr lang="en-US" sz="4400" b="1">
                <a:solidFill>
                  <a:srgbClr val="D90B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when we</a:t>
            </a:r>
            <a:r>
              <a:rPr lang="en-US" sz="44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ja-JP" altLang="en-US" sz="4400" b="1">
                <a:solidFill>
                  <a:srgbClr val="FF0000"/>
                </a:solidFill>
                <a:latin typeface="Arial" charset="0"/>
                <a:ea typeface="ＭＳ Ｐゴシック" charset="0"/>
                <a:sym typeface="Tahoma" charset="0"/>
              </a:rPr>
              <a:t>“</a:t>
            </a:r>
            <a:r>
              <a:rPr lang="en-US" altLang="ja-JP" sz="4400" b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erupt?</a:t>
            </a:r>
            <a:r>
              <a:rPr lang="ja-JP" altLang="en-US" sz="4400" b="1">
                <a:solidFill>
                  <a:srgbClr val="FF0000"/>
                </a:solidFill>
                <a:latin typeface="Arial" charset="0"/>
                <a:ea typeface="ＭＳ Ｐゴシック" charset="0"/>
                <a:sym typeface="Tahoma" charset="0"/>
              </a:rPr>
              <a:t>”</a:t>
            </a:r>
            <a:endParaRPr lang="en-US" sz="4400" b="1">
              <a:solidFill>
                <a:srgbClr val="FF0000"/>
              </a:solidFill>
              <a:latin typeface="Tahoma" charset="0"/>
              <a:ea typeface="ＭＳ Ｐゴシック" charset="0"/>
              <a:sym typeface="Tahoma" charset="0"/>
            </a:endParaRPr>
          </a:p>
        </p:txBody>
      </p:sp>
      <p:grpSp>
        <p:nvGrpSpPr>
          <p:cNvPr id="65543" name="Group 9"/>
          <p:cNvGrpSpPr>
            <a:grpSpLocks/>
          </p:cNvGrpSpPr>
          <p:nvPr/>
        </p:nvGrpSpPr>
        <p:grpSpPr bwMode="auto">
          <a:xfrm>
            <a:off x="6489700" y="7404100"/>
            <a:ext cx="863600" cy="1054100"/>
            <a:chOff x="0" y="0"/>
            <a:chExt cx="544" cy="664"/>
          </a:xfrm>
        </p:grpSpPr>
        <p:sp>
          <p:nvSpPr>
            <p:cNvPr id="65559" name="Rectangle 7"/>
            <p:cNvSpPr>
              <a:spLocks/>
            </p:cNvSpPr>
            <p:nvPr/>
          </p:nvSpPr>
          <p:spPr bwMode="auto">
            <a:xfrm>
              <a:off x="0" y="0"/>
              <a:ext cx="544" cy="664"/>
            </a:xfrm>
            <a:prstGeom prst="rect">
              <a:avLst/>
            </a:prstGeom>
            <a:solidFill>
              <a:schemeClr val="accent1">
                <a:alpha val="41568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0" name="Rectangle 8"/>
            <p:cNvSpPr>
              <a:spLocks/>
            </p:cNvSpPr>
            <p:nvPr/>
          </p:nvSpPr>
          <p:spPr bwMode="auto">
            <a:xfrm>
              <a:off x="0" y="56"/>
              <a:ext cx="544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65544" name="Group 12"/>
          <p:cNvGrpSpPr>
            <a:grpSpLocks/>
          </p:cNvGrpSpPr>
          <p:nvPr/>
        </p:nvGrpSpPr>
        <p:grpSpPr bwMode="auto">
          <a:xfrm>
            <a:off x="7442200" y="7404100"/>
            <a:ext cx="838200" cy="1054100"/>
            <a:chOff x="0" y="0"/>
            <a:chExt cx="528" cy="664"/>
          </a:xfrm>
        </p:grpSpPr>
        <p:sp>
          <p:nvSpPr>
            <p:cNvPr id="65557" name="Rectangle 10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8" name="Rectangle 11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65545" name="Group 15"/>
          <p:cNvGrpSpPr>
            <a:grpSpLocks/>
          </p:cNvGrpSpPr>
          <p:nvPr/>
        </p:nvGrpSpPr>
        <p:grpSpPr bwMode="auto">
          <a:xfrm>
            <a:off x="8369300" y="7404100"/>
            <a:ext cx="838200" cy="1054100"/>
            <a:chOff x="0" y="0"/>
            <a:chExt cx="528" cy="664"/>
          </a:xfrm>
        </p:grpSpPr>
        <p:sp>
          <p:nvSpPr>
            <p:cNvPr id="65555" name="Rectangle 13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6" name="Rectangle 14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65546" name="Group 18"/>
          <p:cNvGrpSpPr>
            <a:grpSpLocks/>
          </p:cNvGrpSpPr>
          <p:nvPr/>
        </p:nvGrpSpPr>
        <p:grpSpPr bwMode="auto">
          <a:xfrm>
            <a:off x="9296400" y="7404100"/>
            <a:ext cx="838200" cy="1054100"/>
            <a:chOff x="0" y="0"/>
            <a:chExt cx="528" cy="664"/>
          </a:xfrm>
        </p:grpSpPr>
        <p:sp>
          <p:nvSpPr>
            <p:cNvPr id="65553" name="Rectangle 16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4" name="Rectangle 17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65547" name="Group 21"/>
          <p:cNvGrpSpPr>
            <a:grpSpLocks/>
          </p:cNvGrpSpPr>
          <p:nvPr/>
        </p:nvGrpSpPr>
        <p:grpSpPr bwMode="auto">
          <a:xfrm>
            <a:off x="10223500" y="7404100"/>
            <a:ext cx="1219200" cy="1054100"/>
            <a:chOff x="0" y="0"/>
            <a:chExt cx="768" cy="664"/>
          </a:xfrm>
        </p:grpSpPr>
        <p:sp>
          <p:nvSpPr>
            <p:cNvPr id="65551" name="Rectangle 19"/>
            <p:cNvSpPr>
              <a:spLocks/>
            </p:cNvSpPr>
            <p:nvPr/>
          </p:nvSpPr>
          <p:spPr bwMode="auto">
            <a:xfrm>
              <a:off x="0" y="0"/>
              <a:ext cx="768" cy="664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2" name="Rectangle 20"/>
            <p:cNvSpPr>
              <a:spLocks/>
            </p:cNvSpPr>
            <p:nvPr/>
          </p:nvSpPr>
          <p:spPr bwMode="auto">
            <a:xfrm>
              <a:off x="0" y="84"/>
              <a:ext cx="76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1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ctrl</a:t>
              </a:r>
            </a:p>
          </p:txBody>
        </p:sp>
      </p:grpSp>
      <p:sp>
        <p:nvSpPr>
          <p:cNvPr id="65548" name="Rectangle 2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47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65549" name="Picture 2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3378200"/>
            <a:ext cx="8763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874838"/>
            <a:ext cx="16256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65541" grpId="0" autoUpdateAnimBg="0"/>
      <p:bldP spid="65541" grpId="1" autoUpdateAnimBg="0"/>
      <p:bldP spid="65542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3378200"/>
            <a:ext cx="8763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874838"/>
            <a:ext cx="16256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7173913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5"/>
          <p:cNvSpPr>
            <a:spLocks/>
          </p:cNvSpPr>
          <p:nvPr/>
        </p:nvSpPr>
        <p:spPr bwMode="auto">
          <a:xfrm>
            <a:off x="3073400" y="1143000"/>
            <a:ext cx="660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Slow</a:t>
            </a:r>
            <a:r>
              <a:rPr lang="en-US" sz="7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 REACTION</a:t>
            </a:r>
          </a:p>
        </p:txBody>
      </p:sp>
      <p:pic>
        <p:nvPicPr>
          <p:cNvPr id="66566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363" y="1290638"/>
            <a:ext cx="160020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3302000"/>
            <a:ext cx="7315200" cy="3263900"/>
          </a:xfrm>
          <a:prstGeom prst="rect">
            <a:avLst/>
          </a:prstGeom>
          <a:noFill/>
          <a:ln>
            <a:noFill/>
          </a:ln>
          <a:effectLst>
            <a:outerShdw blurRad="152400" dist="76199" dir="2040003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75" y="4108450"/>
            <a:ext cx="1558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13" y="5838825"/>
            <a:ext cx="70008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0" name="Rectangle 10"/>
          <p:cNvSpPr>
            <a:spLocks/>
          </p:cNvSpPr>
          <p:nvPr/>
        </p:nvSpPr>
        <p:spPr bwMode="auto">
          <a:xfrm>
            <a:off x="2649538" y="40894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are some of the</a:t>
            </a:r>
            <a:r>
              <a:rPr lang="en-US" sz="38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38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words</a:t>
            </a:r>
            <a:r>
              <a:rPr lang="en-US" sz="38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3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to describe this</a:t>
            </a:r>
            <a:r>
              <a:rPr lang="en-US" sz="38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38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reaction ?</a:t>
            </a:r>
          </a:p>
        </p:txBody>
      </p:sp>
      <p:grpSp>
        <p:nvGrpSpPr>
          <p:cNvPr id="66571" name="Group 13"/>
          <p:cNvGrpSpPr>
            <a:grpSpLocks/>
          </p:cNvGrpSpPr>
          <p:nvPr/>
        </p:nvGrpSpPr>
        <p:grpSpPr bwMode="auto">
          <a:xfrm>
            <a:off x="4254500" y="7302500"/>
            <a:ext cx="863600" cy="1054100"/>
            <a:chOff x="0" y="0"/>
            <a:chExt cx="544" cy="664"/>
          </a:xfrm>
        </p:grpSpPr>
        <p:sp>
          <p:nvSpPr>
            <p:cNvPr id="66585" name="Rectangle 11"/>
            <p:cNvSpPr>
              <a:spLocks/>
            </p:cNvSpPr>
            <p:nvPr/>
          </p:nvSpPr>
          <p:spPr bwMode="auto">
            <a:xfrm>
              <a:off x="0" y="0"/>
              <a:ext cx="544" cy="664"/>
            </a:xfrm>
            <a:prstGeom prst="rect">
              <a:avLst/>
            </a:prstGeom>
            <a:solidFill>
              <a:schemeClr val="accent1">
                <a:alpha val="41568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586" name="Rectangle 12"/>
            <p:cNvSpPr>
              <a:spLocks/>
            </p:cNvSpPr>
            <p:nvPr/>
          </p:nvSpPr>
          <p:spPr bwMode="auto">
            <a:xfrm>
              <a:off x="0" y="56"/>
              <a:ext cx="544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66572" name="Group 16"/>
          <p:cNvGrpSpPr>
            <a:grpSpLocks/>
          </p:cNvGrpSpPr>
          <p:nvPr/>
        </p:nvGrpSpPr>
        <p:grpSpPr bwMode="auto">
          <a:xfrm>
            <a:off x="5207000" y="7302500"/>
            <a:ext cx="838200" cy="1054100"/>
            <a:chOff x="0" y="0"/>
            <a:chExt cx="528" cy="664"/>
          </a:xfrm>
        </p:grpSpPr>
        <p:sp>
          <p:nvSpPr>
            <p:cNvPr id="66583" name="Rectangle 14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584" name="Rectangle 15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66573" name="Group 19"/>
          <p:cNvGrpSpPr>
            <a:grpSpLocks/>
          </p:cNvGrpSpPr>
          <p:nvPr/>
        </p:nvGrpSpPr>
        <p:grpSpPr bwMode="auto">
          <a:xfrm>
            <a:off x="6134100" y="7302500"/>
            <a:ext cx="838200" cy="1054100"/>
            <a:chOff x="0" y="0"/>
            <a:chExt cx="528" cy="664"/>
          </a:xfrm>
        </p:grpSpPr>
        <p:sp>
          <p:nvSpPr>
            <p:cNvPr id="66581" name="Rectangle 17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582" name="Rectangle 18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66574" name="Group 22"/>
          <p:cNvGrpSpPr>
            <a:grpSpLocks/>
          </p:cNvGrpSpPr>
          <p:nvPr/>
        </p:nvGrpSpPr>
        <p:grpSpPr bwMode="auto">
          <a:xfrm>
            <a:off x="7061200" y="7302500"/>
            <a:ext cx="838200" cy="1054100"/>
            <a:chOff x="0" y="0"/>
            <a:chExt cx="528" cy="664"/>
          </a:xfrm>
        </p:grpSpPr>
        <p:sp>
          <p:nvSpPr>
            <p:cNvPr id="66579" name="Rectangle 20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580" name="Rectangle 21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66575" name="Group 25"/>
          <p:cNvGrpSpPr>
            <a:grpSpLocks/>
          </p:cNvGrpSpPr>
          <p:nvPr/>
        </p:nvGrpSpPr>
        <p:grpSpPr bwMode="auto">
          <a:xfrm>
            <a:off x="7988300" y="7302500"/>
            <a:ext cx="1219200" cy="1054100"/>
            <a:chOff x="0" y="0"/>
            <a:chExt cx="768" cy="664"/>
          </a:xfrm>
        </p:grpSpPr>
        <p:sp>
          <p:nvSpPr>
            <p:cNvPr id="66577" name="Rectangle 23"/>
            <p:cNvSpPr>
              <a:spLocks/>
            </p:cNvSpPr>
            <p:nvPr/>
          </p:nvSpPr>
          <p:spPr bwMode="auto">
            <a:xfrm>
              <a:off x="0" y="0"/>
              <a:ext cx="768" cy="664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578" name="Rectangle 24"/>
            <p:cNvSpPr>
              <a:spLocks/>
            </p:cNvSpPr>
            <p:nvPr/>
          </p:nvSpPr>
          <p:spPr bwMode="auto">
            <a:xfrm>
              <a:off x="0" y="84"/>
              <a:ext cx="76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1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ctrl</a:t>
              </a:r>
            </a:p>
          </p:txBody>
        </p:sp>
      </p:grpSp>
      <p:sp>
        <p:nvSpPr>
          <p:cNvPr id="66576" name="Rectangle 2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48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utoUpdateAnimBg="0"/>
      <p:bldP spid="66570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7173913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075" y="2197100"/>
            <a:ext cx="18573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5" y="4933950"/>
            <a:ext cx="1558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13" y="6219825"/>
            <a:ext cx="70008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Rectangle 6"/>
          <p:cNvSpPr>
            <a:spLocks/>
          </p:cNvSpPr>
          <p:nvPr/>
        </p:nvSpPr>
        <p:spPr bwMode="auto">
          <a:xfrm>
            <a:off x="2205038" y="2616200"/>
            <a:ext cx="9182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6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Slow REACTION</a:t>
            </a:r>
          </a:p>
        </p:txBody>
      </p:sp>
      <p:sp>
        <p:nvSpPr>
          <p:cNvPr id="67591" name="Rectangle 7"/>
          <p:cNvSpPr>
            <a:spLocks/>
          </p:cNvSpPr>
          <p:nvPr/>
        </p:nvSpPr>
        <p:spPr bwMode="auto">
          <a:xfrm>
            <a:off x="2209800" y="1282700"/>
            <a:ext cx="91821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68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Quick REACTION</a:t>
            </a:r>
          </a:p>
        </p:txBody>
      </p:sp>
      <p:pic>
        <p:nvPicPr>
          <p:cNvPr id="67592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3695700"/>
            <a:ext cx="7594600" cy="3365500"/>
          </a:xfrm>
          <a:prstGeom prst="rect">
            <a:avLst/>
          </a:prstGeom>
          <a:noFill/>
          <a:ln>
            <a:noFill/>
          </a:ln>
          <a:effectLst>
            <a:outerShdw blurRad="152400" dist="76199" dir="2040003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3" name="Rectangle 9"/>
          <p:cNvSpPr>
            <a:spLocks/>
          </p:cNvSpPr>
          <p:nvPr/>
        </p:nvSpPr>
        <p:spPr bwMode="auto">
          <a:xfrm>
            <a:off x="3390900" y="4241800"/>
            <a:ext cx="54991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are some of the main differences between </a:t>
            </a:r>
            <a:r>
              <a:rPr lang="en-US" sz="39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quick</a:t>
            </a:r>
            <a:r>
              <a:rPr lang="en-US" sz="39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&amp;</a:t>
            </a:r>
            <a:r>
              <a:rPr lang="en-US" sz="39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3900" b="1">
                <a:solidFill>
                  <a:srgbClr val="008000"/>
                </a:solidFill>
                <a:latin typeface="Tahoma" charset="0"/>
                <a:ea typeface="ＭＳ Ｐゴシック" charset="0"/>
                <a:sym typeface="Tahoma" charset="0"/>
              </a:rPr>
              <a:t>slow</a:t>
            </a:r>
            <a:r>
              <a:rPr lang="en-US" sz="39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39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reactions</a:t>
            </a:r>
          </a:p>
        </p:txBody>
      </p:sp>
      <p:grpSp>
        <p:nvGrpSpPr>
          <p:cNvPr id="67594" name="Group 12"/>
          <p:cNvGrpSpPr>
            <a:grpSpLocks/>
          </p:cNvGrpSpPr>
          <p:nvPr/>
        </p:nvGrpSpPr>
        <p:grpSpPr bwMode="auto">
          <a:xfrm>
            <a:off x="4254500" y="7302500"/>
            <a:ext cx="863600" cy="1054100"/>
            <a:chOff x="0" y="0"/>
            <a:chExt cx="544" cy="664"/>
          </a:xfrm>
        </p:grpSpPr>
        <p:sp>
          <p:nvSpPr>
            <p:cNvPr id="67610" name="Rectangle 10"/>
            <p:cNvSpPr>
              <a:spLocks/>
            </p:cNvSpPr>
            <p:nvPr/>
          </p:nvSpPr>
          <p:spPr bwMode="auto">
            <a:xfrm>
              <a:off x="0" y="0"/>
              <a:ext cx="544" cy="664"/>
            </a:xfrm>
            <a:prstGeom prst="rect">
              <a:avLst/>
            </a:prstGeom>
            <a:solidFill>
              <a:schemeClr val="accent1">
                <a:alpha val="41568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611" name="Rectangle 11"/>
            <p:cNvSpPr>
              <a:spLocks/>
            </p:cNvSpPr>
            <p:nvPr/>
          </p:nvSpPr>
          <p:spPr bwMode="auto">
            <a:xfrm>
              <a:off x="0" y="56"/>
              <a:ext cx="544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67595" name="Group 15"/>
          <p:cNvGrpSpPr>
            <a:grpSpLocks/>
          </p:cNvGrpSpPr>
          <p:nvPr/>
        </p:nvGrpSpPr>
        <p:grpSpPr bwMode="auto">
          <a:xfrm>
            <a:off x="5207000" y="7302500"/>
            <a:ext cx="838200" cy="1054100"/>
            <a:chOff x="0" y="0"/>
            <a:chExt cx="528" cy="664"/>
          </a:xfrm>
        </p:grpSpPr>
        <p:sp>
          <p:nvSpPr>
            <p:cNvPr id="67608" name="Rectangle 13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609" name="Rectangle 14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67596" name="Group 18"/>
          <p:cNvGrpSpPr>
            <a:grpSpLocks/>
          </p:cNvGrpSpPr>
          <p:nvPr/>
        </p:nvGrpSpPr>
        <p:grpSpPr bwMode="auto">
          <a:xfrm>
            <a:off x="6134100" y="7302500"/>
            <a:ext cx="838200" cy="1054100"/>
            <a:chOff x="0" y="0"/>
            <a:chExt cx="528" cy="664"/>
          </a:xfrm>
        </p:grpSpPr>
        <p:sp>
          <p:nvSpPr>
            <p:cNvPr id="67606" name="Rectangle 16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607" name="Rectangle 17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67597" name="Group 21"/>
          <p:cNvGrpSpPr>
            <a:grpSpLocks/>
          </p:cNvGrpSpPr>
          <p:nvPr/>
        </p:nvGrpSpPr>
        <p:grpSpPr bwMode="auto">
          <a:xfrm>
            <a:off x="7061200" y="7302500"/>
            <a:ext cx="838200" cy="1054100"/>
            <a:chOff x="0" y="0"/>
            <a:chExt cx="528" cy="664"/>
          </a:xfrm>
        </p:grpSpPr>
        <p:sp>
          <p:nvSpPr>
            <p:cNvPr id="67604" name="Rectangle 19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605" name="Rectangle 20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67598" name="Group 24"/>
          <p:cNvGrpSpPr>
            <a:grpSpLocks/>
          </p:cNvGrpSpPr>
          <p:nvPr/>
        </p:nvGrpSpPr>
        <p:grpSpPr bwMode="auto">
          <a:xfrm>
            <a:off x="7988300" y="7302500"/>
            <a:ext cx="1219200" cy="1054100"/>
            <a:chOff x="0" y="0"/>
            <a:chExt cx="768" cy="664"/>
          </a:xfrm>
        </p:grpSpPr>
        <p:sp>
          <p:nvSpPr>
            <p:cNvPr id="67602" name="Rectangle 22"/>
            <p:cNvSpPr>
              <a:spLocks/>
            </p:cNvSpPr>
            <p:nvPr/>
          </p:nvSpPr>
          <p:spPr bwMode="auto">
            <a:xfrm>
              <a:off x="0" y="0"/>
              <a:ext cx="768" cy="664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603" name="Rectangle 23"/>
            <p:cNvSpPr>
              <a:spLocks/>
            </p:cNvSpPr>
            <p:nvPr/>
          </p:nvSpPr>
          <p:spPr bwMode="auto">
            <a:xfrm>
              <a:off x="0" y="84"/>
              <a:ext cx="76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1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ctrl</a:t>
              </a:r>
            </a:p>
          </p:txBody>
        </p:sp>
      </p:grpSp>
      <p:sp>
        <p:nvSpPr>
          <p:cNvPr id="67599" name="Rectangle 2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49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67600" name="Picture 2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3378200"/>
            <a:ext cx="8763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1" name="Picture 2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874838"/>
            <a:ext cx="16256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6" name="Group 4"/>
          <p:cNvGrpSpPr>
            <a:grpSpLocks/>
          </p:cNvGrpSpPr>
          <p:nvPr/>
        </p:nvGrpSpPr>
        <p:grpSpPr bwMode="auto">
          <a:xfrm>
            <a:off x="1727200" y="4381500"/>
            <a:ext cx="1092200" cy="1244600"/>
            <a:chOff x="0" y="0"/>
            <a:chExt cx="688" cy="784"/>
          </a:xfrm>
        </p:grpSpPr>
        <p:sp>
          <p:nvSpPr>
            <p:cNvPr id="21567" name="Rectangle 2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>
              <a:solidFill>
                <a:srgbClr val="86CD4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8" name="Rectangle 3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sym typeface="Tahoma" charset="0"/>
                </a:rPr>
                <a:t>A</a:t>
              </a:r>
            </a:p>
          </p:txBody>
        </p:sp>
      </p:grpSp>
      <p:grpSp>
        <p:nvGrpSpPr>
          <p:cNvPr id="21507" name="Group 7"/>
          <p:cNvGrpSpPr>
            <a:grpSpLocks/>
          </p:cNvGrpSpPr>
          <p:nvPr/>
        </p:nvGrpSpPr>
        <p:grpSpPr bwMode="auto">
          <a:xfrm>
            <a:off x="8724900" y="4381500"/>
            <a:ext cx="1092200" cy="1244600"/>
            <a:chOff x="0" y="0"/>
            <a:chExt cx="688" cy="784"/>
          </a:xfrm>
        </p:grpSpPr>
        <p:sp>
          <p:nvSpPr>
            <p:cNvPr id="21565" name="Rectangle 5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0082E5">
                <a:alpha val="61568"/>
              </a:srgbClr>
            </a:solidFill>
            <a:ln w="25400">
              <a:solidFill>
                <a:srgbClr val="63A0C9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6" name="Rectangle 6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0000FF"/>
                  </a:solidFill>
                  <a:latin typeface="Tahoma" charset="0"/>
                  <a:ea typeface="ＭＳ Ｐゴシック" charset="0"/>
                  <a:sym typeface="Tahoma" charset="0"/>
                </a:rPr>
                <a:t>o</a:t>
              </a:r>
            </a:p>
          </p:txBody>
        </p:sp>
      </p:grpSp>
      <p:grpSp>
        <p:nvGrpSpPr>
          <p:cNvPr id="21508" name="Group 10"/>
          <p:cNvGrpSpPr>
            <a:grpSpLocks/>
          </p:cNvGrpSpPr>
          <p:nvPr/>
        </p:nvGrpSpPr>
        <p:grpSpPr bwMode="auto">
          <a:xfrm>
            <a:off x="9906000" y="4381500"/>
            <a:ext cx="1092200" cy="1244600"/>
            <a:chOff x="0" y="0"/>
            <a:chExt cx="688" cy="784"/>
          </a:xfrm>
        </p:grpSpPr>
        <p:sp>
          <p:nvSpPr>
            <p:cNvPr id="21563" name="Rectangle 8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0082E5">
                <a:alpha val="61568"/>
              </a:srgbClr>
            </a:solidFill>
            <a:ln w="25400">
              <a:solidFill>
                <a:srgbClr val="63A0C9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4" name="Rectangle 9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0000FF"/>
                  </a:solidFill>
                  <a:latin typeface="Tahoma" charset="0"/>
                  <a:ea typeface="ＭＳ Ｐゴシック" charset="0"/>
                  <a:sym typeface="Tahoma" charset="0"/>
                </a:rPr>
                <a:t>r</a:t>
              </a:r>
            </a:p>
          </p:txBody>
        </p:sp>
      </p:grpSp>
      <p:grpSp>
        <p:nvGrpSpPr>
          <p:cNvPr id="21509" name="Group 13"/>
          <p:cNvGrpSpPr>
            <a:grpSpLocks/>
          </p:cNvGrpSpPr>
          <p:nvPr/>
        </p:nvGrpSpPr>
        <p:grpSpPr bwMode="auto">
          <a:xfrm>
            <a:off x="2895600" y="4381500"/>
            <a:ext cx="1092200" cy="1244600"/>
            <a:chOff x="0" y="0"/>
            <a:chExt cx="688" cy="784"/>
          </a:xfrm>
        </p:grpSpPr>
        <p:sp>
          <p:nvSpPr>
            <p:cNvPr id="21561" name="Rectangle 11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>
              <a:solidFill>
                <a:srgbClr val="86CD4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2" name="Rectangle 12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sym typeface="Tahoma" charset="0"/>
                </a:rPr>
                <a:t>G</a:t>
              </a:r>
            </a:p>
          </p:txBody>
        </p:sp>
      </p:grpSp>
      <p:grpSp>
        <p:nvGrpSpPr>
          <p:cNvPr id="21510" name="Group 16"/>
          <p:cNvGrpSpPr>
            <a:grpSpLocks/>
          </p:cNvGrpSpPr>
          <p:nvPr/>
        </p:nvGrpSpPr>
        <p:grpSpPr bwMode="auto">
          <a:xfrm>
            <a:off x="4064000" y="4381500"/>
            <a:ext cx="1092200" cy="1244600"/>
            <a:chOff x="0" y="0"/>
            <a:chExt cx="688" cy="784"/>
          </a:xfrm>
        </p:grpSpPr>
        <p:sp>
          <p:nvSpPr>
            <p:cNvPr id="21559" name="Rectangle 14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>
              <a:solidFill>
                <a:srgbClr val="86CD4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0" name="Rectangle 15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sym typeface="Tahoma" charset="0"/>
                </a:rPr>
                <a:t>R</a:t>
              </a:r>
            </a:p>
          </p:txBody>
        </p:sp>
      </p:grpSp>
      <p:grpSp>
        <p:nvGrpSpPr>
          <p:cNvPr id="21511" name="Group 19"/>
          <p:cNvGrpSpPr>
            <a:grpSpLocks/>
          </p:cNvGrpSpPr>
          <p:nvPr/>
        </p:nvGrpSpPr>
        <p:grpSpPr bwMode="auto">
          <a:xfrm>
            <a:off x="5232400" y="4381500"/>
            <a:ext cx="1092200" cy="1244600"/>
            <a:chOff x="0" y="0"/>
            <a:chExt cx="688" cy="784"/>
          </a:xfrm>
        </p:grpSpPr>
        <p:sp>
          <p:nvSpPr>
            <p:cNvPr id="21557" name="Rectangle 17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>
              <a:solidFill>
                <a:srgbClr val="86CD4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8" name="Rectangle 18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21512" name="Group 22"/>
          <p:cNvGrpSpPr>
            <a:grpSpLocks/>
          </p:cNvGrpSpPr>
          <p:nvPr/>
        </p:nvGrpSpPr>
        <p:grpSpPr bwMode="auto">
          <a:xfrm>
            <a:off x="6413500" y="4381500"/>
            <a:ext cx="1092200" cy="1244600"/>
            <a:chOff x="0" y="0"/>
            <a:chExt cx="688" cy="784"/>
          </a:xfrm>
        </p:grpSpPr>
        <p:sp>
          <p:nvSpPr>
            <p:cNvPr id="21555" name="Rectangle 20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>
              <a:solidFill>
                <a:srgbClr val="86CD4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6" name="Rectangle 21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sym typeface="Tahoma" charset="0"/>
                </a:rPr>
                <a:t>E</a:t>
              </a:r>
            </a:p>
          </p:txBody>
        </p:sp>
      </p:grpSp>
      <p:sp>
        <p:nvSpPr>
          <p:cNvPr id="21513" name="Rectangle 23"/>
          <p:cNvSpPr>
            <a:spLocks/>
          </p:cNvSpPr>
          <p:nvPr/>
        </p:nvSpPr>
        <p:spPr bwMode="auto">
          <a:xfrm>
            <a:off x="2001838" y="2692400"/>
            <a:ext cx="8775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To act with self control </a:t>
            </a:r>
          </a:p>
          <a:p>
            <a:pPr algn="ctr"/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is </a:t>
            </a:r>
            <a:r>
              <a:rPr lang="en-US" sz="50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your choice</a:t>
            </a:r>
          </a:p>
        </p:txBody>
      </p:sp>
      <p:grpSp>
        <p:nvGrpSpPr>
          <p:cNvPr id="21514" name="Group 26"/>
          <p:cNvGrpSpPr>
            <a:grpSpLocks/>
          </p:cNvGrpSpPr>
          <p:nvPr/>
        </p:nvGrpSpPr>
        <p:grpSpPr bwMode="auto">
          <a:xfrm>
            <a:off x="1727200" y="6032500"/>
            <a:ext cx="1092200" cy="1244600"/>
            <a:chOff x="0" y="0"/>
            <a:chExt cx="688" cy="784"/>
          </a:xfrm>
        </p:grpSpPr>
        <p:sp>
          <p:nvSpPr>
            <p:cNvPr id="21553" name="Rectangle 24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4" name="Rectangle 25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sym typeface="Tahoma" charset="0"/>
                </a:rPr>
                <a:t>D</a:t>
              </a:r>
            </a:p>
          </p:txBody>
        </p:sp>
      </p:grpSp>
      <p:grpSp>
        <p:nvGrpSpPr>
          <p:cNvPr id="21515" name="Group 29"/>
          <p:cNvGrpSpPr>
            <a:grpSpLocks/>
          </p:cNvGrpSpPr>
          <p:nvPr/>
        </p:nvGrpSpPr>
        <p:grpSpPr bwMode="auto">
          <a:xfrm>
            <a:off x="2895600" y="6032500"/>
            <a:ext cx="1092200" cy="1244600"/>
            <a:chOff x="0" y="0"/>
            <a:chExt cx="688" cy="784"/>
          </a:xfrm>
        </p:grpSpPr>
        <p:sp>
          <p:nvSpPr>
            <p:cNvPr id="21551" name="Rectangle 27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2" name="Rectangle 28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sym typeface="Tahoma" charset="0"/>
                </a:rPr>
                <a:t>I</a:t>
              </a:r>
            </a:p>
          </p:txBody>
        </p:sp>
      </p:grpSp>
      <p:grpSp>
        <p:nvGrpSpPr>
          <p:cNvPr id="21516" name="Group 32"/>
          <p:cNvGrpSpPr>
            <a:grpSpLocks/>
          </p:cNvGrpSpPr>
          <p:nvPr/>
        </p:nvGrpSpPr>
        <p:grpSpPr bwMode="auto">
          <a:xfrm>
            <a:off x="4064000" y="6032500"/>
            <a:ext cx="1092200" cy="1244600"/>
            <a:chOff x="0" y="0"/>
            <a:chExt cx="688" cy="784"/>
          </a:xfrm>
        </p:grpSpPr>
        <p:sp>
          <p:nvSpPr>
            <p:cNvPr id="21549" name="Rectangle 30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0" name="Rectangle 31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21517" name="Group 35"/>
          <p:cNvGrpSpPr>
            <a:grpSpLocks/>
          </p:cNvGrpSpPr>
          <p:nvPr/>
        </p:nvGrpSpPr>
        <p:grpSpPr bwMode="auto">
          <a:xfrm>
            <a:off x="5232400" y="6032500"/>
            <a:ext cx="1092200" cy="1244600"/>
            <a:chOff x="0" y="0"/>
            <a:chExt cx="688" cy="784"/>
          </a:xfrm>
        </p:grpSpPr>
        <p:sp>
          <p:nvSpPr>
            <p:cNvPr id="21547" name="Rectangle 33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8" name="Rectangle 34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sym typeface="Tahoma" charset="0"/>
                </a:rPr>
                <a:t>A</a:t>
              </a:r>
            </a:p>
          </p:txBody>
        </p:sp>
      </p:grpSp>
      <p:grpSp>
        <p:nvGrpSpPr>
          <p:cNvPr id="21518" name="Group 38"/>
          <p:cNvGrpSpPr>
            <a:grpSpLocks/>
          </p:cNvGrpSpPr>
          <p:nvPr/>
        </p:nvGrpSpPr>
        <p:grpSpPr bwMode="auto">
          <a:xfrm>
            <a:off x="6400800" y="6032500"/>
            <a:ext cx="1092200" cy="1244600"/>
            <a:chOff x="0" y="0"/>
            <a:chExt cx="688" cy="784"/>
          </a:xfrm>
        </p:grpSpPr>
        <p:sp>
          <p:nvSpPr>
            <p:cNvPr id="21545" name="Rectangle 36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6" name="Rectangle 37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sym typeface="Tahoma" charset="0"/>
                </a:rPr>
                <a:t>G</a:t>
              </a:r>
            </a:p>
          </p:txBody>
        </p:sp>
      </p:grpSp>
      <p:grpSp>
        <p:nvGrpSpPr>
          <p:cNvPr id="21519" name="Group 41"/>
          <p:cNvGrpSpPr>
            <a:grpSpLocks/>
          </p:cNvGrpSpPr>
          <p:nvPr/>
        </p:nvGrpSpPr>
        <p:grpSpPr bwMode="auto">
          <a:xfrm>
            <a:off x="7569200" y="6032500"/>
            <a:ext cx="1092200" cy="1244600"/>
            <a:chOff x="0" y="0"/>
            <a:chExt cx="688" cy="784"/>
          </a:xfrm>
        </p:grpSpPr>
        <p:sp>
          <p:nvSpPr>
            <p:cNvPr id="21543" name="Rectangle 39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4" name="Rectangle 40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sym typeface="Tahoma" charset="0"/>
                </a:rPr>
                <a:t>R</a:t>
              </a:r>
            </a:p>
          </p:txBody>
        </p:sp>
      </p:grpSp>
      <p:grpSp>
        <p:nvGrpSpPr>
          <p:cNvPr id="21520" name="Group 44"/>
          <p:cNvGrpSpPr>
            <a:grpSpLocks/>
          </p:cNvGrpSpPr>
          <p:nvPr/>
        </p:nvGrpSpPr>
        <p:grpSpPr bwMode="auto">
          <a:xfrm>
            <a:off x="8737600" y="6032500"/>
            <a:ext cx="1092200" cy="1244600"/>
            <a:chOff x="0" y="0"/>
            <a:chExt cx="688" cy="784"/>
          </a:xfrm>
        </p:grpSpPr>
        <p:sp>
          <p:nvSpPr>
            <p:cNvPr id="21541" name="Rectangle 42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2" name="Rectangle 43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21521" name="Group 47"/>
          <p:cNvGrpSpPr>
            <a:grpSpLocks/>
          </p:cNvGrpSpPr>
          <p:nvPr/>
        </p:nvGrpSpPr>
        <p:grpSpPr bwMode="auto">
          <a:xfrm>
            <a:off x="9906000" y="6032500"/>
            <a:ext cx="1092200" cy="1244600"/>
            <a:chOff x="0" y="0"/>
            <a:chExt cx="688" cy="784"/>
          </a:xfrm>
        </p:grpSpPr>
        <p:sp>
          <p:nvSpPr>
            <p:cNvPr id="21539" name="Rectangle 45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0" name="Rectangle 46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21522" name="Group 50"/>
          <p:cNvGrpSpPr>
            <a:grpSpLocks/>
          </p:cNvGrpSpPr>
          <p:nvPr/>
        </p:nvGrpSpPr>
        <p:grpSpPr bwMode="auto">
          <a:xfrm>
            <a:off x="2933700" y="1358900"/>
            <a:ext cx="1206500" cy="1270000"/>
            <a:chOff x="0" y="0"/>
            <a:chExt cx="760" cy="800"/>
          </a:xfrm>
        </p:grpSpPr>
        <p:sp>
          <p:nvSpPr>
            <p:cNvPr id="21537" name="Rectangle 48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chemeClr val="accent1">
                <a:alpha val="41568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8" name="Rectangle 49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21523" name="Group 53"/>
          <p:cNvGrpSpPr>
            <a:grpSpLocks/>
          </p:cNvGrpSpPr>
          <p:nvPr/>
        </p:nvGrpSpPr>
        <p:grpSpPr bwMode="auto">
          <a:xfrm>
            <a:off x="4356100" y="1371600"/>
            <a:ext cx="1206500" cy="1270000"/>
            <a:chOff x="0" y="0"/>
            <a:chExt cx="760" cy="800"/>
          </a:xfrm>
        </p:grpSpPr>
        <p:sp>
          <p:nvSpPr>
            <p:cNvPr id="21535" name="Rectangle 51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6" name="Rectangle 52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21524" name="Group 56"/>
          <p:cNvGrpSpPr>
            <a:grpSpLocks/>
          </p:cNvGrpSpPr>
          <p:nvPr/>
        </p:nvGrpSpPr>
        <p:grpSpPr bwMode="auto">
          <a:xfrm>
            <a:off x="5778500" y="1384300"/>
            <a:ext cx="1206500" cy="1270000"/>
            <a:chOff x="0" y="0"/>
            <a:chExt cx="760" cy="800"/>
          </a:xfrm>
        </p:grpSpPr>
        <p:sp>
          <p:nvSpPr>
            <p:cNvPr id="21533" name="Rectangle 54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4" name="Rectangle 55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21525" name="Group 59"/>
          <p:cNvGrpSpPr>
            <a:grpSpLocks/>
          </p:cNvGrpSpPr>
          <p:nvPr/>
        </p:nvGrpSpPr>
        <p:grpSpPr bwMode="auto">
          <a:xfrm>
            <a:off x="7264400" y="1384300"/>
            <a:ext cx="1206500" cy="1270000"/>
            <a:chOff x="0" y="0"/>
            <a:chExt cx="760" cy="800"/>
          </a:xfrm>
        </p:grpSpPr>
        <p:sp>
          <p:nvSpPr>
            <p:cNvPr id="21531" name="Rectangle 57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2" name="Rectangle 58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21526" name="Group 62"/>
          <p:cNvGrpSpPr>
            <a:grpSpLocks/>
          </p:cNvGrpSpPr>
          <p:nvPr/>
        </p:nvGrpSpPr>
        <p:grpSpPr bwMode="auto">
          <a:xfrm>
            <a:off x="8750300" y="1384300"/>
            <a:ext cx="1320800" cy="1270000"/>
            <a:chOff x="0" y="0"/>
            <a:chExt cx="832" cy="800"/>
          </a:xfrm>
        </p:grpSpPr>
        <p:sp>
          <p:nvSpPr>
            <p:cNvPr id="21529" name="Rectangle 60"/>
            <p:cNvSpPr>
              <a:spLocks/>
            </p:cNvSpPr>
            <p:nvPr/>
          </p:nvSpPr>
          <p:spPr bwMode="auto">
            <a:xfrm>
              <a:off x="0" y="0"/>
              <a:ext cx="832" cy="800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0" name="Rectangle 61"/>
            <p:cNvSpPr>
              <a:spLocks/>
            </p:cNvSpPr>
            <p:nvPr/>
          </p:nvSpPr>
          <p:spPr bwMode="auto">
            <a:xfrm>
              <a:off x="0" y="128"/>
              <a:ext cx="83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6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ctrl</a:t>
              </a:r>
            </a:p>
          </p:txBody>
        </p:sp>
      </p:grpSp>
      <p:sp>
        <p:nvSpPr>
          <p:cNvPr id="21527" name="Rectangle 6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>
                <a:solidFill>
                  <a:schemeClr val="tx1"/>
                </a:solidFill>
                <a:ea typeface="ＭＳ Ｐゴシック" charset="0"/>
              </a:rPr>
              <a:t>5</a:t>
            </a:r>
          </a:p>
        </p:txBody>
      </p:sp>
      <p:sp>
        <p:nvSpPr>
          <p:cNvPr id="21528" name="Rectangle 64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/>
          </p:cNvSpPr>
          <p:nvPr/>
        </p:nvSpPr>
        <p:spPr bwMode="auto">
          <a:xfrm>
            <a:off x="3703638" y="1123950"/>
            <a:ext cx="5588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6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Slow</a:t>
            </a:r>
            <a:r>
              <a:rPr lang="en-US" sz="6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v </a:t>
            </a:r>
            <a:r>
              <a:rPr lang="en-US" sz="70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Quick  </a:t>
            </a:r>
            <a:r>
              <a:rPr lang="en-US" sz="6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REACTIONS</a:t>
            </a:r>
          </a:p>
        </p:txBody>
      </p:sp>
      <p:sp>
        <p:nvSpPr>
          <p:cNvPr id="68611" name="Rectangle 3"/>
          <p:cNvSpPr>
            <a:spLocks/>
          </p:cNvSpPr>
          <p:nvPr/>
        </p:nvSpPr>
        <p:spPr bwMode="auto">
          <a:xfrm>
            <a:off x="1695450" y="3479800"/>
            <a:ext cx="9626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Would you expect to see</a:t>
            </a:r>
            <a:r>
              <a:rPr lang="en-US" sz="52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slow</a:t>
            </a:r>
            <a:r>
              <a:rPr lang="en-US" sz="52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or</a:t>
            </a:r>
            <a:r>
              <a:rPr lang="en-US" sz="52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quick </a:t>
            </a:r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reactions if they are people with...</a:t>
            </a:r>
          </a:p>
        </p:txBody>
      </p:sp>
      <p:pic>
        <p:nvPicPr>
          <p:cNvPr id="6861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1138238"/>
            <a:ext cx="21383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3" name="Group 7"/>
          <p:cNvGrpSpPr>
            <a:grpSpLocks/>
          </p:cNvGrpSpPr>
          <p:nvPr/>
        </p:nvGrpSpPr>
        <p:grpSpPr bwMode="auto">
          <a:xfrm>
            <a:off x="3822700" y="6197600"/>
            <a:ext cx="863600" cy="1054100"/>
            <a:chOff x="0" y="0"/>
            <a:chExt cx="544" cy="664"/>
          </a:xfrm>
        </p:grpSpPr>
        <p:sp>
          <p:nvSpPr>
            <p:cNvPr id="68628" name="Rectangle 5"/>
            <p:cNvSpPr>
              <a:spLocks/>
            </p:cNvSpPr>
            <p:nvPr/>
          </p:nvSpPr>
          <p:spPr bwMode="auto">
            <a:xfrm>
              <a:off x="0" y="0"/>
              <a:ext cx="544" cy="664"/>
            </a:xfrm>
            <a:prstGeom prst="rect">
              <a:avLst/>
            </a:prstGeom>
            <a:solidFill>
              <a:schemeClr val="accent1">
                <a:alpha val="41568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9" name="Rectangle 6"/>
            <p:cNvSpPr>
              <a:spLocks/>
            </p:cNvSpPr>
            <p:nvPr/>
          </p:nvSpPr>
          <p:spPr bwMode="auto">
            <a:xfrm>
              <a:off x="0" y="56"/>
              <a:ext cx="544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68614" name="Group 10"/>
          <p:cNvGrpSpPr>
            <a:grpSpLocks/>
          </p:cNvGrpSpPr>
          <p:nvPr/>
        </p:nvGrpSpPr>
        <p:grpSpPr bwMode="auto">
          <a:xfrm>
            <a:off x="4775200" y="6197600"/>
            <a:ext cx="838200" cy="1054100"/>
            <a:chOff x="0" y="0"/>
            <a:chExt cx="528" cy="664"/>
          </a:xfrm>
        </p:grpSpPr>
        <p:sp>
          <p:nvSpPr>
            <p:cNvPr id="68626" name="Rectangle 8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7" name="Rectangle 9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68615" name="Group 13"/>
          <p:cNvGrpSpPr>
            <a:grpSpLocks/>
          </p:cNvGrpSpPr>
          <p:nvPr/>
        </p:nvGrpSpPr>
        <p:grpSpPr bwMode="auto">
          <a:xfrm>
            <a:off x="5702300" y="6197600"/>
            <a:ext cx="838200" cy="1054100"/>
            <a:chOff x="0" y="0"/>
            <a:chExt cx="528" cy="664"/>
          </a:xfrm>
        </p:grpSpPr>
        <p:sp>
          <p:nvSpPr>
            <p:cNvPr id="68624" name="Rectangle 11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5" name="Rectangle 12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68616" name="Group 16"/>
          <p:cNvGrpSpPr>
            <a:grpSpLocks/>
          </p:cNvGrpSpPr>
          <p:nvPr/>
        </p:nvGrpSpPr>
        <p:grpSpPr bwMode="auto">
          <a:xfrm>
            <a:off x="6629400" y="6197600"/>
            <a:ext cx="838200" cy="1054100"/>
            <a:chOff x="0" y="0"/>
            <a:chExt cx="528" cy="664"/>
          </a:xfrm>
        </p:grpSpPr>
        <p:sp>
          <p:nvSpPr>
            <p:cNvPr id="68622" name="Rectangle 14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3" name="Rectangle 15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68617" name="Group 19"/>
          <p:cNvGrpSpPr>
            <a:grpSpLocks/>
          </p:cNvGrpSpPr>
          <p:nvPr/>
        </p:nvGrpSpPr>
        <p:grpSpPr bwMode="auto">
          <a:xfrm>
            <a:off x="7556500" y="6197600"/>
            <a:ext cx="1219200" cy="1054100"/>
            <a:chOff x="0" y="0"/>
            <a:chExt cx="768" cy="664"/>
          </a:xfrm>
        </p:grpSpPr>
        <p:sp>
          <p:nvSpPr>
            <p:cNvPr id="68620" name="Rectangle 17"/>
            <p:cNvSpPr>
              <a:spLocks/>
            </p:cNvSpPr>
            <p:nvPr/>
          </p:nvSpPr>
          <p:spPr bwMode="auto">
            <a:xfrm>
              <a:off x="0" y="0"/>
              <a:ext cx="768" cy="664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1" name="Rectangle 18"/>
            <p:cNvSpPr>
              <a:spLocks/>
            </p:cNvSpPr>
            <p:nvPr/>
          </p:nvSpPr>
          <p:spPr bwMode="auto">
            <a:xfrm>
              <a:off x="0" y="84"/>
              <a:ext cx="76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1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ctrl</a:t>
              </a:r>
            </a:p>
          </p:txBody>
        </p:sp>
      </p:grpSp>
      <p:sp>
        <p:nvSpPr>
          <p:cNvPr id="68618" name="Rectangle 20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slow reactions</a:t>
            </a:r>
          </a:p>
        </p:txBody>
      </p:sp>
      <p:sp>
        <p:nvSpPr>
          <p:cNvPr id="68619" name="Rectangle 21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50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588000"/>
            <a:ext cx="2159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/>
          </p:cNvSpPr>
          <p:nvPr/>
        </p:nvSpPr>
        <p:spPr bwMode="auto">
          <a:xfrm>
            <a:off x="1722438" y="1047750"/>
            <a:ext cx="97663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60000"/>
              </a:lnSpc>
            </a:pPr>
            <a:r>
              <a:rPr lang="en-US" sz="56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P</a:t>
            </a:r>
            <a:r>
              <a:rPr lang="en-US" sz="51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eople who 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REACT</a:t>
            </a:r>
            <a:r>
              <a:rPr lang="en-US" sz="51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1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slowly </a:t>
            </a:r>
          </a:p>
          <a:p>
            <a:pPr>
              <a:lnSpc>
                <a:spcPct val="160000"/>
              </a:lnSpc>
            </a:pPr>
            <a:r>
              <a:rPr lang="en-US" sz="51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      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     </a:t>
            </a:r>
          </a:p>
        </p:txBody>
      </p:sp>
      <p:sp>
        <p:nvSpPr>
          <p:cNvPr id="69636" name="Rectangle 4"/>
          <p:cNvSpPr>
            <a:spLocks/>
          </p:cNvSpPr>
          <p:nvPr/>
        </p:nvSpPr>
        <p:spPr bwMode="auto">
          <a:xfrm>
            <a:off x="2035175" y="2413000"/>
            <a:ext cx="73533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en-US" sz="47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 Use</a:t>
            </a:r>
            <a:r>
              <a:rPr lang="en-US" sz="4700" b="1">
                <a:solidFill>
                  <a:srgbClr val="727272"/>
                </a:solidFill>
                <a:latin typeface="Tahoma" charset="0"/>
                <a:ea typeface="ＭＳ Ｐゴシック" charset="0"/>
                <a:sym typeface="Tahoma" charset="0"/>
              </a:rPr>
              <a:t>  </a:t>
            </a:r>
            <a:r>
              <a:rPr lang="en-US" sz="47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TIME</a:t>
            </a:r>
            <a:r>
              <a:rPr lang="en-US" sz="4700" b="1">
                <a:solidFill>
                  <a:srgbClr val="727272"/>
                </a:solidFill>
                <a:latin typeface="Tahoma" charset="0"/>
                <a:ea typeface="ＭＳ Ｐゴシック" charset="0"/>
                <a:sym typeface="Tahoma" charset="0"/>
              </a:rPr>
              <a:t>    </a:t>
            </a:r>
            <a:r>
              <a:rPr lang="en-US" sz="47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to </a:t>
            </a:r>
            <a:r>
              <a:rPr lang="en-US" sz="47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  THINK       </a:t>
            </a:r>
            <a:r>
              <a:rPr lang="en-US" sz="4700" b="1">
                <a:solidFill>
                  <a:srgbClr val="727272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US" sz="4700" b="1">
              <a:solidFill>
                <a:srgbClr val="727272"/>
              </a:solidFill>
              <a:latin typeface="Tahoma" charset="0"/>
              <a:ea typeface="ＭＳ Ｐゴシック" charset="0"/>
              <a:sym typeface="Tahoma" charset="0"/>
            </a:endParaRPr>
          </a:p>
          <a:p>
            <a:pPr algn="ctr">
              <a:lnSpc>
                <a:spcPct val="150000"/>
              </a:lnSpc>
            </a:pPr>
            <a:endParaRPr lang="en-US" sz="4700" b="1">
              <a:solidFill>
                <a:schemeClr val="tx1"/>
              </a:solidFill>
              <a:latin typeface="Tahoma" charset="0"/>
              <a:ea typeface="ＭＳ Ｐゴシック" charset="0"/>
              <a:sym typeface="Tahoma" charset="0"/>
            </a:endParaRPr>
          </a:p>
          <a:p>
            <a:pPr algn="ctr">
              <a:lnSpc>
                <a:spcPct val="150000"/>
              </a:lnSpc>
            </a:pPr>
            <a:r>
              <a:rPr lang="en-US" sz="47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           about what to...</a:t>
            </a:r>
          </a:p>
        </p:txBody>
      </p:sp>
      <p:sp>
        <p:nvSpPr>
          <p:cNvPr id="69637" name="Rectangle 5"/>
          <p:cNvSpPr>
            <a:spLocks/>
          </p:cNvSpPr>
          <p:nvPr/>
        </p:nvSpPr>
        <p:spPr bwMode="auto">
          <a:xfrm>
            <a:off x="4343400" y="6908800"/>
            <a:ext cx="1765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7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SAY</a:t>
            </a:r>
          </a:p>
        </p:txBody>
      </p:sp>
      <p:sp>
        <p:nvSpPr>
          <p:cNvPr id="69638" name="Rectangle 6"/>
          <p:cNvSpPr>
            <a:spLocks/>
          </p:cNvSpPr>
          <p:nvPr/>
        </p:nvSpPr>
        <p:spPr bwMode="auto">
          <a:xfrm>
            <a:off x="6500813" y="6929438"/>
            <a:ext cx="2057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and</a:t>
            </a:r>
            <a:r>
              <a:rPr lang="en-US" sz="25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     </a:t>
            </a:r>
            <a:r>
              <a:rPr lang="en-US" sz="46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DO</a:t>
            </a:r>
          </a:p>
        </p:txBody>
      </p:sp>
      <p:pic>
        <p:nvPicPr>
          <p:cNvPr id="69639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3500438"/>
            <a:ext cx="18811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235325"/>
            <a:ext cx="230028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2271713"/>
            <a:ext cx="12700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538" y="3857625"/>
            <a:ext cx="1303337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5553075"/>
            <a:ext cx="14239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4" name="Rectangle 1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51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69645" name="Rectangle 13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slow reactions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utoUpdateAnimBg="0"/>
      <p:bldP spid="69637" grpId="0" autoUpdateAnimBg="0"/>
      <p:bldP spid="69638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350"/>
            <a:ext cx="12995276" cy="973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790825"/>
            <a:ext cx="24542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3"/>
          <p:cNvSpPr>
            <a:spLocks/>
          </p:cNvSpPr>
          <p:nvPr/>
        </p:nvSpPr>
        <p:spPr bwMode="auto">
          <a:xfrm>
            <a:off x="1206500" y="6000750"/>
            <a:ext cx="9169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48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Words</a:t>
            </a:r>
            <a:r>
              <a:rPr lang="en-US" sz="4800" b="1">
                <a:solidFill>
                  <a:srgbClr val="0080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are</a:t>
            </a:r>
            <a:r>
              <a:rPr lang="en-US" sz="4800" b="1">
                <a:solidFill>
                  <a:srgbClr val="0080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like</a:t>
            </a:r>
            <a:r>
              <a:rPr lang="en-US" sz="4800" b="1">
                <a:solidFill>
                  <a:srgbClr val="0080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Toothpaste </a:t>
            </a:r>
          </a:p>
        </p:txBody>
      </p:sp>
      <p:sp>
        <p:nvSpPr>
          <p:cNvPr id="70660" name="Rectangle 4"/>
          <p:cNvSpPr>
            <a:spLocks/>
          </p:cNvSpPr>
          <p:nvPr/>
        </p:nvSpPr>
        <p:spPr bwMode="auto">
          <a:xfrm>
            <a:off x="2019300" y="1289050"/>
            <a:ext cx="7950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67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Slow REACTIONS</a:t>
            </a:r>
          </a:p>
        </p:txBody>
      </p:sp>
      <p:sp>
        <p:nvSpPr>
          <p:cNvPr id="70661" name="Rectangle 5"/>
          <p:cNvSpPr>
            <a:spLocks/>
          </p:cNvSpPr>
          <p:nvPr/>
        </p:nvSpPr>
        <p:spPr bwMode="auto">
          <a:xfrm>
            <a:off x="0" y="6629400"/>
            <a:ext cx="1158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They </a:t>
            </a:r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can</a:t>
            </a:r>
            <a:r>
              <a:rPr lang="ja-JP" altLang="en-US" sz="5200" b="1">
                <a:solidFill>
                  <a:schemeClr val="tx1"/>
                </a:solidFill>
                <a:latin typeface="Arial" charset="0"/>
                <a:ea typeface="ＭＳ Ｐゴシック" charset="0"/>
                <a:sym typeface="Tahoma" charset="0"/>
              </a:rPr>
              <a:t>’</a:t>
            </a:r>
            <a:r>
              <a:rPr lang="en-US" altLang="ja-JP" sz="52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t be put back!</a:t>
            </a:r>
            <a:endParaRPr lang="en-US" sz="5200" b="1">
              <a:solidFill>
                <a:schemeClr val="tx1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  <p:pic>
        <p:nvPicPr>
          <p:cNvPr id="70662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2271713"/>
            <a:ext cx="12700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538" y="3857625"/>
            <a:ext cx="1303337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5553075"/>
            <a:ext cx="14239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Rectangle 9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52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70666" name="Rectangle 10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slow reactions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utoUpdateAnimBg="0"/>
      <p:bldP spid="70661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913" y="5045075"/>
            <a:ext cx="19304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/>
          </p:cNvSpPr>
          <p:nvPr/>
        </p:nvSpPr>
        <p:spPr bwMode="auto">
          <a:xfrm>
            <a:off x="234950" y="3517900"/>
            <a:ext cx="12966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Who has made </a:t>
            </a:r>
          </a:p>
          <a:p>
            <a:pPr algn="ctr"/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MISTAKES?</a:t>
            </a:r>
          </a:p>
        </p:txBody>
      </p:sp>
      <p:sp>
        <p:nvSpPr>
          <p:cNvPr id="71684" name="Rectangle 4"/>
          <p:cNvSpPr>
            <a:spLocks/>
          </p:cNvSpPr>
          <p:nvPr/>
        </p:nvSpPr>
        <p:spPr bwMode="auto">
          <a:xfrm>
            <a:off x="1497013" y="5981700"/>
            <a:ext cx="8777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7200" bIns="0" anchor="ctr"/>
          <a:lstStyle/>
          <a:p>
            <a:pPr>
              <a:spcBef>
                <a:spcPts val="1600"/>
              </a:spcBef>
            </a:pP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are some </a:t>
            </a:r>
            <a:r>
              <a:rPr lang="en-US" sz="40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feelings</a:t>
            </a: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you have when you make</a:t>
            </a:r>
            <a:r>
              <a:rPr lang="en-US" sz="40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mistakes?</a:t>
            </a:r>
          </a:p>
        </p:txBody>
      </p:sp>
      <p:pic>
        <p:nvPicPr>
          <p:cNvPr id="7168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706688"/>
            <a:ext cx="19573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Rectangle 6"/>
          <p:cNvSpPr>
            <a:spLocks/>
          </p:cNvSpPr>
          <p:nvPr/>
        </p:nvSpPr>
        <p:spPr bwMode="auto">
          <a:xfrm>
            <a:off x="2914650" y="8121650"/>
            <a:ext cx="8102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Reacting to mistakes positively</a:t>
            </a:r>
          </a:p>
        </p:txBody>
      </p:sp>
      <p:sp>
        <p:nvSpPr>
          <p:cNvPr id="71687" name="Rectangle 7"/>
          <p:cNvSpPr>
            <a:spLocks/>
          </p:cNvSpPr>
          <p:nvPr/>
        </p:nvSpPr>
        <p:spPr bwMode="auto">
          <a:xfrm>
            <a:off x="1036638" y="1136650"/>
            <a:ext cx="109347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58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REACTIONS</a:t>
            </a:r>
            <a:r>
              <a:rPr lang="en-US" sz="5300" b="1">
                <a:solidFill>
                  <a:srgbClr val="D90B00"/>
                </a:solidFill>
                <a:latin typeface="Tahoma" charset="0"/>
                <a:ea typeface="ＭＳ Ｐゴシック" charset="0"/>
                <a:sym typeface="Tahoma" charset="0"/>
              </a:rPr>
              <a:t>                                   </a:t>
            </a:r>
            <a:r>
              <a:rPr lang="en-US" sz="53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to making mistakes</a:t>
            </a:r>
          </a:p>
        </p:txBody>
      </p:sp>
      <p:sp>
        <p:nvSpPr>
          <p:cNvPr id="71688" name="Rectangle 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55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utoUpdateAnimBg="0"/>
      <p:bldP spid="71684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Rectangle 2"/>
          <p:cNvSpPr>
            <a:spLocks/>
          </p:cNvSpPr>
          <p:nvPr/>
        </p:nvSpPr>
        <p:spPr bwMode="auto">
          <a:xfrm>
            <a:off x="1587500" y="3149600"/>
            <a:ext cx="98425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7200" bIns="0" anchor="ctr"/>
          <a:lstStyle/>
          <a:p>
            <a:pPr>
              <a:spcBef>
                <a:spcPts val="1600"/>
              </a:spcBef>
            </a:pPr>
            <a:r>
              <a:rPr lang="en-US" sz="2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Peggy cried as she took the burnt cake out of the oven. </a:t>
            </a:r>
          </a:p>
          <a:p>
            <a:pPr>
              <a:spcBef>
                <a:spcPts val="1600"/>
              </a:spcBef>
            </a:pPr>
            <a:r>
              <a:rPr lang="en-US" sz="2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"I burnt the cake," Peggy replied unhappily.</a:t>
            </a:r>
          </a:p>
        </p:txBody>
      </p:sp>
      <p:sp>
        <p:nvSpPr>
          <p:cNvPr id="72707" name="Rectangle 3"/>
          <p:cNvSpPr>
            <a:spLocks/>
          </p:cNvSpPr>
          <p:nvPr/>
        </p:nvSpPr>
        <p:spPr bwMode="auto">
          <a:xfrm>
            <a:off x="1587500" y="4470400"/>
            <a:ext cx="98425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7200" bIns="0" anchor="ctr"/>
          <a:lstStyle/>
          <a:p>
            <a:pPr>
              <a:spcBef>
                <a:spcPts val="1600"/>
              </a:spcBef>
            </a:pPr>
            <a:r>
              <a:rPr lang="en-US" sz="2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Her mother, hearing her cry, came into the kitchen, saw the cake and said, </a:t>
            </a:r>
          </a:p>
          <a:p>
            <a:pPr>
              <a:spcBef>
                <a:spcPts val="1600"/>
              </a:spcBef>
            </a:pPr>
            <a:r>
              <a:rPr lang="ja-JP" altLang="en-US" sz="2500" b="1">
                <a:solidFill>
                  <a:schemeClr val="tx1"/>
                </a:solidFill>
                <a:latin typeface="Arial" charset="0"/>
                <a:ea typeface="ＭＳ Ｐゴシック" charset="0"/>
                <a:sym typeface="Tahoma" charset="0"/>
              </a:rPr>
              <a:t>“</a:t>
            </a:r>
            <a:r>
              <a:rPr lang="en-US" altLang="ja-JP" sz="25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What happened?</a:t>
            </a:r>
            <a:r>
              <a:rPr lang="ja-JP" altLang="en-US" sz="2500" b="1">
                <a:solidFill>
                  <a:schemeClr val="tx1"/>
                </a:solidFill>
                <a:latin typeface="Arial" charset="0"/>
                <a:ea typeface="ＭＳ Ｐゴシック" charset="0"/>
                <a:sym typeface="Tahoma" charset="0"/>
              </a:rPr>
              <a:t>”</a:t>
            </a:r>
            <a:r>
              <a:rPr lang="en-US" altLang="ja-JP" sz="25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</a:t>
            </a:r>
            <a:endParaRPr lang="en-US" sz="2500" b="1">
              <a:solidFill>
                <a:schemeClr val="tx1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  <p:sp>
        <p:nvSpPr>
          <p:cNvPr id="72708" name="Rectangle 4"/>
          <p:cNvSpPr>
            <a:spLocks/>
          </p:cNvSpPr>
          <p:nvPr/>
        </p:nvSpPr>
        <p:spPr bwMode="auto">
          <a:xfrm>
            <a:off x="1587500" y="6108700"/>
            <a:ext cx="29924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57200" bIns="0" anchor="ctr">
            <a:spAutoFit/>
          </a:bodyPr>
          <a:lstStyle/>
          <a:p>
            <a:pPr>
              <a:spcBef>
                <a:spcPts val="1600"/>
              </a:spcBef>
            </a:pPr>
            <a:r>
              <a:rPr lang="en-US" sz="2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"I burnt the cake."</a:t>
            </a:r>
          </a:p>
        </p:txBody>
      </p:sp>
      <p:sp>
        <p:nvSpPr>
          <p:cNvPr id="72709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54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7271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648325"/>
            <a:ext cx="29083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Rectangle 7"/>
          <p:cNvSpPr>
            <a:spLocks/>
          </p:cNvSpPr>
          <p:nvPr/>
        </p:nvSpPr>
        <p:spPr bwMode="auto">
          <a:xfrm>
            <a:off x="3028950" y="1371600"/>
            <a:ext cx="69342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71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Peggy</a:t>
            </a:r>
            <a:r>
              <a:rPr lang="ja-JP" altLang="en-US" sz="7100" b="1">
                <a:solidFill>
                  <a:srgbClr val="FF2712"/>
                </a:solidFill>
                <a:latin typeface="Arial" charset="0"/>
                <a:ea typeface="ＭＳ Ｐゴシック" charset="0"/>
                <a:sym typeface="Tahoma" charset="0"/>
              </a:rPr>
              <a:t>’</a:t>
            </a:r>
            <a:r>
              <a:rPr lang="en-US" altLang="ja-JP" sz="7100" b="1">
                <a:solidFill>
                  <a:srgbClr val="FF2712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s Cake</a:t>
            </a:r>
            <a:endParaRPr lang="en-US" sz="7100" b="1">
              <a:solidFill>
                <a:srgbClr val="FF2712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  <p:sp>
        <p:nvSpPr>
          <p:cNvPr id="72712" name="Rectangle 8"/>
          <p:cNvSpPr>
            <a:spLocks/>
          </p:cNvSpPr>
          <p:nvPr/>
        </p:nvSpPr>
        <p:spPr bwMode="auto">
          <a:xfrm>
            <a:off x="2914650" y="8121650"/>
            <a:ext cx="8102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Reacting to mistakes positively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2"/>
          <p:cNvSpPr>
            <a:spLocks/>
          </p:cNvSpPr>
          <p:nvPr/>
        </p:nvSpPr>
        <p:spPr bwMode="auto">
          <a:xfrm>
            <a:off x="1703388" y="3028950"/>
            <a:ext cx="947896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7200" bIns="0" anchor="ctr"/>
          <a:lstStyle/>
          <a:p>
            <a:pPr>
              <a:spcBef>
                <a:spcPts val="1600"/>
              </a:spcBef>
            </a:pPr>
            <a:r>
              <a:rPr lang="en-US" sz="2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"I can see that. Let's find out what happened," her mother said as she put her arm around the distressed girl. </a:t>
            </a:r>
          </a:p>
        </p:txBody>
      </p:sp>
      <p:sp>
        <p:nvSpPr>
          <p:cNvPr id="73731" name="Rectangle 3"/>
          <p:cNvSpPr>
            <a:spLocks/>
          </p:cNvSpPr>
          <p:nvPr/>
        </p:nvSpPr>
        <p:spPr bwMode="auto">
          <a:xfrm>
            <a:off x="1677988" y="4559300"/>
            <a:ext cx="88122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7200" bIns="0" anchor="ctr"/>
          <a:lstStyle/>
          <a:p>
            <a:pPr>
              <a:spcBef>
                <a:spcPts val="1600"/>
              </a:spcBef>
            </a:pPr>
            <a:r>
              <a:rPr lang="en-US" sz="3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"I know you didn't do it on purpose, and I can see you feel badly about it. </a:t>
            </a:r>
          </a:p>
        </p:txBody>
      </p:sp>
      <p:sp>
        <p:nvSpPr>
          <p:cNvPr id="73732" name="Rectangle 4"/>
          <p:cNvSpPr>
            <a:spLocks/>
          </p:cNvSpPr>
          <p:nvPr/>
        </p:nvSpPr>
        <p:spPr bwMode="auto">
          <a:xfrm>
            <a:off x="1822450" y="5803900"/>
            <a:ext cx="5695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7200" bIns="0" anchor="ctr"/>
          <a:lstStyle/>
          <a:p>
            <a:pPr>
              <a:spcBef>
                <a:spcPts val="1600"/>
              </a:spcBef>
            </a:pPr>
            <a:r>
              <a:rPr lang="en-US" sz="3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Dry your eyes and let's read the recipe together."</a:t>
            </a:r>
          </a:p>
        </p:txBody>
      </p:sp>
      <p:sp>
        <p:nvSpPr>
          <p:cNvPr id="73733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55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73734" name="Rectangle 6"/>
          <p:cNvSpPr>
            <a:spLocks/>
          </p:cNvSpPr>
          <p:nvPr/>
        </p:nvSpPr>
        <p:spPr bwMode="auto">
          <a:xfrm>
            <a:off x="3028950" y="1422400"/>
            <a:ext cx="69342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71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Peggy</a:t>
            </a:r>
            <a:r>
              <a:rPr lang="ja-JP" altLang="en-US" sz="7100" b="1">
                <a:solidFill>
                  <a:srgbClr val="FF2712"/>
                </a:solidFill>
                <a:latin typeface="Arial" charset="0"/>
                <a:ea typeface="ＭＳ Ｐゴシック" charset="0"/>
                <a:sym typeface="Tahoma" charset="0"/>
              </a:rPr>
              <a:t>’</a:t>
            </a:r>
            <a:r>
              <a:rPr lang="en-US" altLang="ja-JP" sz="7100" b="1">
                <a:solidFill>
                  <a:srgbClr val="FF2712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s Cake</a:t>
            </a:r>
            <a:endParaRPr lang="en-US" sz="7100" b="1">
              <a:solidFill>
                <a:srgbClr val="FF2712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  <p:pic>
        <p:nvPicPr>
          <p:cNvPr id="7373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648325"/>
            <a:ext cx="29083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6" name="Rectangle 8"/>
          <p:cNvSpPr>
            <a:spLocks/>
          </p:cNvSpPr>
          <p:nvPr/>
        </p:nvSpPr>
        <p:spPr bwMode="auto">
          <a:xfrm>
            <a:off x="2914650" y="8121650"/>
            <a:ext cx="8102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Reacting to mistakes positively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/>
          <p:cNvSpPr>
            <a:spLocks/>
          </p:cNvSpPr>
          <p:nvPr/>
        </p:nvSpPr>
        <p:spPr bwMode="auto">
          <a:xfrm>
            <a:off x="1701800" y="3232150"/>
            <a:ext cx="96901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7200" bIns="0" anchor="ctr"/>
          <a:lstStyle/>
          <a:p>
            <a:pPr>
              <a:spcBef>
                <a:spcPts val="1600"/>
              </a:spcBef>
            </a:pPr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Peggy and her mother read over the recipe and found that the temperature control on the oven had been set too high. </a:t>
            </a:r>
          </a:p>
        </p:txBody>
      </p:sp>
      <p:sp>
        <p:nvSpPr>
          <p:cNvPr id="74755" name="Rectangle 3"/>
          <p:cNvSpPr>
            <a:spLocks/>
          </p:cNvSpPr>
          <p:nvPr/>
        </p:nvSpPr>
        <p:spPr bwMode="auto">
          <a:xfrm>
            <a:off x="1625600" y="4978400"/>
            <a:ext cx="73533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7200" bIns="0" anchor="ctr"/>
          <a:lstStyle/>
          <a:p>
            <a:pPr>
              <a:spcBef>
                <a:spcPts val="1600"/>
              </a:spcBef>
            </a:pPr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"Now that we know what went wrong," her mother said, "Let's wash the dishes and you can try again." </a:t>
            </a:r>
          </a:p>
        </p:txBody>
      </p:sp>
      <p:sp>
        <p:nvSpPr>
          <p:cNvPr id="74756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56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74757" name="Rectangle 5"/>
          <p:cNvSpPr>
            <a:spLocks/>
          </p:cNvSpPr>
          <p:nvPr/>
        </p:nvSpPr>
        <p:spPr bwMode="auto">
          <a:xfrm>
            <a:off x="2914650" y="8121650"/>
            <a:ext cx="8102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Reacting to mistakes positively</a:t>
            </a:r>
          </a:p>
        </p:txBody>
      </p:sp>
      <p:pic>
        <p:nvPicPr>
          <p:cNvPr id="74758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648325"/>
            <a:ext cx="29083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Rectangle 7"/>
          <p:cNvSpPr>
            <a:spLocks/>
          </p:cNvSpPr>
          <p:nvPr/>
        </p:nvSpPr>
        <p:spPr bwMode="auto">
          <a:xfrm>
            <a:off x="3422650" y="1422400"/>
            <a:ext cx="6146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71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Peggy</a:t>
            </a:r>
            <a:r>
              <a:rPr lang="ja-JP" altLang="en-US" sz="7100" b="1">
                <a:solidFill>
                  <a:srgbClr val="FF2712"/>
                </a:solidFill>
                <a:latin typeface="Arial" charset="0"/>
                <a:ea typeface="ＭＳ Ｐゴシック" charset="0"/>
                <a:sym typeface="Tahoma" charset="0"/>
              </a:rPr>
              <a:t>’</a:t>
            </a:r>
            <a:r>
              <a:rPr lang="en-US" altLang="ja-JP" sz="7100" b="1">
                <a:solidFill>
                  <a:srgbClr val="FF2712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s Cake</a:t>
            </a:r>
            <a:endParaRPr lang="en-US" sz="7100" b="1">
              <a:solidFill>
                <a:srgbClr val="FF2712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4927600"/>
            <a:ext cx="21336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3"/>
          <p:cNvSpPr>
            <a:spLocks/>
          </p:cNvSpPr>
          <p:nvPr/>
        </p:nvSpPr>
        <p:spPr bwMode="auto">
          <a:xfrm>
            <a:off x="1936750" y="5588000"/>
            <a:ext cx="7975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7200" bIns="0" anchor="ctr"/>
          <a:lstStyle/>
          <a:p>
            <a:pPr algn="ctr">
              <a:spcBef>
                <a:spcPts val="1600"/>
              </a:spcBef>
            </a:pPr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did Peggy</a:t>
            </a:r>
            <a:r>
              <a:rPr lang="ja-JP" altLang="en-US" sz="4500" b="1">
                <a:solidFill>
                  <a:schemeClr val="tx1"/>
                </a:solidFill>
                <a:latin typeface="Arial" charset="0"/>
                <a:ea typeface="ＭＳ Ｐゴシック" charset="0"/>
                <a:sym typeface="Tahoma" charset="0"/>
              </a:rPr>
              <a:t>’</a:t>
            </a:r>
            <a:r>
              <a:rPr lang="en-US" altLang="ja-JP" sz="45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s mother </a:t>
            </a:r>
            <a:r>
              <a:rPr lang="en-US" altLang="ja-JP" sz="4500" b="1" u="sng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DO</a:t>
            </a:r>
            <a:r>
              <a:rPr lang="en-US" altLang="ja-JP" sz="45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to help her?</a:t>
            </a:r>
            <a:endParaRPr lang="en-US" sz="4500" b="1">
              <a:solidFill>
                <a:schemeClr val="tx1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  <p:sp>
        <p:nvSpPr>
          <p:cNvPr id="75780" name="Rectangle 4"/>
          <p:cNvSpPr>
            <a:spLocks/>
          </p:cNvSpPr>
          <p:nvPr/>
        </p:nvSpPr>
        <p:spPr bwMode="auto">
          <a:xfrm>
            <a:off x="1790700" y="3371850"/>
            <a:ext cx="7975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7200" bIns="0" anchor="ctr"/>
          <a:lstStyle/>
          <a:p>
            <a:pPr algn="ctr">
              <a:spcBef>
                <a:spcPts val="1600"/>
              </a:spcBef>
            </a:pPr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did Peggy</a:t>
            </a:r>
            <a:r>
              <a:rPr lang="ja-JP" altLang="en-US" sz="4500" b="1">
                <a:solidFill>
                  <a:schemeClr val="tx1"/>
                </a:solidFill>
                <a:latin typeface="Arial" charset="0"/>
                <a:ea typeface="ＭＳ Ｐゴシック" charset="0"/>
                <a:sym typeface="Tahoma" charset="0"/>
              </a:rPr>
              <a:t>’</a:t>
            </a:r>
            <a:r>
              <a:rPr lang="en-US" altLang="ja-JP" sz="45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s mother </a:t>
            </a:r>
            <a:r>
              <a:rPr lang="en-US" altLang="ja-JP" sz="4500" b="1" u="sng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SAY</a:t>
            </a:r>
            <a:r>
              <a:rPr lang="en-US" altLang="ja-JP" sz="4500" b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</a:t>
            </a:r>
            <a:r>
              <a:rPr lang="en-US" altLang="ja-JP" sz="45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to help her?</a:t>
            </a:r>
            <a:endParaRPr lang="en-US" sz="4500" b="1">
              <a:solidFill>
                <a:schemeClr val="tx1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  <p:sp>
        <p:nvSpPr>
          <p:cNvPr id="75781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57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75782" name="Rectangle 6"/>
          <p:cNvSpPr>
            <a:spLocks/>
          </p:cNvSpPr>
          <p:nvPr/>
        </p:nvSpPr>
        <p:spPr bwMode="auto">
          <a:xfrm>
            <a:off x="1036638" y="1136650"/>
            <a:ext cx="109347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58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REACTIONS</a:t>
            </a:r>
            <a:r>
              <a:rPr lang="en-US" sz="5300" b="1">
                <a:solidFill>
                  <a:srgbClr val="D90B00"/>
                </a:solidFill>
                <a:latin typeface="Tahoma" charset="0"/>
                <a:ea typeface="ＭＳ Ｐゴシック" charset="0"/>
                <a:sym typeface="Tahoma" charset="0"/>
              </a:rPr>
              <a:t>                                   </a:t>
            </a:r>
            <a:r>
              <a:rPr lang="en-US" sz="53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to making mistakes</a:t>
            </a:r>
          </a:p>
        </p:txBody>
      </p:sp>
      <p:sp>
        <p:nvSpPr>
          <p:cNvPr id="75783" name="Rectangle 7"/>
          <p:cNvSpPr>
            <a:spLocks/>
          </p:cNvSpPr>
          <p:nvPr/>
        </p:nvSpPr>
        <p:spPr bwMode="auto">
          <a:xfrm>
            <a:off x="2914650" y="8121650"/>
            <a:ext cx="8102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Reacting to mistakes positively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2"/>
          <p:cNvSpPr>
            <a:spLocks/>
          </p:cNvSpPr>
          <p:nvPr/>
        </p:nvSpPr>
        <p:spPr bwMode="auto">
          <a:xfrm>
            <a:off x="1536700" y="5715000"/>
            <a:ext cx="843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7200" bIns="0" anchor="ctr"/>
          <a:lstStyle/>
          <a:p>
            <a:pPr algn="ctr">
              <a:spcBef>
                <a:spcPts val="1600"/>
              </a:spcBef>
            </a:pPr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How could this help Peggy  be </a:t>
            </a:r>
            <a:r>
              <a:rPr lang="en-US" sz="4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successful </a:t>
            </a:r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next time?</a:t>
            </a:r>
          </a:p>
        </p:txBody>
      </p:sp>
      <p:sp>
        <p:nvSpPr>
          <p:cNvPr id="76803" name="Rectangle 3"/>
          <p:cNvSpPr>
            <a:spLocks/>
          </p:cNvSpPr>
          <p:nvPr/>
        </p:nvSpPr>
        <p:spPr bwMode="auto">
          <a:xfrm>
            <a:off x="1104900" y="3905250"/>
            <a:ext cx="1003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7200" bIns="0" anchor="ctr"/>
          <a:lstStyle/>
          <a:p>
            <a:pPr algn="ctr">
              <a:spcBef>
                <a:spcPts val="1600"/>
              </a:spcBef>
            </a:pPr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was the main </a:t>
            </a:r>
            <a:r>
              <a:rPr lang="en-US" sz="4500" b="1" u="sng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mistake</a:t>
            </a:r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 Peggy made?</a:t>
            </a:r>
          </a:p>
        </p:txBody>
      </p:sp>
      <p:sp>
        <p:nvSpPr>
          <p:cNvPr id="76804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58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7680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4927600"/>
            <a:ext cx="21336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Rectangle 6"/>
          <p:cNvSpPr>
            <a:spLocks/>
          </p:cNvSpPr>
          <p:nvPr/>
        </p:nvSpPr>
        <p:spPr bwMode="auto">
          <a:xfrm>
            <a:off x="1036638" y="1136650"/>
            <a:ext cx="109347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58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REACTIONS</a:t>
            </a:r>
            <a:r>
              <a:rPr lang="en-US" sz="5300" b="1">
                <a:solidFill>
                  <a:srgbClr val="D90B00"/>
                </a:solidFill>
                <a:latin typeface="Tahoma" charset="0"/>
                <a:ea typeface="ＭＳ Ｐゴシック" charset="0"/>
                <a:sym typeface="Tahoma" charset="0"/>
              </a:rPr>
              <a:t>                                   </a:t>
            </a:r>
            <a:r>
              <a:rPr lang="en-US" sz="53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to making mistakes</a:t>
            </a:r>
          </a:p>
        </p:txBody>
      </p:sp>
      <p:sp>
        <p:nvSpPr>
          <p:cNvPr id="76807" name="Rectangle 7"/>
          <p:cNvSpPr>
            <a:spLocks/>
          </p:cNvSpPr>
          <p:nvPr/>
        </p:nvSpPr>
        <p:spPr bwMode="auto">
          <a:xfrm>
            <a:off x="2914650" y="8121650"/>
            <a:ext cx="8102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Reacting to mistakes positively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Rectangle 2"/>
          <p:cNvSpPr>
            <a:spLocks/>
          </p:cNvSpPr>
          <p:nvPr/>
        </p:nvSpPr>
        <p:spPr bwMode="auto">
          <a:xfrm>
            <a:off x="1651000" y="580390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7200" bIns="0" anchor="ctr"/>
          <a:lstStyle/>
          <a:p>
            <a:pPr algn="ctr">
              <a:spcBef>
                <a:spcPts val="1600"/>
              </a:spcBef>
            </a:pP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Why do you think  Peggy will be successful next time? </a:t>
            </a:r>
          </a:p>
        </p:txBody>
      </p:sp>
      <p:sp>
        <p:nvSpPr>
          <p:cNvPr id="77827" name="Rectangle 3"/>
          <p:cNvSpPr>
            <a:spLocks/>
          </p:cNvSpPr>
          <p:nvPr/>
        </p:nvSpPr>
        <p:spPr bwMode="auto">
          <a:xfrm>
            <a:off x="1447800" y="3473450"/>
            <a:ext cx="10121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7200" bIns="0" anchor="ctr"/>
          <a:lstStyle/>
          <a:p>
            <a:pPr algn="ctr">
              <a:spcBef>
                <a:spcPts val="1600"/>
              </a:spcBef>
            </a:pP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Do you think  Peggy should have another go now?  </a:t>
            </a:r>
            <a:endParaRPr lang="en-US" sz="4000" b="1">
              <a:solidFill>
                <a:srgbClr val="FF2712"/>
              </a:solidFill>
              <a:latin typeface="Tahoma" charset="0"/>
              <a:ea typeface="ＭＳ Ｐゴシック" charset="0"/>
              <a:sym typeface="Tahoma" charset="0"/>
            </a:endParaRPr>
          </a:p>
        </p:txBody>
      </p:sp>
      <p:sp>
        <p:nvSpPr>
          <p:cNvPr id="77828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59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7782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4927600"/>
            <a:ext cx="21336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Rectangle 6"/>
          <p:cNvSpPr>
            <a:spLocks/>
          </p:cNvSpPr>
          <p:nvPr/>
        </p:nvSpPr>
        <p:spPr bwMode="auto">
          <a:xfrm>
            <a:off x="1036638" y="1136650"/>
            <a:ext cx="109347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58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REACTIONS</a:t>
            </a:r>
            <a:r>
              <a:rPr lang="en-US" sz="5300" b="1">
                <a:solidFill>
                  <a:srgbClr val="D90B00"/>
                </a:solidFill>
                <a:latin typeface="Tahoma" charset="0"/>
                <a:ea typeface="ＭＳ Ｐゴシック" charset="0"/>
                <a:sym typeface="Tahoma" charset="0"/>
              </a:rPr>
              <a:t>                                   </a:t>
            </a:r>
            <a:r>
              <a:rPr lang="en-US" sz="53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to making mistakes</a:t>
            </a:r>
          </a:p>
        </p:txBody>
      </p:sp>
      <p:sp>
        <p:nvSpPr>
          <p:cNvPr id="77831" name="Rectangle 7"/>
          <p:cNvSpPr>
            <a:spLocks/>
          </p:cNvSpPr>
          <p:nvPr/>
        </p:nvSpPr>
        <p:spPr bwMode="auto">
          <a:xfrm>
            <a:off x="2914650" y="8121650"/>
            <a:ext cx="8102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Reacting to mistakes positively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662988" y="4013200"/>
            <a:ext cx="162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Why?</a:t>
            </a:r>
            <a:endParaRPr lang="en-US" sz="4000"/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/>
          </p:cNvSpPr>
          <p:nvPr/>
        </p:nvSpPr>
        <p:spPr bwMode="auto">
          <a:xfrm>
            <a:off x="2921000" y="1231900"/>
            <a:ext cx="716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3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Self-control </a:t>
            </a:r>
            <a:r>
              <a:rPr lang="en-US" sz="53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means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1739900" y="2489200"/>
            <a:ext cx="95377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3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Controlling what you...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1460500" y="3784600"/>
            <a:ext cx="2933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0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Think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5702300" y="3778250"/>
            <a:ext cx="1612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9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Say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9334500" y="3740150"/>
            <a:ext cx="1803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400" b="1">
                <a:solidFill>
                  <a:srgbClr val="008000"/>
                </a:solidFill>
                <a:latin typeface="Tahoma" charset="0"/>
                <a:ea typeface="ＭＳ Ｐゴシック" charset="0"/>
                <a:sym typeface="Tahoma" charset="0"/>
              </a:rPr>
              <a:t>Do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4394200" y="5130800"/>
            <a:ext cx="4229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3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With your...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1460500" y="6565900"/>
            <a:ext cx="2933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0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Friends</a:t>
            </a: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4394200" y="6553200"/>
            <a:ext cx="4229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9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Classmates</a:t>
            </a:r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8851900" y="6508750"/>
            <a:ext cx="2768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400" b="1">
                <a:solidFill>
                  <a:srgbClr val="008000"/>
                </a:solidFill>
                <a:latin typeface="Tahoma" charset="0"/>
                <a:ea typeface="ＭＳ Ｐゴシック" charset="0"/>
                <a:sym typeface="Tahoma" charset="0"/>
              </a:rPr>
              <a:t>Family</a:t>
            </a: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>
                <a:solidFill>
                  <a:schemeClr val="tx1"/>
                </a:solidFill>
                <a:ea typeface="ＭＳ Ｐゴシック" charset="0"/>
              </a:rPr>
              <a:t>6</a:t>
            </a:r>
          </a:p>
        </p:txBody>
      </p:sp>
      <p:sp>
        <p:nvSpPr>
          <p:cNvPr id="22540" name="Rectangle 12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33" grpId="0" autoUpdateAnimBg="0"/>
      <p:bldP spid="22534" grpId="0" autoUpdateAnimBg="0"/>
      <p:bldP spid="22535" grpId="0" autoUpdateAnimBg="0"/>
      <p:bldP spid="22536" grpId="0" autoUpdateAnimBg="0"/>
      <p:bldP spid="22537" grpId="0" autoUpdateAnimBg="0"/>
      <p:bldP spid="22538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/>
          </p:cNvSpPr>
          <p:nvPr/>
        </p:nvSpPr>
        <p:spPr bwMode="auto">
          <a:xfrm>
            <a:off x="2482850" y="3098800"/>
            <a:ext cx="80391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Mistakes are 1 step closer to success</a:t>
            </a:r>
          </a:p>
        </p:txBody>
      </p:sp>
      <p:pic>
        <p:nvPicPr>
          <p:cNvPr id="7885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505325"/>
            <a:ext cx="25447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/>
          </p:cNvSpPr>
          <p:nvPr/>
        </p:nvSpPr>
        <p:spPr bwMode="auto">
          <a:xfrm>
            <a:off x="2362200" y="6991350"/>
            <a:ext cx="8039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Agree or Disagree?</a:t>
            </a:r>
          </a:p>
        </p:txBody>
      </p:sp>
      <p:sp>
        <p:nvSpPr>
          <p:cNvPr id="78853" name="Rectangle 5"/>
          <p:cNvSpPr>
            <a:spLocks/>
          </p:cNvSpPr>
          <p:nvPr/>
        </p:nvSpPr>
        <p:spPr bwMode="auto">
          <a:xfrm>
            <a:off x="2017713" y="8083550"/>
            <a:ext cx="10414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even when you make a mistake</a:t>
            </a:r>
          </a:p>
        </p:txBody>
      </p:sp>
      <p:sp>
        <p:nvSpPr>
          <p:cNvPr id="78854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60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78855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50" y="5273675"/>
            <a:ext cx="18923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6" name="Rectangle 8"/>
          <p:cNvSpPr>
            <a:spLocks/>
          </p:cNvSpPr>
          <p:nvPr/>
        </p:nvSpPr>
        <p:spPr bwMode="auto">
          <a:xfrm>
            <a:off x="1036638" y="1136650"/>
            <a:ext cx="109347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58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REACTIONS</a:t>
            </a:r>
            <a:r>
              <a:rPr lang="en-US" sz="5300" b="1">
                <a:solidFill>
                  <a:srgbClr val="D90B00"/>
                </a:solidFill>
                <a:latin typeface="Tahoma" charset="0"/>
                <a:ea typeface="ＭＳ Ｐゴシック" charset="0"/>
                <a:sym typeface="Tahoma" charset="0"/>
              </a:rPr>
              <a:t>                                   </a:t>
            </a:r>
            <a:r>
              <a:rPr lang="en-US" sz="53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to making mistakes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/>
          </p:cNvSpPr>
          <p:nvPr/>
        </p:nvSpPr>
        <p:spPr bwMode="auto">
          <a:xfrm>
            <a:off x="1758950" y="2743200"/>
            <a:ext cx="9474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1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GIVING</a:t>
            </a:r>
            <a:r>
              <a:rPr lang="en-US" sz="51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things a 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GO</a:t>
            </a:r>
            <a:r>
              <a:rPr lang="en-US" sz="51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1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again!</a:t>
            </a:r>
          </a:p>
        </p:txBody>
      </p:sp>
      <p:sp>
        <p:nvSpPr>
          <p:cNvPr id="79875" name="Rectangle 3"/>
          <p:cNvSpPr>
            <a:spLocks/>
          </p:cNvSpPr>
          <p:nvPr/>
        </p:nvSpPr>
        <p:spPr bwMode="auto">
          <a:xfrm>
            <a:off x="2095500" y="6743700"/>
            <a:ext cx="883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What  sometimes  stops you from         </a:t>
            </a:r>
            <a:r>
              <a:rPr lang="en-US" sz="40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giving things a go again?</a:t>
            </a:r>
          </a:p>
        </p:txBody>
      </p:sp>
      <p:sp>
        <p:nvSpPr>
          <p:cNvPr id="79876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61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79877" name="Rectangle 5"/>
          <p:cNvSpPr>
            <a:spLocks/>
          </p:cNvSpPr>
          <p:nvPr/>
        </p:nvSpPr>
        <p:spPr bwMode="auto">
          <a:xfrm>
            <a:off x="2065338" y="1333500"/>
            <a:ext cx="82169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53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REACT</a:t>
            </a:r>
            <a:r>
              <a:rPr lang="en-US" sz="5300" b="1">
                <a:solidFill>
                  <a:srgbClr val="D90B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3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to mistakes by...</a:t>
            </a:r>
          </a:p>
        </p:txBody>
      </p:sp>
      <p:pic>
        <p:nvPicPr>
          <p:cNvPr id="79878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3886200"/>
            <a:ext cx="1828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Rectangle 7"/>
          <p:cNvSpPr>
            <a:spLocks/>
          </p:cNvSpPr>
          <p:nvPr/>
        </p:nvSpPr>
        <p:spPr bwMode="auto">
          <a:xfrm>
            <a:off x="1573213" y="8121650"/>
            <a:ext cx="10414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by </a:t>
            </a:r>
            <a:r>
              <a:rPr lang="en-US" sz="28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giving things a go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75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2"/>
          <p:cNvSpPr>
            <a:spLocks/>
          </p:cNvSpPr>
          <p:nvPr/>
        </p:nvSpPr>
        <p:spPr bwMode="auto">
          <a:xfrm>
            <a:off x="3213100" y="2476500"/>
            <a:ext cx="6299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in the game of life</a:t>
            </a:r>
          </a:p>
        </p:txBody>
      </p:sp>
      <p:sp>
        <p:nvSpPr>
          <p:cNvPr id="80899" name="Rectangle 3"/>
          <p:cNvSpPr>
            <a:spLocks/>
          </p:cNvSpPr>
          <p:nvPr/>
        </p:nvSpPr>
        <p:spPr bwMode="auto">
          <a:xfrm>
            <a:off x="4432300" y="3524250"/>
            <a:ext cx="3860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means to...</a:t>
            </a:r>
            <a:r>
              <a:rPr lang="en-US" sz="48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</a:p>
        </p:txBody>
      </p:sp>
      <p:sp>
        <p:nvSpPr>
          <p:cNvPr id="80900" name="Rectangle 4"/>
          <p:cNvSpPr>
            <a:spLocks/>
          </p:cNvSpPr>
          <p:nvPr/>
        </p:nvSpPr>
        <p:spPr bwMode="auto">
          <a:xfrm>
            <a:off x="3000375" y="4483100"/>
            <a:ext cx="6997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GIVE THINGS A GO</a:t>
            </a:r>
          </a:p>
        </p:txBody>
      </p:sp>
      <p:sp>
        <p:nvSpPr>
          <p:cNvPr id="80901" name="Rectangle 5"/>
          <p:cNvSpPr>
            <a:spLocks/>
          </p:cNvSpPr>
          <p:nvPr/>
        </p:nvSpPr>
        <p:spPr bwMode="auto">
          <a:xfrm>
            <a:off x="2273300" y="5880100"/>
            <a:ext cx="84963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Even when you make a 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MISTAKE</a:t>
            </a:r>
          </a:p>
        </p:txBody>
      </p:sp>
      <p:sp>
        <p:nvSpPr>
          <p:cNvPr id="80902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62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80903" name="Rectangle 7"/>
          <p:cNvSpPr>
            <a:spLocks/>
          </p:cNvSpPr>
          <p:nvPr/>
        </p:nvSpPr>
        <p:spPr bwMode="auto">
          <a:xfrm>
            <a:off x="2017713" y="8083550"/>
            <a:ext cx="10414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becoming a champion  by </a:t>
            </a:r>
            <a:r>
              <a:rPr lang="en-US" sz="28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giving things a go</a:t>
            </a:r>
          </a:p>
        </p:txBody>
      </p:sp>
      <p:sp>
        <p:nvSpPr>
          <p:cNvPr id="80904" name="Rectangle 8"/>
          <p:cNvSpPr>
            <a:spLocks/>
          </p:cNvSpPr>
          <p:nvPr/>
        </p:nvSpPr>
        <p:spPr bwMode="auto">
          <a:xfrm>
            <a:off x="1535113" y="1117600"/>
            <a:ext cx="9956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600" b="1" dirty="0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Becoming a </a:t>
            </a:r>
            <a:r>
              <a:rPr lang="en-US" sz="6800" b="1" dirty="0" smtClean="0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WINNER</a:t>
            </a:r>
            <a:endParaRPr lang="en-US" sz="5600" b="1" dirty="0">
              <a:solidFill>
                <a:schemeClr val="tx1"/>
              </a:solidFill>
              <a:latin typeface="Tahoma" charset="0"/>
              <a:ea typeface="ＭＳ Ｐゴシック" charset="0"/>
              <a:sym typeface="Tahoma" charset="0"/>
            </a:endParaRPr>
          </a:p>
        </p:txBody>
      </p:sp>
      <p:pic>
        <p:nvPicPr>
          <p:cNvPr id="80905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538" y="5151438"/>
            <a:ext cx="1854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utoUpdateAnimBg="0"/>
      <p:bldP spid="80901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38" y="5621338"/>
            <a:ext cx="1854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/>
          <p:cNvSpPr>
            <a:spLocks/>
          </p:cNvSpPr>
          <p:nvPr/>
        </p:nvSpPr>
        <p:spPr bwMode="auto">
          <a:xfrm>
            <a:off x="-1968500" y="3765550"/>
            <a:ext cx="1004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Requires</a:t>
            </a:r>
            <a:r>
              <a:rPr lang="en-US" sz="6800" b="1">
                <a:solidFill>
                  <a:srgbClr val="D90B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</a:p>
        </p:txBody>
      </p:sp>
      <p:sp>
        <p:nvSpPr>
          <p:cNvPr id="81924" name="Rectangle 4"/>
          <p:cNvSpPr>
            <a:spLocks/>
          </p:cNvSpPr>
          <p:nvPr/>
        </p:nvSpPr>
        <p:spPr bwMode="auto">
          <a:xfrm>
            <a:off x="4092575" y="6172200"/>
            <a:ext cx="4051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7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about what to</a:t>
            </a:r>
          </a:p>
        </p:txBody>
      </p:sp>
      <p:sp>
        <p:nvSpPr>
          <p:cNvPr id="81925" name="Rectangle 5"/>
          <p:cNvSpPr>
            <a:spLocks/>
          </p:cNvSpPr>
          <p:nvPr/>
        </p:nvSpPr>
        <p:spPr bwMode="auto">
          <a:xfrm>
            <a:off x="3336925" y="3949700"/>
            <a:ext cx="8763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6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SLOW REACTIONS</a:t>
            </a:r>
          </a:p>
        </p:txBody>
      </p:sp>
      <p:sp>
        <p:nvSpPr>
          <p:cNvPr id="81926" name="Rectangle 6"/>
          <p:cNvSpPr>
            <a:spLocks/>
          </p:cNvSpPr>
          <p:nvPr/>
        </p:nvSpPr>
        <p:spPr bwMode="auto">
          <a:xfrm>
            <a:off x="4505325" y="7156450"/>
            <a:ext cx="1765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9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SAY</a:t>
            </a:r>
          </a:p>
        </p:txBody>
      </p:sp>
      <p:sp>
        <p:nvSpPr>
          <p:cNvPr id="81927" name="Rectangle 7"/>
          <p:cNvSpPr>
            <a:spLocks/>
          </p:cNvSpPr>
          <p:nvPr/>
        </p:nvSpPr>
        <p:spPr bwMode="auto">
          <a:xfrm>
            <a:off x="6251575" y="7173913"/>
            <a:ext cx="18843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7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and   </a:t>
            </a:r>
            <a:r>
              <a:rPr lang="en-US" sz="48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DO</a:t>
            </a:r>
          </a:p>
        </p:txBody>
      </p:sp>
      <p:sp>
        <p:nvSpPr>
          <p:cNvPr id="81928" name="Rectangle 8"/>
          <p:cNvSpPr>
            <a:spLocks/>
          </p:cNvSpPr>
          <p:nvPr/>
        </p:nvSpPr>
        <p:spPr bwMode="auto">
          <a:xfrm>
            <a:off x="2222500" y="5194300"/>
            <a:ext cx="5168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By learning to</a:t>
            </a:r>
          </a:p>
        </p:txBody>
      </p:sp>
      <p:sp>
        <p:nvSpPr>
          <p:cNvPr id="81929" name="Rectangle 9"/>
          <p:cNvSpPr>
            <a:spLocks/>
          </p:cNvSpPr>
          <p:nvPr/>
        </p:nvSpPr>
        <p:spPr bwMode="auto">
          <a:xfrm>
            <a:off x="6896100" y="5111750"/>
            <a:ext cx="2514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9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THINK</a:t>
            </a:r>
          </a:p>
        </p:txBody>
      </p:sp>
      <p:sp>
        <p:nvSpPr>
          <p:cNvPr id="81930" name="Rectangle 10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63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81931" name="Rectangle 11"/>
          <p:cNvSpPr>
            <a:spLocks/>
          </p:cNvSpPr>
          <p:nvPr/>
        </p:nvSpPr>
        <p:spPr bwMode="auto">
          <a:xfrm>
            <a:off x="1376363" y="1117600"/>
            <a:ext cx="1004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600" b="1" dirty="0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Becoming a </a:t>
            </a:r>
            <a:r>
              <a:rPr lang="en-US" sz="6800" b="1" dirty="0" smtClean="0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WINNER</a:t>
            </a:r>
            <a:endParaRPr lang="en-US" sz="5600" b="1" dirty="0">
              <a:solidFill>
                <a:schemeClr val="tx1"/>
              </a:solidFill>
              <a:latin typeface="Tahoma" charset="0"/>
              <a:ea typeface="ＭＳ Ｐゴシック" charset="0"/>
              <a:sym typeface="Tahoma" charset="0"/>
            </a:endParaRPr>
          </a:p>
        </p:txBody>
      </p:sp>
      <p:sp>
        <p:nvSpPr>
          <p:cNvPr id="81932" name="Rectangle 12"/>
          <p:cNvSpPr>
            <a:spLocks/>
          </p:cNvSpPr>
          <p:nvPr/>
        </p:nvSpPr>
        <p:spPr bwMode="auto">
          <a:xfrm>
            <a:off x="3238500" y="2641600"/>
            <a:ext cx="6299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in the game of life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utoUpdateAnimBg="0"/>
      <p:bldP spid="81925" grpId="0" autoUpdateAnimBg="0"/>
      <p:bldP spid="81926" grpId="0" autoUpdateAnimBg="0"/>
      <p:bldP spid="81927" grpId="0" autoUpdateAnimBg="0"/>
      <p:bldP spid="81928" grpId="0" autoUpdateAnimBg="0"/>
      <p:bldP spid="81929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tangle 2"/>
          <p:cNvSpPr>
            <a:spLocks/>
          </p:cNvSpPr>
          <p:nvPr/>
        </p:nvSpPr>
        <p:spPr bwMode="auto">
          <a:xfrm>
            <a:off x="2033588" y="1143000"/>
            <a:ext cx="861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66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Self-Control Review</a:t>
            </a:r>
          </a:p>
        </p:txBody>
      </p:sp>
      <p:sp>
        <p:nvSpPr>
          <p:cNvPr id="82947" name="Rectangle 3"/>
          <p:cNvSpPr>
            <a:spLocks/>
          </p:cNvSpPr>
          <p:nvPr/>
        </p:nvSpPr>
        <p:spPr bwMode="auto">
          <a:xfrm>
            <a:off x="984250" y="2470150"/>
            <a:ext cx="4940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 Patience</a:t>
            </a:r>
          </a:p>
        </p:txBody>
      </p:sp>
      <p:sp>
        <p:nvSpPr>
          <p:cNvPr id="82948" name="Rectangle 4"/>
          <p:cNvSpPr>
            <a:spLocks/>
          </p:cNvSpPr>
          <p:nvPr/>
        </p:nvSpPr>
        <p:spPr bwMode="auto">
          <a:xfrm>
            <a:off x="7086600" y="2540000"/>
            <a:ext cx="4940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700">
                <a:solidFill>
                  <a:srgbClr val="FF0000"/>
                </a:solidFill>
                <a:latin typeface="B VAG Rounded Bold" charset="0"/>
                <a:ea typeface="ＭＳ Ｐゴシック" charset="0"/>
                <a:sym typeface="B VAG Rounded Bold" charset="0"/>
              </a:rPr>
              <a:t> Waiting</a:t>
            </a:r>
          </a:p>
        </p:txBody>
      </p:sp>
      <p:sp>
        <p:nvSpPr>
          <p:cNvPr id="82949" name="Rectangle 5"/>
          <p:cNvSpPr>
            <a:spLocks/>
          </p:cNvSpPr>
          <p:nvPr/>
        </p:nvSpPr>
        <p:spPr bwMode="auto">
          <a:xfrm>
            <a:off x="1282700" y="5454650"/>
            <a:ext cx="698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 Slow Reactions</a:t>
            </a:r>
          </a:p>
        </p:txBody>
      </p:sp>
      <p:sp>
        <p:nvSpPr>
          <p:cNvPr id="82950" name="Rectangle 6"/>
          <p:cNvSpPr>
            <a:spLocks/>
          </p:cNvSpPr>
          <p:nvPr/>
        </p:nvSpPr>
        <p:spPr bwMode="auto">
          <a:xfrm>
            <a:off x="1752600" y="6407150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7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 Thinking Time  </a:t>
            </a:r>
            <a:r>
              <a:rPr lang="en-US" sz="3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to think about...</a:t>
            </a:r>
          </a:p>
        </p:txBody>
      </p:sp>
      <p:sp>
        <p:nvSpPr>
          <p:cNvPr id="82951" name="Rectangle 7"/>
          <p:cNvSpPr>
            <a:spLocks/>
          </p:cNvSpPr>
          <p:nvPr/>
        </p:nvSpPr>
        <p:spPr bwMode="auto">
          <a:xfrm>
            <a:off x="1663700" y="7131050"/>
            <a:ext cx="5702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to </a:t>
            </a:r>
            <a:r>
              <a:rPr lang="en-US" sz="46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say</a:t>
            </a:r>
            <a:r>
              <a:rPr lang="en-US" sz="46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2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and</a:t>
            </a:r>
          </a:p>
        </p:txBody>
      </p:sp>
      <p:sp>
        <p:nvSpPr>
          <p:cNvPr id="82952" name="Rectangle 8"/>
          <p:cNvSpPr>
            <a:spLocks/>
          </p:cNvSpPr>
          <p:nvPr/>
        </p:nvSpPr>
        <p:spPr bwMode="auto">
          <a:xfrm>
            <a:off x="6807200" y="7156450"/>
            <a:ext cx="363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to</a:t>
            </a:r>
            <a:r>
              <a:rPr lang="en-US" sz="46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6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do</a:t>
            </a:r>
          </a:p>
        </p:txBody>
      </p:sp>
      <p:sp>
        <p:nvSpPr>
          <p:cNvPr id="82953" name="Rectangle 9"/>
          <p:cNvSpPr>
            <a:spLocks/>
          </p:cNvSpPr>
          <p:nvPr/>
        </p:nvSpPr>
        <p:spPr bwMode="auto">
          <a:xfrm>
            <a:off x="4991100" y="2470150"/>
            <a:ext cx="334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means</a:t>
            </a:r>
          </a:p>
        </p:txBody>
      </p:sp>
      <p:sp>
        <p:nvSpPr>
          <p:cNvPr id="82954" name="Rectangle 10"/>
          <p:cNvSpPr>
            <a:spLocks/>
          </p:cNvSpPr>
          <p:nvPr/>
        </p:nvSpPr>
        <p:spPr bwMode="auto">
          <a:xfrm>
            <a:off x="6769100" y="5562600"/>
            <a:ext cx="441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gives us</a:t>
            </a:r>
          </a:p>
        </p:txBody>
      </p:sp>
      <p:sp>
        <p:nvSpPr>
          <p:cNvPr id="82955" name="Rectangle 11"/>
          <p:cNvSpPr>
            <a:spLocks/>
          </p:cNvSpPr>
          <p:nvPr/>
        </p:nvSpPr>
        <p:spPr bwMode="auto">
          <a:xfrm>
            <a:off x="27686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self-control</a:t>
            </a:r>
          </a:p>
        </p:txBody>
      </p:sp>
      <p:sp>
        <p:nvSpPr>
          <p:cNvPr id="82956" name="Rectangle 1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64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82957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3414713"/>
            <a:ext cx="1435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utoUpdateAnimBg="0"/>
      <p:bldP spid="82949" grpId="0" autoUpdateAnimBg="0"/>
      <p:bldP spid="82950" grpId="0" autoUpdateAnimBg="0"/>
      <p:bldP spid="82951" grpId="0" autoUpdateAnimBg="0"/>
      <p:bldP spid="82952" grpId="0" autoUpdateAnimBg="0"/>
      <p:bldP spid="82954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20675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65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864" y="628328"/>
            <a:ext cx="9577064" cy="84990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69952" y="8261176"/>
            <a:ext cx="828092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https://</a:t>
            </a:r>
            <a:r>
              <a:rPr lang="en-US" sz="3200" dirty="0" err="1">
                <a:solidFill>
                  <a:schemeClr val="bg1"/>
                </a:solidFill>
              </a:rPr>
              <a:t>www.youtube.com</a:t>
            </a:r>
            <a:r>
              <a:rPr lang="en-US" sz="3200" dirty="0">
                <a:solidFill>
                  <a:schemeClr val="bg1"/>
                </a:solidFill>
              </a:rPr>
              <a:t>/</a:t>
            </a:r>
            <a:r>
              <a:rPr lang="en-US" sz="3200" dirty="0" err="1">
                <a:solidFill>
                  <a:schemeClr val="bg1"/>
                </a:solidFill>
              </a:rPr>
              <a:t>watch?v</a:t>
            </a:r>
            <a:r>
              <a:rPr lang="en-US" sz="3200" dirty="0">
                <a:solidFill>
                  <a:schemeClr val="bg1"/>
                </a:solidFill>
              </a:rPr>
              <a:t>=l5rtBYYQhEs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2"/>
          <p:cNvSpPr>
            <a:spLocks/>
          </p:cNvSpPr>
          <p:nvPr/>
        </p:nvSpPr>
        <p:spPr bwMode="auto">
          <a:xfrm>
            <a:off x="968375" y="5118100"/>
            <a:ext cx="1107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How do you think he became so good </a:t>
            </a:r>
          </a:p>
          <a:p>
            <a:pPr algn="ctr"/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at doing tricks with the balls?</a:t>
            </a:r>
          </a:p>
        </p:txBody>
      </p:sp>
      <p:sp>
        <p:nvSpPr>
          <p:cNvPr id="84995" name="Rectangle 3"/>
          <p:cNvSpPr>
            <a:spLocks/>
          </p:cNvSpPr>
          <p:nvPr/>
        </p:nvSpPr>
        <p:spPr bwMode="auto">
          <a:xfrm>
            <a:off x="927100" y="2349500"/>
            <a:ext cx="11163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parts of his body did he use to </a:t>
            </a:r>
          </a:p>
          <a:p>
            <a:pPr algn="ctr"/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control the ball?</a:t>
            </a:r>
          </a:p>
        </p:txBody>
      </p:sp>
      <p:sp>
        <p:nvSpPr>
          <p:cNvPr id="84996" name="Rectangle 4"/>
          <p:cNvSpPr>
            <a:spLocks/>
          </p:cNvSpPr>
          <p:nvPr/>
        </p:nvSpPr>
        <p:spPr bwMode="auto">
          <a:xfrm>
            <a:off x="1663700" y="6591300"/>
            <a:ext cx="9690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Why do you think he might want to become really good at these tricks??</a:t>
            </a:r>
          </a:p>
        </p:txBody>
      </p:sp>
      <p:sp>
        <p:nvSpPr>
          <p:cNvPr id="84997" name="Rectangle 5"/>
          <p:cNvSpPr>
            <a:spLocks/>
          </p:cNvSpPr>
          <p:nvPr/>
        </p:nvSpPr>
        <p:spPr bwMode="auto">
          <a:xfrm>
            <a:off x="2252663" y="3822700"/>
            <a:ext cx="850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Does the ball need to be moving to have control?</a:t>
            </a:r>
          </a:p>
        </p:txBody>
      </p:sp>
      <p:sp>
        <p:nvSpPr>
          <p:cNvPr id="84998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discipline</a:t>
            </a:r>
          </a:p>
        </p:txBody>
      </p:sp>
      <p:sp>
        <p:nvSpPr>
          <p:cNvPr id="84999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66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85000" name="Rectangle 8"/>
          <p:cNvSpPr>
            <a:spLocks/>
          </p:cNvSpPr>
          <p:nvPr/>
        </p:nvSpPr>
        <p:spPr bwMode="auto">
          <a:xfrm>
            <a:off x="4478338" y="1084263"/>
            <a:ext cx="40576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DISCIPLINE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utoUpdateAnimBg="0"/>
      <p:bldP spid="84995" grpId="0" autoUpdateAnimBg="0"/>
      <p:bldP spid="84996" grpId="0" autoUpdateAnimBg="0"/>
      <p:bldP spid="84997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645150"/>
            <a:ext cx="19939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/>
          </p:cNvSpPr>
          <p:nvPr/>
        </p:nvSpPr>
        <p:spPr bwMode="auto">
          <a:xfrm>
            <a:off x="3263900" y="6407150"/>
            <a:ext cx="6489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7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3700" b="1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The bridge </a:t>
            </a:r>
          </a:p>
          <a:p>
            <a:pPr algn="ctr"/>
            <a:r>
              <a:rPr lang="en-US" sz="3700" b="1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between </a:t>
            </a:r>
            <a:r>
              <a:rPr lang="ja-JP" altLang="en-US" sz="3700" b="1">
                <a:solidFill>
                  <a:srgbClr val="FFFFFF"/>
                </a:solidFill>
                <a:latin typeface="Arial" charset="0"/>
                <a:ea typeface="ＭＳ Ｐゴシック" charset="0"/>
                <a:sym typeface="Tahoma" charset="0"/>
              </a:rPr>
              <a:t>“</a:t>
            </a:r>
            <a:r>
              <a:rPr lang="en-US" altLang="ja-JP" sz="3700" b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GOALS</a:t>
            </a:r>
            <a:r>
              <a:rPr lang="ja-JP" altLang="en-US" sz="3700" b="1">
                <a:solidFill>
                  <a:srgbClr val="FFFFFF"/>
                </a:solidFill>
                <a:latin typeface="Arial" charset="0"/>
                <a:ea typeface="ＭＳ Ｐゴシック" charset="0"/>
                <a:sym typeface="Tahoma" charset="0"/>
              </a:rPr>
              <a:t>”</a:t>
            </a:r>
            <a:r>
              <a:rPr lang="en-US" altLang="ja-JP" sz="3700" b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&amp;</a:t>
            </a:r>
          </a:p>
          <a:p>
            <a:pPr algn="ctr"/>
            <a:r>
              <a:rPr lang="en-US" sz="3700" b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ACCOMPLISHMENTS</a:t>
            </a:r>
          </a:p>
        </p:txBody>
      </p:sp>
      <p:sp>
        <p:nvSpPr>
          <p:cNvPr id="86020" name="Rectangle 4"/>
          <p:cNvSpPr>
            <a:spLocks/>
          </p:cNvSpPr>
          <p:nvPr/>
        </p:nvSpPr>
        <p:spPr bwMode="auto">
          <a:xfrm>
            <a:off x="1917700" y="1181100"/>
            <a:ext cx="9182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6000" b="1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DISCIPLINE</a:t>
            </a:r>
          </a:p>
        </p:txBody>
      </p:sp>
      <p:pic>
        <p:nvPicPr>
          <p:cNvPr id="86021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1143000"/>
            <a:ext cx="5224462" cy="725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68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86023" name="Rectangle 7"/>
          <p:cNvSpPr>
            <a:spLocks/>
          </p:cNvSpPr>
          <p:nvPr/>
        </p:nvSpPr>
        <p:spPr bwMode="auto">
          <a:xfrm>
            <a:off x="2921000" y="6635750"/>
            <a:ext cx="6489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7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3700" b="1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The bridge </a:t>
            </a:r>
          </a:p>
          <a:p>
            <a:pPr algn="ctr"/>
            <a:r>
              <a:rPr lang="en-US" sz="3700" b="1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between GOALS &amp;</a:t>
            </a:r>
          </a:p>
          <a:p>
            <a:pPr algn="ctr"/>
            <a:r>
              <a:rPr lang="en-US" sz="3700" b="1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 ACCOMPLISHMENTS</a:t>
            </a:r>
          </a:p>
        </p:txBody>
      </p:sp>
      <p:sp>
        <p:nvSpPr>
          <p:cNvPr id="86024" name="Rectangle 8"/>
          <p:cNvSpPr>
            <a:spLocks/>
          </p:cNvSpPr>
          <p:nvPr/>
        </p:nvSpPr>
        <p:spPr bwMode="auto">
          <a:xfrm>
            <a:off x="3449638" y="1143000"/>
            <a:ext cx="52863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6600" b="1">
                <a:solidFill>
                  <a:srgbClr val="FDFFFF"/>
                </a:solidFill>
                <a:latin typeface="Tahoma" charset="0"/>
                <a:ea typeface="ＭＳ Ｐゴシック" charset="0"/>
                <a:sym typeface="Tahoma" charset="0"/>
              </a:rPr>
              <a:t>DISCIPLINE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 autoUpdateAnimBg="0"/>
      <p:bldP spid="86024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/>
          </p:cNvSpPr>
          <p:nvPr/>
        </p:nvSpPr>
        <p:spPr bwMode="auto">
          <a:xfrm>
            <a:off x="8597900" y="3683000"/>
            <a:ext cx="3009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The bridge </a:t>
            </a:r>
          </a:p>
          <a:p>
            <a:pPr algn="ctr"/>
            <a:r>
              <a:rPr lang="en-US" sz="1800" b="1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between </a:t>
            </a:r>
            <a:r>
              <a:rPr lang="ja-JP" altLang="en-US" sz="1800" b="1">
                <a:solidFill>
                  <a:srgbClr val="FFFFFF"/>
                </a:solidFill>
                <a:latin typeface="Arial" charset="0"/>
                <a:ea typeface="ＭＳ Ｐゴシック" charset="0"/>
                <a:sym typeface="Tahoma" charset="0"/>
              </a:rPr>
              <a:t>“</a:t>
            </a:r>
            <a:r>
              <a:rPr lang="en-US" altLang="ja-JP" sz="1800" b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GOALS</a:t>
            </a:r>
            <a:r>
              <a:rPr lang="ja-JP" altLang="en-US" sz="1800" b="1">
                <a:solidFill>
                  <a:srgbClr val="FFFFFF"/>
                </a:solidFill>
                <a:latin typeface="Arial" charset="0"/>
                <a:ea typeface="ＭＳ Ｐゴシック" charset="0"/>
                <a:sym typeface="Tahoma" charset="0"/>
              </a:rPr>
              <a:t>”</a:t>
            </a:r>
            <a:r>
              <a:rPr lang="en-US" altLang="ja-JP" sz="1800" b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&amp;</a:t>
            </a:r>
          </a:p>
          <a:p>
            <a:pPr algn="ctr"/>
            <a:r>
              <a:rPr lang="en-US" sz="1800" b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ACCOMPLISHMENTS</a:t>
            </a:r>
          </a:p>
        </p:txBody>
      </p:sp>
      <p:sp>
        <p:nvSpPr>
          <p:cNvPr id="87043" name="Rectangle 3"/>
          <p:cNvSpPr>
            <a:spLocks/>
          </p:cNvSpPr>
          <p:nvPr/>
        </p:nvSpPr>
        <p:spPr bwMode="auto">
          <a:xfrm>
            <a:off x="8496300" y="1111250"/>
            <a:ext cx="3200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 b="1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DISCIPLINE</a:t>
            </a:r>
          </a:p>
        </p:txBody>
      </p:sp>
      <p:sp>
        <p:nvSpPr>
          <p:cNvPr id="87044" name="Rectangle 4"/>
          <p:cNvSpPr>
            <a:spLocks/>
          </p:cNvSpPr>
          <p:nvPr/>
        </p:nvSpPr>
        <p:spPr bwMode="auto">
          <a:xfrm>
            <a:off x="3194050" y="3454400"/>
            <a:ext cx="66167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is something you are really proud of doing?</a:t>
            </a:r>
          </a:p>
        </p:txBody>
      </p:sp>
      <p:sp>
        <p:nvSpPr>
          <p:cNvPr id="87045" name="Rectangle 5"/>
          <p:cNvSpPr>
            <a:spLocks/>
          </p:cNvSpPr>
          <p:nvPr/>
        </p:nvSpPr>
        <p:spPr bwMode="auto">
          <a:xfrm>
            <a:off x="1485900" y="1193800"/>
            <a:ext cx="10045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ja-JP" altLang="en-US" sz="4500" b="1">
                <a:solidFill>
                  <a:srgbClr val="FF0000"/>
                </a:solidFill>
                <a:latin typeface="Arial" charset="0"/>
                <a:ea typeface="ＭＳ Ｐゴシック" charset="0"/>
                <a:sym typeface="Tahoma" charset="0"/>
              </a:rPr>
              <a:t>“</a:t>
            </a:r>
            <a:r>
              <a:rPr lang="en-US" altLang="ja-JP" sz="4500" b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DISCIPLINE</a:t>
            </a:r>
            <a:r>
              <a:rPr lang="ja-JP" altLang="en-US" sz="4500" b="1">
                <a:solidFill>
                  <a:srgbClr val="FF0000"/>
                </a:solidFill>
                <a:latin typeface="Arial" charset="0"/>
                <a:ea typeface="ＭＳ Ｐゴシック" charset="0"/>
                <a:sym typeface="Tahoma" charset="0"/>
              </a:rPr>
              <a:t>”</a:t>
            </a:r>
            <a:r>
              <a:rPr lang="en-US" altLang="ja-JP" sz="4500" b="1">
                <a:solidFill>
                  <a:srgbClr val="003DCC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</a:t>
            </a:r>
            <a:r>
              <a:rPr lang="en-US" altLang="ja-JP" sz="45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is about</a:t>
            </a:r>
            <a:r>
              <a:rPr lang="en-US" altLang="ja-JP" sz="4500" b="1">
                <a:solidFill>
                  <a:srgbClr val="003DCC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         </a:t>
            </a:r>
            <a:r>
              <a:rPr lang="en-US" altLang="ja-JP" sz="4500" b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WORKING HARD</a:t>
            </a:r>
            <a:endParaRPr lang="en-US" sz="4500" b="1">
              <a:solidFill>
                <a:srgbClr val="FF0000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  <p:sp>
        <p:nvSpPr>
          <p:cNvPr id="87046" name="Rectangle 6"/>
          <p:cNvSpPr>
            <a:spLocks/>
          </p:cNvSpPr>
          <p:nvPr/>
        </p:nvSpPr>
        <p:spPr bwMode="auto">
          <a:xfrm>
            <a:off x="3454400" y="5403850"/>
            <a:ext cx="6096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8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Do you always feel like practicing? </a:t>
            </a:r>
          </a:p>
        </p:txBody>
      </p:sp>
      <p:sp>
        <p:nvSpPr>
          <p:cNvPr id="87047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68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87048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645150"/>
            <a:ext cx="19939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9" name="Rectangle 9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discipline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utoUpdateAnimBg="0"/>
      <p:bldP spid="87046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6" name="Rectangle 2"/>
          <p:cNvSpPr>
            <a:spLocks/>
          </p:cNvSpPr>
          <p:nvPr/>
        </p:nvSpPr>
        <p:spPr bwMode="auto">
          <a:xfrm>
            <a:off x="1538288" y="2984500"/>
            <a:ext cx="993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is a</a:t>
            </a:r>
            <a:r>
              <a:rPr lang="en-US" sz="4000" b="1">
                <a:solidFill>
                  <a:srgbClr val="003DCC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ja-JP" altLang="en-US" sz="4000" b="1">
                <a:solidFill>
                  <a:srgbClr val="FF0000"/>
                </a:solidFill>
                <a:latin typeface="Arial" charset="0"/>
                <a:ea typeface="ＭＳ Ｐゴシック" charset="0"/>
                <a:sym typeface="Tahoma" charset="0"/>
              </a:rPr>
              <a:t>“</a:t>
            </a:r>
            <a:r>
              <a:rPr lang="en-US" altLang="ja-JP" sz="4000" b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GOAL</a:t>
            </a:r>
            <a:r>
              <a:rPr lang="ja-JP" altLang="en-US" sz="4000" b="1">
                <a:solidFill>
                  <a:srgbClr val="FF0000"/>
                </a:solidFill>
                <a:latin typeface="Arial" charset="0"/>
                <a:ea typeface="ＭＳ Ｐゴシック" charset="0"/>
                <a:sym typeface="Tahoma" charset="0"/>
              </a:rPr>
              <a:t>”</a:t>
            </a:r>
            <a:r>
              <a:rPr lang="en-US" altLang="ja-JP" sz="4000" b="1">
                <a:solidFill>
                  <a:srgbClr val="D90B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</a:t>
            </a:r>
            <a:r>
              <a:rPr lang="en-US" altLang="ja-JP" sz="40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you would really </a:t>
            </a:r>
          </a:p>
          <a:p>
            <a:pPr algn="ctr"/>
            <a:r>
              <a:rPr lang="en-US" sz="40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like to achieve? </a:t>
            </a:r>
          </a:p>
        </p:txBody>
      </p:sp>
      <p:sp>
        <p:nvSpPr>
          <p:cNvPr id="88067" name="Rectangle 3"/>
          <p:cNvSpPr>
            <a:spLocks/>
          </p:cNvSpPr>
          <p:nvPr/>
        </p:nvSpPr>
        <p:spPr bwMode="auto">
          <a:xfrm>
            <a:off x="1879600" y="4711700"/>
            <a:ext cx="8940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 will you have to work hard at to achieve this </a:t>
            </a:r>
            <a:r>
              <a:rPr lang="en-US" sz="40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GOAL? </a:t>
            </a:r>
          </a:p>
        </p:txBody>
      </p:sp>
      <p:sp>
        <p:nvSpPr>
          <p:cNvPr id="88068" name="Rectangle 4"/>
          <p:cNvSpPr>
            <a:spLocks/>
          </p:cNvSpPr>
          <p:nvPr/>
        </p:nvSpPr>
        <p:spPr bwMode="auto">
          <a:xfrm>
            <a:off x="1460500" y="6553200"/>
            <a:ext cx="9385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5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DISCIPLINE</a:t>
            </a:r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is working hard even</a:t>
            </a:r>
          </a:p>
          <a:p>
            <a:pPr algn="ctr"/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when you don</a:t>
            </a:r>
            <a:r>
              <a:rPr lang="ja-JP" altLang="en-US" sz="3500" b="1">
                <a:solidFill>
                  <a:schemeClr val="tx1"/>
                </a:solidFill>
                <a:latin typeface="Arial" charset="0"/>
                <a:ea typeface="ＭＳ Ｐゴシック" charset="0"/>
                <a:sym typeface="Tahoma" charset="0"/>
              </a:rPr>
              <a:t>’</a:t>
            </a:r>
            <a:r>
              <a:rPr lang="en-US" altLang="ja-JP" sz="35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t</a:t>
            </a:r>
            <a:r>
              <a:rPr lang="en-US" altLang="ja-JP" sz="3500" b="1">
                <a:solidFill>
                  <a:srgbClr val="FF2712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feel</a:t>
            </a:r>
            <a:r>
              <a:rPr lang="en-US" altLang="ja-JP" sz="35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like it</a:t>
            </a:r>
            <a:endParaRPr lang="en-US" sz="3500" b="1">
              <a:solidFill>
                <a:schemeClr val="tx1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  <p:sp>
        <p:nvSpPr>
          <p:cNvPr id="88069" name="Rectangle 5"/>
          <p:cNvSpPr>
            <a:spLocks/>
          </p:cNvSpPr>
          <p:nvPr/>
        </p:nvSpPr>
        <p:spPr bwMode="auto">
          <a:xfrm>
            <a:off x="2806700" y="1143000"/>
            <a:ext cx="7404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Achieving  Goals with</a:t>
            </a:r>
            <a:r>
              <a:rPr lang="en-US" sz="4500" b="1">
                <a:solidFill>
                  <a:srgbClr val="D90B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DISCIPLINE</a:t>
            </a:r>
          </a:p>
        </p:txBody>
      </p:sp>
      <p:sp>
        <p:nvSpPr>
          <p:cNvPr id="88070" name="Rectangle 6"/>
          <p:cNvSpPr>
            <a:spLocks/>
          </p:cNvSpPr>
          <p:nvPr/>
        </p:nvSpPr>
        <p:spPr bwMode="auto">
          <a:xfrm>
            <a:off x="8877300" y="1143000"/>
            <a:ext cx="3200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300" b="1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DISCIPLINE</a:t>
            </a:r>
          </a:p>
        </p:txBody>
      </p:sp>
      <p:sp>
        <p:nvSpPr>
          <p:cNvPr id="88071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69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88072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00" y="5645150"/>
            <a:ext cx="19939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3" name="Rectangle 9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discipline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  <p:bldP spid="88067" grpId="0" autoUpdateAnimBg="0"/>
      <p:bldP spid="8806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/>
          </p:cNvSpPr>
          <p:nvPr/>
        </p:nvSpPr>
        <p:spPr bwMode="auto">
          <a:xfrm>
            <a:off x="2451100" y="2660650"/>
            <a:ext cx="8102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7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Does this mean...</a:t>
            </a: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2463800" y="4419600"/>
            <a:ext cx="810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5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Being on time to class?</a:t>
            </a: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2413000" y="5448300"/>
            <a:ext cx="8216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Doing your homework?</a:t>
            </a:r>
          </a:p>
        </p:txBody>
      </p:sp>
      <p:sp>
        <p:nvSpPr>
          <p:cNvPr id="23557" name="Rectangle 5"/>
          <p:cNvSpPr>
            <a:spLocks/>
          </p:cNvSpPr>
          <p:nvPr/>
        </p:nvSpPr>
        <p:spPr bwMode="auto">
          <a:xfrm>
            <a:off x="2298700" y="6477000"/>
            <a:ext cx="8420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Following instructions?</a:t>
            </a:r>
          </a:p>
        </p:txBody>
      </p:sp>
      <p:sp>
        <p:nvSpPr>
          <p:cNvPr id="23558" name="Rectangle 6"/>
          <p:cNvSpPr>
            <a:spLocks/>
          </p:cNvSpPr>
          <p:nvPr/>
        </p:nvSpPr>
        <p:spPr bwMode="auto">
          <a:xfrm>
            <a:off x="4140200" y="1168400"/>
            <a:ext cx="4737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At School</a:t>
            </a:r>
          </a:p>
        </p:txBody>
      </p:sp>
      <p:sp>
        <p:nvSpPr>
          <p:cNvPr id="23559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>
                <a:solidFill>
                  <a:schemeClr val="tx1"/>
                </a:solidFill>
                <a:ea typeface="ＭＳ Ｐゴシック" charset="0"/>
              </a:rPr>
              <a:t>7</a:t>
            </a:r>
          </a:p>
        </p:txBody>
      </p:sp>
      <p:sp>
        <p:nvSpPr>
          <p:cNvPr id="23560" name="Rectangle 8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 autoUpdateAnimBg="0"/>
      <p:bldP spid="23557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Rectangle 2"/>
          <p:cNvSpPr>
            <a:spLocks/>
          </p:cNvSpPr>
          <p:nvPr/>
        </p:nvSpPr>
        <p:spPr bwMode="auto">
          <a:xfrm>
            <a:off x="1397000" y="1460500"/>
            <a:ext cx="10223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58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DISCIPLINE</a:t>
            </a:r>
            <a:r>
              <a:rPr lang="en-US" sz="5800" b="1">
                <a:solidFill>
                  <a:srgbClr val="D90B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8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47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 The</a:t>
            </a:r>
            <a:r>
              <a:rPr lang="en-US" sz="4700" b="1">
                <a:solidFill>
                  <a:srgbClr val="D90B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7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key</a:t>
            </a:r>
            <a:r>
              <a:rPr lang="en-US" sz="4700" b="1">
                <a:solidFill>
                  <a:srgbClr val="D90B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7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that unlocks</a:t>
            </a:r>
            <a:r>
              <a:rPr lang="en-US" sz="4700" b="1">
                <a:solidFill>
                  <a:srgbClr val="D90B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success </a:t>
            </a:r>
          </a:p>
        </p:txBody>
      </p:sp>
      <p:sp>
        <p:nvSpPr>
          <p:cNvPr id="89091" name="Rectangle 3"/>
          <p:cNvSpPr>
            <a:spLocks/>
          </p:cNvSpPr>
          <p:nvPr/>
        </p:nvSpPr>
        <p:spPr bwMode="auto">
          <a:xfrm>
            <a:off x="2976563" y="3556000"/>
            <a:ext cx="705643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5800" b="1">
                <a:solidFill>
                  <a:srgbClr val="008000"/>
                </a:solidFill>
                <a:latin typeface="Tahoma" charset="0"/>
                <a:ea typeface="ＭＳ Ｐゴシック" charset="0"/>
                <a:sym typeface="Tahoma" charset="0"/>
              </a:rPr>
              <a:t>Agree</a:t>
            </a:r>
            <a:r>
              <a:rPr lang="en-US" sz="5800" b="1">
                <a:solidFill>
                  <a:srgbClr val="727272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or </a:t>
            </a:r>
            <a:r>
              <a:rPr lang="en-US" sz="58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Disagree?</a:t>
            </a:r>
          </a:p>
        </p:txBody>
      </p:sp>
      <p:sp>
        <p:nvSpPr>
          <p:cNvPr id="89092" name="Rectangle 4"/>
          <p:cNvSpPr>
            <a:spLocks/>
          </p:cNvSpPr>
          <p:nvPr/>
        </p:nvSpPr>
        <p:spPr bwMode="auto">
          <a:xfrm>
            <a:off x="5268913" y="5454650"/>
            <a:ext cx="24765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6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Why?</a:t>
            </a:r>
          </a:p>
        </p:txBody>
      </p:sp>
      <p:sp>
        <p:nvSpPr>
          <p:cNvPr id="89093" name="Rectangle 5"/>
          <p:cNvSpPr>
            <a:spLocks/>
          </p:cNvSpPr>
          <p:nvPr/>
        </p:nvSpPr>
        <p:spPr bwMode="auto">
          <a:xfrm>
            <a:off x="8978900" y="3054350"/>
            <a:ext cx="3009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400" b="1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The bridge </a:t>
            </a:r>
          </a:p>
          <a:p>
            <a:pPr algn="ctr"/>
            <a:r>
              <a:rPr lang="en-US" sz="1400" b="1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between </a:t>
            </a:r>
            <a:r>
              <a:rPr lang="ja-JP" altLang="en-US" sz="1400" b="1">
                <a:solidFill>
                  <a:srgbClr val="FFFFFF"/>
                </a:solidFill>
                <a:latin typeface="Arial" charset="0"/>
                <a:ea typeface="ＭＳ Ｐゴシック" charset="0"/>
                <a:sym typeface="Tahoma" charset="0"/>
              </a:rPr>
              <a:t>“</a:t>
            </a:r>
            <a:r>
              <a:rPr lang="en-US" altLang="ja-JP" sz="1400" b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GOALS</a:t>
            </a:r>
            <a:r>
              <a:rPr lang="ja-JP" altLang="en-US" sz="1400" b="1">
                <a:solidFill>
                  <a:srgbClr val="FFFFFF"/>
                </a:solidFill>
                <a:latin typeface="Arial" charset="0"/>
                <a:ea typeface="ＭＳ Ｐゴシック" charset="0"/>
                <a:sym typeface="Tahoma" charset="0"/>
              </a:rPr>
              <a:t>”</a:t>
            </a:r>
            <a:r>
              <a:rPr lang="en-US" altLang="ja-JP" sz="1400" b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&amp;</a:t>
            </a:r>
          </a:p>
          <a:p>
            <a:pPr algn="ctr"/>
            <a:r>
              <a:rPr lang="en-US" sz="1400" b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ACCOMPLISHMENTS</a:t>
            </a:r>
          </a:p>
        </p:txBody>
      </p:sp>
      <p:sp>
        <p:nvSpPr>
          <p:cNvPr id="89094" name="Rectangle 6"/>
          <p:cNvSpPr>
            <a:spLocks/>
          </p:cNvSpPr>
          <p:nvPr/>
        </p:nvSpPr>
        <p:spPr bwMode="auto">
          <a:xfrm>
            <a:off x="8877300" y="1143000"/>
            <a:ext cx="3200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300" b="1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DISCIPLINE</a:t>
            </a:r>
          </a:p>
        </p:txBody>
      </p:sp>
      <p:sp>
        <p:nvSpPr>
          <p:cNvPr id="89095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70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89096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645150"/>
            <a:ext cx="19939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7" name="Rectangle 9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discipline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utoUpdateAnimBg="0"/>
      <p:bldP spid="89092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2"/>
          <p:cNvSpPr>
            <a:spLocks/>
          </p:cNvSpPr>
          <p:nvPr/>
        </p:nvSpPr>
        <p:spPr bwMode="auto">
          <a:xfrm>
            <a:off x="1498600" y="4813300"/>
            <a:ext cx="792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Learning to</a:t>
            </a:r>
            <a:r>
              <a:rPr lang="en-US" sz="4200" b="1">
                <a:solidFill>
                  <a:srgbClr val="0080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work hard</a:t>
            </a:r>
            <a:r>
              <a:rPr lang="en-US" sz="42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helps us to be </a:t>
            </a:r>
            <a:r>
              <a:rPr lang="en-US" sz="4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DISCIPLINED</a:t>
            </a:r>
          </a:p>
        </p:txBody>
      </p:sp>
      <p:sp>
        <p:nvSpPr>
          <p:cNvPr id="90115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71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9011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645150"/>
            <a:ext cx="19939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Rectangle 5"/>
          <p:cNvSpPr>
            <a:spLocks/>
          </p:cNvSpPr>
          <p:nvPr/>
        </p:nvSpPr>
        <p:spPr bwMode="auto">
          <a:xfrm>
            <a:off x="1473200" y="2444750"/>
            <a:ext cx="2006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work</a:t>
            </a:r>
            <a:r>
              <a:rPr lang="en-US" sz="5000" b="1">
                <a:solidFill>
                  <a:srgbClr val="727272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hard</a:t>
            </a:r>
          </a:p>
        </p:txBody>
      </p:sp>
      <p:sp>
        <p:nvSpPr>
          <p:cNvPr id="90118" name="Rectangle 6"/>
          <p:cNvSpPr>
            <a:spLocks/>
          </p:cNvSpPr>
          <p:nvPr/>
        </p:nvSpPr>
        <p:spPr bwMode="auto">
          <a:xfrm>
            <a:off x="5118100" y="2349500"/>
            <a:ext cx="15621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have</a:t>
            </a:r>
            <a:r>
              <a:rPr lang="en-US" sz="5700" b="1">
                <a:solidFill>
                  <a:srgbClr val="727272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fun</a:t>
            </a:r>
          </a:p>
        </p:txBody>
      </p:sp>
      <p:grpSp>
        <p:nvGrpSpPr>
          <p:cNvPr id="90121" name="Group 9"/>
          <p:cNvGrpSpPr>
            <a:grpSpLocks/>
          </p:cNvGrpSpPr>
          <p:nvPr/>
        </p:nvGrpSpPr>
        <p:grpSpPr bwMode="auto">
          <a:xfrm>
            <a:off x="4046538" y="2871788"/>
            <a:ext cx="482600" cy="508000"/>
            <a:chOff x="0" y="0"/>
            <a:chExt cx="304" cy="320"/>
          </a:xfrm>
        </p:grpSpPr>
        <p:sp>
          <p:nvSpPr>
            <p:cNvPr id="90126" name="Line 7"/>
            <p:cNvSpPr>
              <a:spLocks noChangeShapeType="1"/>
            </p:cNvSpPr>
            <p:nvPr/>
          </p:nvSpPr>
          <p:spPr bwMode="auto">
            <a:xfrm>
              <a:off x="147" y="0"/>
              <a:ext cx="1" cy="320"/>
            </a:xfrm>
            <a:prstGeom prst="line">
              <a:avLst/>
            </a:prstGeom>
            <a:noFill/>
            <a:ln w="1143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127" name="Line 8"/>
            <p:cNvSpPr>
              <a:spLocks noChangeShapeType="1"/>
            </p:cNvSpPr>
            <p:nvPr/>
          </p:nvSpPr>
          <p:spPr bwMode="auto">
            <a:xfrm flipH="1">
              <a:off x="0" y="156"/>
              <a:ext cx="304" cy="1"/>
            </a:xfrm>
            <a:prstGeom prst="line">
              <a:avLst/>
            </a:prstGeom>
            <a:noFill/>
            <a:ln w="1143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0124" name="Group 12"/>
          <p:cNvGrpSpPr>
            <a:grpSpLocks/>
          </p:cNvGrpSpPr>
          <p:nvPr/>
        </p:nvGrpSpPr>
        <p:grpSpPr bwMode="auto">
          <a:xfrm>
            <a:off x="7010400" y="2973388"/>
            <a:ext cx="482600" cy="293687"/>
            <a:chOff x="0" y="0"/>
            <a:chExt cx="304" cy="185"/>
          </a:xfrm>
        </p:grpSpPr>
        <p:sp>
          <p:nvSpPr>
            <p:cNvPr id="2" name="Line 10"/>
            <p:cNvSpPr>
              <a:spLocks noChangeShapeType="1"/>
            </p:cNvSpPr>
            <p:nvPr/>
          </p:nvSpPr>
          <p:spPr bwMode="auto">
            <a:xfrm flipH="1">
              <a:off x="0" y="0"/>
              <a:ext cx="304" cy="1"/>
            </a:xfrm>
            <a:prstGeom prst="line">
              <a:avLst/>
            </a:prstGeom>
            <a:noFill/>
            <a:ln w="1143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" name="Line 11"/>
            <p:cNvSpPr>
              <a:spLocks noChangeShapeType="1"/>
            </p:cNvSpPr>
            <p:nvPr/>
          </p:nvSpPr>
          <p:spPr bwMode="auto">
            <a:xfrm flipH="1">
              <a:off x="0" y="184"/>
              <a:ext cx="304" cy="1"/>
            </a:xfrm>
            <a:prstGeom prst="line">
              <a:avLst/>
            </a:prstGeom>
            <a:noFill/>
            <a:ln w="1143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0125" name="Rectangle 13"/>
          <p:cNvSpPr>
            <a:spLocks/>
          </p:cNvSpPr>
          <p:nvPr/>
        </p:nvSpPr>
        <p:spPr bwMode="auto">
          <a:xfrm>
            <a:off x="7696200" y="2413000"/>
            <a:ext cx="3822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make a</a:t>
            </a:r>
            <a:r>
              <a:rPr lang="en-US" sz="4300" b="1">
                <a:solidFill>
                  <a:srgbClr val="4D4D4D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difference</a:t>
            </a:r>
          </a:p>
        </p:txBody>
      </p:sp>
      <p:sp>
        <p:nvSpPr>
          <p:cNvPr id="90122" name="Rectangle 14"/>
          <p:cNvSpPr>
            <a:spLocks/>
          </p:cNvSpPr>
          <p:nvPr/>
        </p:nvSpPr>
        <p:spPr bwMode="auto">
          <a:xfrm>
            <a:off x="4478338" y="1084263"/>
            <a:ext cx="40576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DISCIPLINE</a:t>
            </a:r>
          </a:p>
        </p:txBody>
      </p:sp>
      <p:sp>
        <p:nvSpPr>
          <p:cNvPr id="90123" name="Rectangle 1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discipline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utoUpdateAnimBg="0"/>
      <p:bldP spid="90117" grpId="0" autoUpdateAnimBg="0"/>
      <p:bldP spid="90118" grpId="0" autoUpdateAnimBg="0"/>
      <p:bldP spid="90125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Rectangle 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72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9113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645150"/>
            <a:ext cx="19939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4"/>
          <p:cNvSpPr>
            <a:spLocks/>
          </p:cNvSpPr>
          <p:nvPr/>
        </p:nvSpPr>
        <p:spPr bwMode="auto">
          <a:xfrm>
            <a:off x="2279650" y="5029200"/>
            <a:ext cx="6997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Can you have </a:t>
            </a:r>
            <a:r>
              <a:rPr lang="en-US" sz="46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fun</a:t>
            </a:r>
            <a:r>
              <a:rPr lang="en-US" sz="4600" b="1">
                <a:solidFill>
                  <a:srgbClr val="0080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when you </a:t>
            </a:r>
            <a:r>
              <a:rPr lang="en-US" sz="46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work hard?</a:t>
            </a:r>
          </a:p>
        </p:txBody>
      </p:sp>
      <p:sp>
        <p:nvSpPr>
          <p:cNvPr id="91141" name="Rectangle 5"/>
          <p:cNvSpPr>
            <a:spLocks/>
          </p:cNvSpPr>
          <p:nvPr/>
        </p:nvSpPr>
        <p:spPr bwMode="auto">
          <a:xfrm>
            <a:off x="1473200" y="2444750"/>
            <a:ext cx="2006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Work</a:t>
            </a:r>
            <a:r>
              <a:rPr lang="en-US" sz="5000" b="1">
                <a:solidFill>
                  <a:srgbClr val="727272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hard</a:t>
            </a:r>
          </a:p>
        </p:txBody>
      </p:sp>
      <p:sp>
        <p:nvSpPr>
          <p:cNvPr id="91142" name="Rectangle 6"/>
          <p:cNvSpPr>
            <a:spLocks/>
          </p:cNvSpPr>
          <p:nvPr/>
        </p:nvSpPr>
        <p:spPr bwMode="auto">
          <a:xfrm>
            <a:off x="5118100" y="2349500"/>
            <a:ext cx="15621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Have</a:t>
            </a:r>
            <a:r>
              <a:rPr lang="en-US" sz="5700" b="1">
                <a:solidFill>
                  <a:srgbClr val="727272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fun</a:t>
            </a:r>
          </a:p>
        </p:txBody>
      </p:sp>
      <p:grpSp>
        <p:nvGrpSpPr>
          <p:cNvPr id="91143" name="Group 9"/>
          <p:cNvGrpSpPr>
            <a:grpSpLocks/>
          </p:cNvGrpSpPr>
          <p:nvPr/>
        </p:nvGrpSpPr>
        <p:grpSpPr bwMode="auto">
          <a:xfrm>
            <a:off x="4046538" y="2871788"/>
            <a:ext cx="482600" cy="508000"/>
            <a:chOff x="0" y="0"/>
            <a:chExt cx="304" cy="320"/>
          </a:xfrm>
        </p:grpSpPr>
        <p:sp>
          <p:nvSpPr>
            <p:cNvPr id="91150" name="Line 7"/>
            <p:cNvSpPr>
              <a:spLocks noChangeShapeType="1"/>
            </p:cNvSpPr>
            <p:nvPr/>
          </p:nvSpPr>
          <p:spPr bwMode="auto">
            <a:xfrm>
              <a:off x="147" y="0"/>
              <a:ext cx="1" cy="320"/>
            </a:xfrm>
            <a:prstGeom prst="line">
              <a:avLst/>
            </a:prstGeom>
            <a:noFill/>
            <a:ln w="1143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1151" name="Line 8"/>
            <p:cNvSpPr>
              <a:spLocks noChangeShapeType="1"/>
            </p:cNvSpPr>
            <p:nvPr/>
          </p:nvSpPr>
          <p:spPr bwMode="auto">
            <a:xfrm flipH="1">
              <a:off x="0" y="156"/>
              <a:ext cx="304" cy="1"/>
            </a:xfrm>
            <a:prstGeom prst="line">
              <a:avLst/>
            </a:prstGeom>
            <a:noFill/>
            <a:ln w="1143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1144" name="Group 12"/>
          <p:cNvGrpSpPr>
            <a:grpSpLocks/>
          </p:cNvGrpSpPr>
          <p:nvPr/>
        </p:nvGrpSpPr>
        <p:grpSpPr bwMode="auto">
          <a:xfrm>
            <a:off x="7010400" y="2973388"/>
            <a:ext cx="482600" cy="293687"/>
            <a:chOff x="0" y="0"/>
            <a:chExt cx="304" cy="185"/>
          </a:xfrm>
        </p:grpSpPr>
        <p:sp>
          <p:nvSpPr>
            <p:cNvPr id="91148" name="Line 10"/>
            <p:cNvSpPr>
              <a:spLocks noChangeShapeType="1"/>
            </p:cNvSpPr>
            <p:nvPr/>
          </p:nvSpPr>
          <p:spPr bwMode="auto">
            <a:xfrm flipH="1">
              <a:off x="0" y="0"/>
              <a:ext cx="304" cy="1"/>
            </a:xfrm>
            <a:prstGeom prst="line">
              <a:avLst/>
            </a:prstGeom>
            <a:noFill/>
            <a:ln w="1143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1149" name="Line 11"/>
            <p:cNvSpPr>
              <a:spLocks noChangeShapeType="1"/>
            </p:cNvSpPr>
            <p:nvPr/>
          </p:nvSpPr>
          <p:spPr bwMode="auto">
            <a:xfrm flipH="1">
              <a:off x="0" y="184"/>
              <a:ext cx="304" cy="1"/>
            </a:xfrm>
            <a:prstGeom prst="line">
              <a:avLst/>
            </a:prstGeom>
            <a:noFill/>
            <a:ln w="1143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1145" name="Rectangle 13"/>
          <p:cNvSpPr>
            <a:spLocks/>
          </p:cNvSpPr>
          <p:nvPr/>
        </p:nvSpPr>
        <p:spPr bwMode="auto">
          <a:xfrm>
            <a:off x="7708900" y="2527300"/>
            <a:ext cx="3822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Make a</a:t>
            </a:r>
            <a:r>
              <a:rPr lang="en-US" sz="4300" b="1">
                <a:solidFill>
                  <a:srgbClr val="4D4D4D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difference</a:t>
            </a:r>
          </a:p>
        </p:txBody>
      </p:sp>
      <p:sp>
        <p:nvSpPr>
          <p:cNvPr id="91146" name="Rectangle 14"/>
          <p:cNvSpPr>
            <a:spLocks/>
          </p:cNvSpPr>
          <p:nvPr/>
        </p:nvSpPr>
        <p:spPr bwMode="auto">
          <a:xfrm>
            <a:off x="4478338" y="1085850"/>
            <a:ext cx="40576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DISCIPLINE</a:t>
            </a:r>
          </a:p>
        </p:txBody>
      </p:sp>
      <p:sp>
        <p:nvSpPr>
          <p:cNvPr id="91147" name="Rectangle 1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discipline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Rectangle 2"/>
          <p:cNvSpPr>
            <a:spLocks/>
          </p:cNvSpPr>
          <p:nvPr/>
        </p:nvSpPr>
        <p:spPr bwMode="auto">
          <a:xfrm>
            <a:off x="2695575" y="2819400"/>
            <a:ext cx="7607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The first person </a:t>
            </a:r>
          </a:p>
          <a:p>
            <a:pPr algn="ctr"/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   to</a:t>
            </a:r>
            <a:r>
              <a:rPr lang="en-US" sz="5000" b="1">
                <a:solidFill>
                  <a:srgbClr val="003DCC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0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discipline</a:t>
            </a:r>
            <a:r>
              <a:rPr lang="en-US" sz="5000" b="1">
                <a:solidFill>
                  <a:srgbClr val="003DCC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is... </a:t>
            </a:r>
            <a:r>
              <a:rPr lang="en-US" sz="5000" b="1">
                <a:solidFill>
                  <a:srgbClr val="003DCC"/>
                </a:solidFill>
                <a:latin typeface="Tahoma" charset="0"/>
                <a:ea typeface="ＭＳ Ｐゴシック" charset="0"/>
                <a:sym typeface="Tahoma" charset="0"/>
              </a:rPr>
              <a:t>    </a:t>
            </a:r>
          </a:p>
        </p:txBody>
      </p:sp>
      <p:sp>
        <p:nvSpPr>
          <p:cNvPr id="92163" name="Rectangle 3"/>
          <p:cNvSpPr>
            <a:spLocks/>
          </p:cNvSpPr>
          <p:nvPr/>
        </p:nvSpPr>
        <p:spPr bwMode="auto">
          <a:xfrm>
            <a:off x="3938588" y="5270500"/>
            <a:ext cx="51339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76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YOURSELF</a:t>
            </a:r>
          </a:p>
        </p:txBody>
      </p:sp>
      <p:sp>
        <p:nvSpPr>
          <p:cNvPr id="92164" name="Rectangle 4"/>
          <p:cNvSpPr>
            <a:spLocks/>
          </p:cNvSpPr>
          <p:nvPr/>
        </p:nvSpPr>
        <p:spPr bwMode="auto">
          <a:xfrm>
            <a:off x="8877300" y="1143000"/>
            <a:ext cx="3200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300" b="1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DISCIPLINE</a:t>
            </a:r>
          </a:p>
        </p:txBody>
      </p:sp>
      <p:sp>
        <p:nvSpPr>
          <p:cNvPr id="92165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73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92166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645150"/>
            <a:ext cx="19939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7" name="Rectangle 7"/>
          <p:cNvSpPr>
            <a:spLocks/>
          </p:cNvSpPr>
          <p:nvPr/>
        </p:nvSpPr>
        <p:spPr bwMode="auto">
          <a:xfrm>
            <a:off x="4478338" y="1084263"/>
            <a:ext cx="40576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DISCIPLINE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Rectangle 2"/>
          <p:cNvSpPr>
            <a:spLocks/>
          </p:cNvSpPr>
          <p:nvPr/>
        </p:nvSpPr>
        <p:spPr bwMode="auto">
          <a:xfrm>
            <a:off x="2333625" y="2095500"/>
            <a:ext cx="8331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Disciplining</a:t>
            </a:r>
            <a:r>
              <a:rPr lang="en-US" sz="4800" b="1">
                <a:solidFill>
                  <a:srgbClr val="D90B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yourself</a:t>
            </a:r>
            <a:r>
              <a:rPr lang="en-US" sz="4800" b="1">
                <a:solidFill>
                  <a:srgbClr val="D90B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</a:p>
          <a:p>
            <a:pPr algn="ctr"/>
            <a:r>
              <a:rPr lang="en-US" sz="4800" b="1">
                <a:solidFill>
                  <a:srgbClr val="003DCC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is called</a:t>
            </a:r>
            <a:r>
              <a:rPr lang="en-US" sz="4800" b="1">
                <a:solidFill>
                  <a:srgbClr val="003DCC"/>
                </a:solidFill>
                <a:latin typeface="Tahoma" charset="0"/>
                <a:ea typeface="ＭＳ Ｐゴシック" charset="0"/>
                <a:sym typeface="Tahoma" charset="0"/>
              </a:rPr>
              <a:t>    </a:t>
            </a:r>
          </a:p>
        </p:txBody>
      </p:sp>
      <p:sp>
        <p:nvSpPr>
          <p:cNvPr id="93187" name="Rectangle 3"/>
          <p:cNvSpPr>
            <a:spLocks/>
          </p:cNvSpPr>
          <p:nvPr/>
        </p:nvSpPr>
        <p:spPr bwMode="auto">
          <a:xfrm>
            <a:off x="2798763" y="3752850"/>
            <a:ext cx="7416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SELF-DISCIPLINE</a:t>
            </a:r>
          </a:p>
        </p:txBody>
      </p:sp>
      <p:sp>
        <p:nvSpPr>
          <p:cNvPr id="93188" name="Rectangle 4"/>
          <p:cNvSpPr>
            <a:spLocks/>
          </p:cNvSpPr>
          <p:nvPr/>
        </p:nvSpPr>
        <p:spPr bwMode="auto">
          <a:xfrm>
            <a:off x="1765300" y="5435600"/>
            <a:ext cx="8851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 am showing 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Self-Discipline</a:t>
            </a:r>
            <a:r>
              <a:rPr lang="en-US" sz="4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with my friends when I...</a:t>
            </a:r>
          </a:p>
        </p:txBody>
      </p:sp>
      <p:sp>
        <p:nvSpPr>
          <p:cNvPr id="93189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74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9319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513" y="6280150"/>
            <a:ext cx="17145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Rectangle 7"/>
          <p:cNvSpPr>
            <a:spLocks/>
          </p:cNvSpPr>
          <p:nvPr/>
        </p:nvSpPr>
        <p:spPr bwMode="auto">
          <a:xfrm>
            <a:off x="4478338" y="1084263"/>
            <a:ext cx="40576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DISCIPLINE</a:t>
            </a:r>
          </a:p>
        </p:txBody>
      </p:sp>
      <p:sp>
        <p:nvSpPr>
          <p:cNvPr id="93192" name="Rectangle 8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discipline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utoUpdateAnimBg="0"/>
      <p:bldP spid="93188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75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94211" name="Rectangle 3"/>
          <p:cNvSpPr>
            <a:spLocks/>
          </p:cNvSpPr>
          <p:nvPr/>
        </p:nvSpPr>
        <p:spPr bwMode="auto">
          <a:xfrm>
            <a:off x="2798763" y="3752850"/>
            <a:ext cx="7416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SELF-DISCIPLINE</a:t>
            </a:r>
          </a:p>
        </p:txBody>
      </p:sp>
      <p:sp>
        <p:nvSpPr>
          <p:cNvPr id="94212" name="Rectangle 4"/>
          <p:cNvSpPr>
            <a:spLocks/>
          </p:cNvSpPr>
          <p:nvPr/>
        </p:nvSpPr>
        <p:spPr bwMode="auto">
          <a:xfrm>
            <a:off x="1511300" y="4997450"/>
            <a:ext cx="90043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 am showing                          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Self-Discipline</a:t>
            </a:r>
            <a:r>
              <a:rPr lang="en-US" sz="4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                         </a:t>
            </a:r>
            <a:r>
              <a:rPr lang="en-US" sz="4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in class when I...</a:t>
            </a:r>
          </a:p>
        </p:txBody>
      </p:sp>
      <p:sp>
        <p:nvSpPr>
          <p:cNvPr id="94213" name="Rectangle 5"/>
          <p:cNvSpPr>
            <a:spLocks/>
          </p:cNvSpPr>
          <p:nvPr/>
        </p:nvSpPr>
        <p:spPr bwMode="auto">
          <a:xfrm>
            <a:off x="4478338" y="1084263"/>
            <a:ext cx="40576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DISCIPLINE</a:t>
            </a:r>
          </a:p>
        </p:txBody>
      </p:sp>
      <p:pic>
        <p:nvPicPr>
          <p:cNvPr id="9421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513" y="6280150"/>
            <a:ext cx="17145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5" name="Rectangle 7"/>
          <p:cNvSpPr>
            <a:spLocks/>
          </p:cNvSpPr>
          <p:nvPr/>
        </p:nvSpPr>
        <p:spPr bwMode="auto">
          <a:xfrm>
            <a:off x="2333625" y="2095500"/>
            <a:ext cx="8331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Disciplining</a:t>
            </a:r>
            <a:r>
              <a:rPr lang="en-US" sz="4800" b="1">
                <a:solidFill>
                  <a:srgbClr val="D90B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yourself</a:t>
            </a:r>
            <a:r>
              <a:rPr lang="en-US" sz="4800" b="1">
                <a:solidFill>
                  <a:srgbClr val="D90B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</a:p>
          <a:p>
            <a:pPr algn="ctr"/>
            <a:r>
              <a:rPr lang="en-US" sz="4800" b="1">
                <a:solidFill>
                  <a:srgbClr val="003DCC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is called</a:t>
            </a:r>
            <a:r>
              <a:rPr lang="en-US" sz="4800" b="1">
                <a:solidFill>
                  <a:srgbClr val="003DCC"/>
                </a:solidFill>
                <a:latin typeface="Tahoma" charset="0"/>
                <a:ea typeface="ＭＳ Ｐゴシック" charset="0"/>
                <a:sym typeface="Tahoma" charset="0"/>
              </a:rPr>
              <a:t>    </a:t>
            </a:r>
          </a:p>
        </p:txBody>
      </p:sp>
      <p:sp>
        <p:nvSpPr>
          <p:cNvPr id="94216" name="Rectangle 8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discipline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Rectangle 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76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95235" name="Rectangle 3"/>
          <p:cNvSpPr>
            <a:spLocks/>
          </p:cNvSpPr>
          <p:nvPr/>
        </p:nvSpPr>
        <p:spPr bwMode="auto">
          <a:xfrm>
            <a:off x="2333625" y="2095500"/>
            <a:ext cx="8331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Disciplining</a:t>
            </a:r>
            <a:r>
              <a:rPr lang="en-US" sz="4800" b="1">
                <a:solidFill>
                  <a:srgbClr val="D90B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yourself</a:t>
            </a:r>
            <a:r>
              <a:rPr lang="en-US" sz="4800" b="1">
                <a:solidFill>
                  <a:srgbClr val="D90B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</a:p>
          <a:p>
            <a:pPr algn="ctr"/>
            <a:r>
              <a:rPr lang="en-US" sz="4800" b="1">
                <a:solidFill>
                  <a:srgbClr val="003DCC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is called</a:t>
            </a:r>
            <a:r>
              <a:rPr lang="en-US" sz="4800" b="1">
                <a:solidFill>
                  <a:srgbClr val="003DCC"/>
                </a:solidFill>
                <a:latin typeface="Tahoma" charset="0"/>
                <a:ea typeface="ＭＳ Ｐゴシック" charset="0"/>
                <a:sym typeface="Tahoma" charset="0"/>
              </a:rPr>
              <a:t>    </a:t>
            </a:r>
          </a:p>
        </p:txBody>
      </p:sp>
      <p:sp>
        <p:nvSpPr>
          <p:cNvPr id="95236" name="Rectangle 4"/>
          <p:cNvSpPr>
            <a:spLocks/>
          </p:cNvSpPr>
          <p:nvPr/>
        </p:nvSpPr>
        <p:spPr bwMode="auto">
          <a:xfrm>
            <a:off x="2798763" y="3752850"/>
            <a:ext cx="7416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SELF-DISCIPLINE</a:t>
            </a:r>
          </a:p>
        </p:txBody>
      </p:sp>
      <p:pic>
        <p:nvPicPr>
          <p:cNvPr id="9523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513" y="6280150"/>
            <a:ext cx="17145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8" name="Rectangle 6"/>
          <p:cNvSpPr>
            <a:spLocks/>
          </p:cNvSpPr>
          <p:nvPr/>
        </p:nvSpPr>
        <p:spPr bwMode="auto">
          <a:xfrm>
            <a:off x="4478338" y="1084263"/>
            <a:ext cx="40576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DISCIPLINE</a:t>
            </a:r>
          </a:p>
        </p:txBody>
      </p:sp>
      <p:sp>
        <p:nvSpPr>
          <p:cNvPr id="95239" name="Rectangle 7"/>
          <p:cNvSpPr>
            <a:spLocks/>
          </p:cNvSpPr>
          <p:nvPr/>
        </p:nvSpPr>
        <p:spPr bwMode="auto">
          <a:xfrm>
            <a:off x="1511300" y="4997450"/>
            <a:ext cx="90043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 am showing                          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Self-Discipline</a:t>
            </a:r>
            <a:r>
              <a:rPr lang="en-US" sz="42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                         </a:t>
            </a:r>
            <a:r>
              <a:rPr lang="en-US" sz="4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at home when I...</a:t>
            </a:r>
          </a:p>
        </p:txBody>
      </p:sp>
      <p:sp>
        <p:nvSpPr>
          <p:cNvPr id="95240" name="Rectangle 8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discipline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/>
          </p:cNvSpPr>
          <p:nvPr/>
        </p:nvSpPr>
        <p:spPr bwMode="auto">
          <a:xfrm>
            <a:off x="2798763" y="1371600"/>
            <a:ext cx="7416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SELF-DISCIPLINE</a:t>
            </a:r>
          </a:p>
          <a:p>
            <a:pPr algn="ctr"/>
            <a:r>
              <a:rPr lang="en-US" sz="36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means I don</a:t>
            </a:r>
            <a:r>
              <a:rPr lang="ja-JP" altLang="en-US" sz="3600" b="1">
                <a:solidFill>
                  <a:schemeClr val="tx1"/>
                </a:solidFill>
                <a:latin typeface="Arial" charset="0"/>
                <a:ea typeface="ＭＳ Ｐゴシック" charset="0"/>
                <a:sym typeface="Tahoma" charset="0"/>
              </a:rPr>
              <a:t>’</a:t>
            </a:r>
            <a:r>
              <a:rPr lang="en-US" altLang="ja-JP" sz="36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t make </a:t>
            </a:r>
            <a:r>
              <a:rPr lang="en-US" altLang="ja-JP" sz="3600" b="1">
                <a:solidFill>
                  <a:srgbClr val="FF2712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excuses</a:t>
            </a:r>
            <a:endParaRPr lang="en-US" sz="3600" b="1">
              <a:solidFill>
                <a:srgbClr val="FF2712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  <p:sp>
        <p:nvSpPr>
          <p:cNvPr id="96259" name="Rectangle 3"/>
          <p:cNvSpPr>
            <a:spLocks/>
          </p:cNvSpPr>
          <p:nvPr/>
        </p:nvSpPr>
        <p:spPr bwMode="auto">
          <a:xfrm>
            <a:off x="2870200" y="3721100"/>
            <a:ext cx="72644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9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Everyone makes</a:t>
            </a:r>
            <a:r>
              <a:rPr lang="en-US" sz="4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9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excuses</a:t>
            </a:r>
            <a:r>
              <a:rPr lang="en-US" sz="4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</a:p>
        </p:txBody>
      </p:sp>
      <p:sp>
        <p:nvSpPr>
          <p:cNvPr id="96260" name="Rectangle 4"/>
          <p:cNvSpPr>
            <a:spLocks/>
          </p:cNvSpPr>
          <p:nvPr/>
        </p:nvSpPr>
        <p:spPr bwMode="auto">
          <a:xfrm>
            <a:off x="5435600" y="5911850"/>
            <a:ext cx="2146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Why?</a:t>
            </a:r>
          </a:p>
        </p:txBody>
      </p:sp>
      <p:sp>
        <p:nvSpPr>
          <p:cNvPr id="96261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77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96262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645150"/>
            <a:ext cx="19939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discipline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utoUpdateAnimBg="0"/>
      <p:bldP spid="96260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2"/>
          <p:cNvSpPr>
            <a:spLocks/>
          </p:cNvSpPr>
          <p:nvPr/>
        </p:nvSpPr>
        <p:spPr bwMode="auto">
          <a:xfrm>
            <a:off x="3416300" y="3390900"/>
            <a:ext cx="61849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are some things you make excuses for... </a:t>
            </a:r>
          </a:p>
        </p:txBody>
      </p:sp>
      <p:sp>
        <p:nvSpPr>
          <p:cNvPr id="97283" name="Rectangle 3"/>
          <p:cNvSpPr>
            <a:spLocks/>
          </p:cNvSpPr>
          <p:nvPr/>
        </p:nvSpPr>
        <p:spPr bwMode="auto">
          <a:xfrm>
            <a:off x="1955800" y="4718050"/>
            <a:ext cx="2806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At school? </a:t>
            </a:r>
          </a:p>
        </p:txBody>
      </p:sp>
      <p:sp>
        <p:nvSpPr>
          <p:cNvPr id="97284" name="Rectangle 4"/>
          <p:cNvSpPr>
            <a:spLocks/>
          </p:cNvSpPr>
          <p:nvPr/>
        </p:nvSpPr>
        <p:spPr bwMode="auto">
          <a:xfrm>
            <a:off x="3873500" y="5784850"/>
            <a:ext cx="447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With your friends? </a:t>
            </a:r>
          </a:p>
        </p:txBody>
      </p:sp>
      <p:sp>
        <p:nvSpPr>
          <p:cNvPr id="97285" name="Rectangle 5"/>
          <p:cNvSpPr>
            <a:spLocks/>
          </p:cNvSpPr>
          <p:nvPr/>
        </p:nvSpPr>
        <p:spPr bwMode="auto">
          <a:xfrm>
            <a:off x="6184900" y="6921500"/>
            <a:ext cx="4229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At home? </a:t>
            </a:r>
          </a:p>
        </p:txBody>
      </p:sp>
      <p:sp>
        <p:nvSpPr>
          <p:cNvPr id="97286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78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97287" name="Rectangle 7"/>
          <p:cNvSpPr>
            <a:spLocks/>
          </p:cNvSpPr>
          <p:nvPr/>
        </p:nvSpPr>
        <p:spPr bwMode="auto">
          <a:xfrm>
            <a:off x="2798763" y="1371600"/>
            <a:ext cx="7416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SELF-DISCIPLINE</a:t>
            </a:r>
          </a:p>
          <a:p>
            <a:pPr algn="ctr"/>
            <a:r>
              <a:rPr lang="en-US" sz="36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means I don</a:t>
            </a:r>
            <a:r>
              <a:rPr lang="ja-JP" altLang="en-US" sz="3600" b="1">
                <a:solidFill>
                  <a:schemeClr val="tx1"/>
                </a:solidFill>
                <a:latin typeface="Arial" charset="0"/>
                <a:ea typeface="ＭＳ Ｐゴシック" charset="0"/>
                <a:sym typeface="Tahoma" charset="0"/>
              </a:rPr>
              <a:t>’</a:t>
            </a:r>
            <a:r>
              <a:rPr lang="en-US" altLang="ja-JP" sz="36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t make </a:t>
            </a:r>
            <a:r>
              <a:rPr lang="en-US" altLang="ja-JP" sz="3600" b="1">
                <a:solidFill>
                  <a:srgbClr val="FF2712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excuses</a:t>
            </a:r>
            <a:endParaRPr lang="en-US" sz="3600" b="1">
              <a:solidFill>
                <a:srgbClr val="FF2712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  <p:pic>
        <p:nvPicPr>
          <p:cNvPr id="97288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645150"/>
            <a:ext cx="19939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9" name="Rectangle 9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discipline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utoUpdateAnimBg="0"/>
      <p:bldP spid="97284" grpId="0" autoUpdateAnimBg="0"/>
      <p:bldP spid="97285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2"/>
          <p:cNvSpPr>
            <a:spLocks/>
          </p:cNvSpPr>
          <p:nvPr/>
        </p:nvSpPr>
        <p:spPr bwMode="auto">
          <a:xfrm>
            <a:off x="3046413" y="3508375"/>
            <a:ext cx="7207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 can build up my    </a:t>
            </a:r>
            <a:r>
              <a:rPr lang="en-US" sz="45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SELF- DISCIPLINE</a:t>
            </a:r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by...</a:t>
            </a:r>
          </a:p>
        </p:txBody>
      </p:sp>
      <p:sp>
        <p:nvSpPr>
          <p:cNvPr id="98307" name="Rectangle 3"/>
          <p:cNvSpPr>
            <a:spLocks/>
          </p:cNvSpPr>
          <p:nvPr/>
        </p:nvSpPr>
        <p:spPr bwMode="auto">
          <a:xfrm>
            <a:off x="1460500" y="6400800"/>
            <a:ext cx="10096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Doing things I don</a:t>
            </a:r>
            <a:r>
              <a:rPr lang="ja-JP" altLang="en-US" sz="4000" b="1">
                <a:solidFill>
                  <a:schemeClr val="tx1"/>
                </a:solidFill>
                <a:latin typeface="Arial" charset="0"/>
                <a:ea typeface="ＭＳ Ｐゴシック" charset="0"/>
                <a:sym typeface="Tahoma" charset="0"/>
              </a:rPr>
              <a:t>’</a:t>
            </a:r>
            <a:r>
              <a:rPr lang="en-US" altLang="ja-JP" sz="40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t always want to do</a:t>
            </a:r>
            <a:endParaRPr lang="en-US" sz="4000" b="1">
              <a:solidFill>
                <a:schemeClr val="tx1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  <p:sp>
        <p:nvSpPr>
          <p:cNvPr id="98308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79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98309" name="Rectangle 5"/>
          <p:cNvSpPr>
            <a:spLocks/>
          </p:cNvSpPr>
          <p:nvPr/>
        </p:nvSpPr>
        <p:spPr bwMode="auto">
          <a:xfrm>
            <a:off x="3179763" y="1333500"/>
            <a:ext cx="6654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7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Building up my</a:t>
            </a:r>
            <a:r>
              <a:rPr lang="en-US" sz="36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  </a:t>
            </a:r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SELF-DISCIPLINE</a:t>
            </a:r>
          </a:p>
        </p:txBody>
      </p:sp>
      <p:sp>
        <p:nvSpPr>
          <p:cNvPr id="98310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discipline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/>
          </p:cNvSpPr>
          <p:nvPr/>
        </p:nvSpPr>
        <p:spPr bwMode="auto">
          <a:xfrm>
            <a:off x="2451100" y="2660650"/>
            <a:ext cx="8102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7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Does this mean...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2463800" y="4419600"/>
            <a:ext cx="810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5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Waiting for others?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2413000" y="5448300"/>
            <a:ext cx="8216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Helping your classmates?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2298700" y="6477000"/>
            <a:ext cx="8420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other actions show </a:t>
            </a:r>
          </a:p>
          <a:p>
            <a:pPr algn="ctr"/>
            <a:r>
              <a:rPr lang="ja-JP" altLang="en-US" sz="4200" b="1">
                <a:solidFill>
                  <a:srgbClr val="FF2712"/>
                </a:solidFill>
                <a:latin typeface="Arial" charset="0"/>
                <a:ea typeface="ＭＳ Ｐゴシック" charset="0"/>
                <a:sym typeface="Tahoma" charset="0"/>
              </a:rPr>
              <a:t>“</a:t>
            </a:r>
            <a:r>
              <a:rPr lang="en-US" altLang="ja-JP" sz="4200" b="1">
                <a:solidFill>
                  <a:srgbClr val="FF2712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Self-Control</a:t>
            </a:r>
            <a:r>
              <a:rPr lang="ja-JP" altLang="en-US" sz="4200" b="1">
                <a:solidFill>
                  <a:srgbClr val="FF2712"/>
                </a:solidFill>
                <a:latin typeface="Arial" charset="0"/>
                <a:ea typeface="ＭＳ Ｐゴシック" charset="0"/>
                <a:sym typeface="Tahoma" charset="0"/>
              </a:rPr>
              <a:t>”</a:t>
            </a:r>
            <a:r>
              <a:rPr lang="en-US" altLang="ja-JP" sz="42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at school?</a:t>
            </a:r>
            <a:endParaRPr lang="en-US" sz="4200" b="1">
              <a:solidFill>
                <a:schemeClr val="tx1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4140200" y="1168400"/>
            <a:ext cx="4737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At School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>
                <a:solidFill>
                  <a:schemeClr val="tx1"/>
                </a:solidFill>
                <a:ea typeface="ＭＳ Ｐゴシック" charset="0"/>
              </a:rPr>
              <a:t>8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  <p:bldP spid="24581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0" name="Rectangle 2"/>
          <p:cNvSpPr>
            <a:spLocks/>
          </p:cNvSpPr>
          <p:nvPr/>
        </p:nvSpPr>
        <p:spPr bwMode="auto">
          <a:xfrm>
            <a:off x="2336800" y="3670300"/>
            <a:ext cx="833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can you do in class to build up your </a:t>
            </a:r>
            <a:r>
              <a:rPr lang="en-US" sz="42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SELF-DISCIPLINE</a:t>
            </a:r>
          </a:p>
        </p:txBody>
      </p:sp>
      <p:sp>
        <p:nvSpPr>
          <p:cNvPr id="99331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80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99332" name="Rectangle 4"/>
          <p:cNvSpPr>
            <a:spLocks/>
          </p:cNvSpPr>
          <p:nvPr/>
        </p:nvSpPr>
        <p:spPr bwMode="auto">
          <a:xfrm>
            <a:off x="3179763" y="1333500"/>
            <a:ext cx="6654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7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Building up my</a:t>
            </a:r>
            <a:r>
              <a:rPr lang="en-US" sz="36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  </a:t>
            </a:r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SELF-DISCIPLINE</a:t>
            </a:r>
          </a:p>
        </p:txBody>
      </p:sp>
      <p:pic>
        <p:nvPicPr>
          <p:cNvPr id="9933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645150"/>
            <a:ext cx="19939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Rectangle 6"/>
          <p:cNvSpPr>
            <a:spLocks/>
          </p:cNvSpPr>
          <p:nvPr/>
        </p:nvSpPr>
        <p:spPr bwMode="auto">
          <a:xfrm>
            <a:off x="3105150" y="6019800"/>
            <a:ext cx="6032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so it will be a</a:t>
            </a:r>
            <a:r>
              <a:rPr lang="en-US" sz="42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 GREAT </a:t>
            </a:r>
            <a:r>
              <a:rPr lang="en-US" sz="4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place for learning? </a:t>
            </a:r>
          </a:p>
        </p:txBody>
      </p:sp>
      <p:sp>
        <p:nvSpPr>
          <p:cNvPr id="99335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discipline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Rectangle 2"/>
          <p:cNvSpPr>
            <a:spLocks/>
          </p:cNvSpPr>
          <p:nvPr/>
        </p:nvSpPr>
        <p:spPr bwMode="auto">
          <a:xfrm>
            <a:off x="1905000" y="3619500"/>
            <a:ext cx="9194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1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38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How can you build up                   </a:t>
            </a:r>
            <a:r>
              <a:rPr lang="en-US" sz="41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SELF-DISCIPLINE </a:t>
            </a:r>
            <a:r>
              <a:rPr lang="en-US" sz="41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with your friends so you can be a</a:t>
            </a:r>
            <a:r>
              <a:rPr lang="en-US" sz="41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          GREAT </a:t>
            </a:r>
            <a:r>
              <a:rPr lang="en-US" sz="41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friend?</a:t>
            </a:r>
          </a:p>
        </p:txBody>
      </p:sp>
      <p:sp>
        <p:nvSpPr>
          <p:cNvPr id="100355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81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100356" name="Rectangle 4"/>
          <p:cNvSpPr>
            <a:spLocks/>
          </p:cNvSpPr>
          <p:nvPr/>
        </p:nvSpPr>
        <p:spPr bwMode="auto">
          <a:xfrm>
            <a:off x="3179763" y="1333500"/>
            <a:ext cx="6654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7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Building up my</a:t>
            </a:r>
            <a:r>
              <a:rPr lang="en-US" sz="36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  </a:t>
            </a:r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SELF-DISCIPLINE</a:t>
            </a:r>
          </a:p>
        </p:txBody>
      </p:sp>
      <p:pic>
        <p:nvPicPr>
          <p:cNvPr id="10035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645150"/>
            <a:ext cx="19939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discipline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/>
          </p:cNvSpPr>
          <p:nvPr/>
        </p:nvSpPr>
        <p:spPr bwMode="auto">
          <a:xfrm>
            <a:off x="3263900" y="3879850"/>
            <a:ext cx="61595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1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can you do at home to build up your </a:t>
            </a:r>
            <a:r>
              <a:rPr lang="en-US" sz="44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SELF-DISCIPLINE?</a:t>
            </a:r>
          </a:p>
        </p:txBody>
      </p:sp>
      <p:sp>
        <p:nvSpPr>
          <p:cNvPr id="101379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82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101380" name="Rectangle 4"/>
          <p:cNvSpPr>
            <a:spLocks/>
          </p:cNvSpPr>
          <p:nvPr/>
        </p:nvSpPr>
        <p:spPr bwMode="auto">
          <a:xfrm>
            <a:off x="3179763" y="1333500"/>
            <a:ext cx="6654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7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Building up my</a:t>
            </a:r>
            <a:r>
              <a:rPr lang="en-US" sz="36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  </a:t>
            </a:r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SELF-DISCIPLINE</a:t>
            </a:r>
          </a:p>
        </p:txBody>
      </p:sp>
      <p:pic>
        <p:nvPicPr>
          <p:cNvPr id="10138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645150"/>
            <a:ext cx="19939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2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discipline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2"/>
          <p:cNvSpPr>
            <a:spLocks/>
          </p:cNvSpPr>
          <p:nvPr/>
        </p:nvSpPr>
        <p:spPr bwMode="auto">
          <a:xfrm>
            <a:off x="2527300" y="1504950"/>
            <a:ext cx="7962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7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4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A person acting with </a:t>
            </a:r>
          </a:p>
          <a:p>
            <a:pPr algn="ctr"/>
            <a:r>
              <a:rPr lang="en-US" sz="57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DISCIPLINE </a:t>
            </a:r>
          </a:p>
          <a:p>
            <a:pPr algn="ctr"/>
            <a:r>
              <a:rPr lang="en-US" sz="57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is showing...</a:t>
            </a:r>
            <a:r>
              <a:rPr lang="en-US" sz="57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</a:p>
        </p:txBody>
      </p:sp>
      <p:sp>
        <p:nvSpPr>
          <p:cNvPr id="102403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83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10240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645150"/>
            <a:ext cx="19939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Rectangle 5"/>
          <p:cNvSpPr>
            <a:spLocks/>
          </p:cNvSpPr>
          <p:nvPr/>
        </p:nvSpPr>
        <p:spPr bwMode="auto">
          <a:xfrm>
            <a:off x="3705225" y="5048250"/>
            <a:ext cx="56038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57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SELF-CONTROL</a:t>
            </a:r>
          </a:p>
        </p:txBody>
      </p:sp>
      <p:sp>
        <p:nvSpPr>
          <p:cNvPr id="102406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6" name="Rectangle 2"/>
          <p:cNvSpPr>
            <a:spLocks/>
          </p:cNvSpPr>
          <p:nvPr/>
        </p:nvSpPr>
        <p:spPr bwMode="auto">
          <a:xfrm>
            <a:off x="2460625" y="7080250"/>
            <a:ext cx="8077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That </a:t>
            </a:r>
            <a:r>
              <a:rPr lang="en-US" sz="49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CHOICE</a:t>
            </a:r>
            <a:r>
              <a:rPr lang="en-US" sz="4900" b="1">
                <a:solidFill>
                  <a:srgbClr val="D90B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is</a:t>
            </a:r>
            <a:r>
              <a:rPr lang="en-US" sz="4900" b="1">
                <a:solidFill>
                  <a:srgbClr val="003DCC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9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YOURS</a:t>
            </a:r>
          </a:p>
        </p:txBody>
      </p:sp>
      <p:sp>
        <p:nvSpPr>
          <p:cNvPr id="103427" name="Rectangle 3"/>
          <p:cNvSpPr>
            <a:spLocks/>
          </p:cNvSpPr>
          <p:nvPr/>
        </p:nvSpPr>
        <p:spPr bwMode="auto">
          <a:xfrm>
            <a:off x="3251200" y="1219200"/>
            <a:ext cx="65024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ja-JP" altLang="en-US" sz="5600" b="1">
                <a:solidFill>
                  <a:srgbClr val="FF2712"/>
                </a:solidFill>
                <a:latin typeface="Arial" charset="0"/>
                <a:ea typeface="ＭＳ Ｐゴシック" charset="0"/>
                <a:sym typeface="Tahoma" charset="0"/>
              </a:rPr>
              <a:t>“</a:t>
            </a:r>
            <a:r>
              <a:rPr lang="en-US" altLang="ja-JP" sz="5600" b="1">
                <a:solidFill>
                  <a:srgbClr val="FF2712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SELF-CONTROL </a:t>
            </a:r>
            <a:r>
              <a:rPr lang="en-US" altLang="ja-JP" sz="45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is a</a:t>
            </a:r>
            <a:r>
              <a:rPr lang="en-US" altLang="ja-JP" sz="4500" b="1">
                <a:solidFill>
                  <a:srgbClr val="FF2712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 </a:t>
            </a:r>
          </a:p>
          <a:p>
            <a:pPr algn="ctr">
              <a:lnSpc>
                <a:spcPct val="90000"/>
              </a:lnSpc>
            </a:pPr>
            <a:r>
              <a:rPr lang="en-US" sz="5200" b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  </a:t>
            </a:r>
            <a:r>
              <a:rPr lang="en-US" sz="5200" b="1" u="sng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C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</a:t>
            </a:r>
            <a:r>
              <a:rPr lang="en-US" sz="5200" b="1" u="sng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H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</a:t>
            </a:r>
            <a:r>
              <a:rPr lang="en-US" sz="5200" b="1" u="sng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O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</a:t>
            </a:r>
            <a:r>
              <a:rPr lang="en-US" sz="5200" b="1" u="sng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I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</a:t>
            </a:r>
            <a:r>
              <a:rPr lang="en-US" sz="5200" b="1" u="sng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C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</a:t>
            </a:r>
            <a:r>
              <a:rPr lang="en-US" sz="5200" b="1" u="sng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E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</a:t>
            </a:r>
            <a:r>
              <a:rPr lang="ja-JP" altLang="en-US" sz="5600" b="1">
                <a:solidFill>
                  <a:srgbClr val="FF2712"/>
                </a:solidFill>
                <a:latin typeface="Arial" charset="0"/>
                <a:ea typeface="ＭＳ Ｐゴシック" charset="0"/>
                <a:sym typeface="Tahoma" charset="0"/>
              </a:rPr>
              <a:t>”</a:t>
            </a:r>
            <a:endParaRPr lang="en-US" sz="5600" b="1">
              <a:solidFill>
                <a:srgbClr val="FF2712"/>
              </a:solidFill>
              <a:latin typeface="Tahoma" charset="0"/>
              <a:ea typeface="ＭＳ Ｐゴシック" charset="0"/>
              <a:sym typeface="Tahoma" charset="0"/>
            </a:endParaRPr>
          </a:p>
        </p:txBody>
      </p:sp>
      <p:pic>
        <p:nvPicPr>
          <p:cNvPr id="10342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3657600"/>
            <a:ext cx="3154362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Rectangle 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self-control</a:t>
            </a:r>
          </a:p>
        </p:txBody>
      </p:sp>
      <p:sp>
        <p:nvSpPr>
          <p:cNvPr id="103430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84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Rectangle 2"/>
          <p:cNvSpPr>
            <a:spLocks/>
          </p:cNvSpPr>
          <p:nvPr/>
        </p:nvSpPr>
        <p:spPr bwMode="auto">
          <a:xfrm>
            <a:off x="3302000" y="3467100"/>
            <a:ext cx="6400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means learning to</a:t>
            </a:r>
          </a:p>
        </p:txBody>
      </p:sp>
      <p:sp>
        <p:nvSpPr>
          <p:cNvPr id="104451" name="Rectangle 3"/>
          <p:cNvSpPr>
            <a:spLocks/>
          </p:cNvSpPr>
          <p:nvPr/>
        </p:nvSpPr>
        <p:spPr bwMode="auto">
          <a:xfrm>
            <a:off x="4578350" y="2362200"/>
            <a:ext cx="3859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70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  <p:sp>
        <p:nvSpPr>
          <p:cNvPr id="104452" name="Rectangle 4"/>
          <p:cNvSpPr>
            <a:spLocks/>
          </p:cNvSpPr>
          <p:nvPr/>
        </p:nvSpPr>
        <p:spPr bwMode="auto">
          <a:xfrm>
            <a:off x="4114800" y="4622800"/>
            <a:ext cx="5245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60000"/>
              </a:lnSpc>
            </a:pPr>
            <a:r>
              <a:rPr lang="en-US" sz="54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Wanting it</a:t>
            </a:r>
            <a:r>
              <a:rPr lang="en-US" sz="5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</a:p>
        </p:txBody>
      </p:sp>
      <p:grpSp>
        <p:nvGrpSpPr>
          <p:cNvPr id="104453" name="Group 20"/>
          <p:cNvGrpSpPr>
            <a:grpSpLocks/>
          </p:cNvGrpSpPr>
          <p:nvPr/>
        </p:nvGrpSpPr>
        <p:grpSpPr bwMode="auto">
          <a:xfrm>
            <a:off x="2374900" y="1320800"/>
            <a:ext cx="4673600" cy="939800"/>
            <a:chOff x="0" y="0"/>
            <a:chExt cx="2944" cy="592"/>
          </a:xfrm>
        </p:grpSpPr>
        <p:grpSp>
          <p:nvGrpSpPr>
            <p:cNvPr id="104461" name="Group 7"/>
            <p:cNvGrpSpPr>
              <a:grpSpLocks/>
            </p:cNvGrpSpPr>
            <p:nvPr/>
          </p:nvGrpSpPr>
          <p:grpSpPr bwMode="auto">
            <a:xfrm>
              <a:off x="576" y="8"/>
              <a:ext cx="536" cy="576"/>
              <a:chOff x="0" y="0"/>
              <a:chExt cx="536" cy="576"/>
            </a:xfrm>
          </p:grpSpPr>
          <p:sp>
            <p:nvSpPr>
              <p:cNvPr id="104474" name="Rectangle 5"/>
              <p:cNvSpPr>
                <a:spLocks/>
              </p:cNvSpPr>
              <p:nvPr/>
            </p:nvSpPr>
            <p:spPr bwMode="auto">
              <a:xfrm>
                <a:off x="0" y="0"/>
                <a:ext cx="536" cy="576"/>
              </a:xfrm>
              <a:prstGeom prst="rect">
                <a:avLst/>
              </a:prstGeom>
              <a:solidFill>
                <a:schemeClr val="accent1">
                  <a:alpha val="39607"/>
                </a:schemeClr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" name="Rectangle 6"/>
              <p:cNvSpPr>
                <a:spLocks/>
              </p:cNvSpPr>
              <p:nvPr/>
            </p:nvSpPr>
            <p:spPr bwMode="auto">
              <a:xfrm>
                <a:off x="0" y="76"/>
                <a:ext cx="536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sym typeface="B VAG Rounded Bold" charset="0"/>
                  </a:rPr>
                  <a:t>E</a:t>
                </a:r>
              </a:p>
            </p:txBody>
          </p:sp>
        </p:grpSp>
        <p:grpSp>
          <p:nvGrpSpPr>
            <p:cNvPr id="104462" name="Group 10"/>
            <p:cNvGrpSpPr>
              <a:grpSpLocks/>
            </p:cNvGrpSpPr>
            <p:nvPr/>
          </p:nvGrpSpPr>
          <p:grpSpPr bwMode="auto">
            <a:xfrm>
              <a:off x="1168" y="8"/>
              <a:ext cx="504" cy="576"/>
              <a:chOff x="0" y="0"/>
              <a:chExt cx="504" cy="576"/>
            </a:xfrm>
          </p:grpSpPr>
          <p:sp>
            <p:nvSpPr>
              <p:cNvPr id="104472" name="Rectangle 8"/>
              <p:cNvSpPr>
                <a:spLocks/>
              </p:cNvSpPr>
              <p:nvPr/>
            </p:nvSpPr>
            <p:spPr bwMode="auto">
              <a:xfrm>
                <a:off x="0" y="0"/>
                <a:ext cx="504" cy="576"/>
              </a:xfrm>
              <a:prstGeom prst="rect">
                <a:avLst/>
              </a:prstGeom>
              <a:solidFill>
                <a:schemeClr val="accent1">
                  <a:alpha val="39607"/>
                </a:schemeClr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4473" name="Rectangle 9"/>
              <p:cNvSpPr>
                <a:spLocks/>
              </p:cNvSpPr>
              <p:nvPr/>
            </p:nvSpPr>
            <p:spPr bwMode="auto">
              <a:xfrm>
                <a:off x="0" y="76"/>
                <a:ext cx="504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sym typeface="B VAG Rounded Bold" charset="0"/>
                  </a:rPr>
                  <a:t>L</a:t>
                </a:r>
              </a:p>
            </p:txBody>
          </p:sp>
        </p:grpSp>
        <p:grpSp>
          <p:nvGrpSpPr>
            <p:cNvPr id="104463" name="Group 13"/>
            <p:cNvGrpSpPr>
              <a:grpSpLocks/>
            </p:cNvGrpSpPr>
            <p:nvPr/>
          </p:nvGrpSpPr>
          <p:grpSpPr bwMode="auto">
            <a:xfrm>
              <a:off x="1728" y="8"/>
              <a:ext cx="520" cy="576"/>
              <a:chOff x="0" y="0"/>
              <a:chExt cx="520" cy="576"/>
            </a:xfrm>
          </p:grpSpPr>
          <p:sp>
            <p:nvSpPr>
              <p:cNvPr id="3" name="Rectangle 11"/>
              <p:cNvSpPr>
                <a:spLocks/>
              </p:cNvSpPr>
              <p:nvPr/>
            </p:nvSpPr>
            <p:spPr bwMode="auto">
              <a:xfrm>
                <a:off x="0" y="0"/>
                <a:ext cx="520" cy="576"/>
              </a:xfrm>
              <a:prstGeom prst="rect">
                <a:avLst/>
              </a:prstGeom>
              <a:solidFill>
                <a:schemeClr val="accent1">
                  <a:alpha val="39607"/>
                </a:schemeClr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4471" name="Rectangle 12"/>
              <p:cNvSpPr>
                <a:spLocks/>
              </p:cNvSpPr>
              <p:nvPr/>
            </p:nvSpPr>
            <p:spPr bwMode="auto">
              <a:xfrm>
                <a:off x="0" y="76"/>
                <a:ext cx="52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sym typeface="B VAG Rounded Bold" charset="0"/>
                  </a:rPr>
                  <a:t>F</a:t>
                </a:r>
              </a:p>
            </p:txBody>
          </p:sp>
        </p:grpSp>
        <p:grpSp>
          <p:nvGrpSpPr>
            <p:cNvPr id="104464" name="Group 16"/>
            <p:cNvGrpSpPr>
              <a:grpSpLocks/>
            </p:cNvGrpSpPr>
            <p:nvPr/>
          </p:nvGrpSpPr>
          <p:grpSpPr bwMode="auto">
            <a:xfrm>
              <a:off x="2304" y="0"/>
              <a:ext cx="640" cy="584"/>
              <a:chOff x="0" y="0"/>
              <a:chExt cx="640" cy="584"/>
            </a:xfrm>
          </p:grpSpPr>
          <p:sp>
            <p:nvSpPr>
              <p:cNvPr id="104468" name="Rectangle 14"/>
              <p:cNvSpPr>
                <a:spLocks/>
              </p:cNvSpPr>
              <p:nvPr/>
            </p:nvSpPr>
            <p:spPr bwMode="auto">
              <a:xfrm>
                <a:off x="0" y="0"/>
                <a:ext cx="640" cy="584"/>
              </a:xfrm>
              <a:prstGeom prst="rect">
                <a:avLst/>
              </a:prstGeom>
              <a:solidFill>
                <a:schemeClr val="accent1">
                  <a:alpha val="39607"/>
                </a:schemeClr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" name="Rectangle 15"/>
              <p:cNvSpPr>
                <a:spLocks/>
              </p:cNvSpPr>
              <p:nvPr/>
            </p:nvSpPr>
            <p:spPr bwMode="auto">
              <a:xfrm>
                <a:off x="0" y="80"/>
                <a:ext cx="64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sym typeface="B VAG Rounded Bold" charset="0"/>
                  </a:rPr>
                  <a:t>ctrl</a:t>
                </a:r>
              </a:p>
            </p:txBody>
          </p:sp>
        </p:grpSp>
        <p:grpSp>
          <p:nvGrpSpPr>
            <p:cNvPr id="104465" name="Group 19"/>
            <p:cNvGrpSpPr>
              <a:grpSpLocks/>
            </p:cNvGrpSpPr>
            <p:nvPr/>
          </p:nvGrpSpPr>
          <p:grpSpPr bwMode="auto">
            <a:xfrm>
              <a:off x="0" y="8"/>
              <a:ext cx="520" cy="584"/>
              <a:chOff x="0" y="0"/>
              <a:chExt cx="520" cy="584"/>
            </a:xfrm>
          </p:grpSpPr>
          <p:sp>
            <p:nvSpPr>
              <p:cNvPr id="104466" name="Rectangle 17"/>
              <p:cNvSpPr>
                <a:spLocks/>
              </p:cNvSpPr>
              <p:nvPr/>
            </p:nvSpPr>
            <p:spPr bwMode="auto">
              <a:xfrm>
                <a:off x="0" y="0"/>
                <a:ext cx="520" cy="584"/>
              </a:xfrm>
              <a:prstGeom prst="rect">
                <a:avLst/>
              </a:prstGeom>
              <a:solidFill>
                <a:schemeClr val="accent1">
                  <a:alpha val="41568"/>
                </a:schemeClr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4467" name="Rectangle 18"/>
              <p:cNvSpPr>
                <a:spLocks/>
              </p:cNvSpPr>
              <p:nvPr/>
            </p:nvSpPr>
            <p:spPr bwMode="auto">
              <a:xfrm>
                <a:off x="0" y="80"/>
                <a:ext cx="52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sym typeface="B VAG Rounded Bold" charset="0"/>
                  </a:rPr>
                  <a:t>S</a:t>
                </a:r>
              </a:p>
            </p:txBody>
          </p:sp>
        </p:grpSp>
      </p:grpSp>
      <p:sp>
        <p:nvSpPr>
          <p:cNvPr id="104469" name="Rectangle 21"/>
          <p:cNvSpPr>
            <a:spLocks/>
          </p:cNvSpPr>
          <p:nvPr/>
        </p:nvSpPr>
        <p:spPr bwMode="auto">
          <a:xfrm>
            <a:off x="1447800" y="4518025"/>
            <a:ext cx="2387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9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WAIT</a:t>
            </a:r>
          </a:p>
        </p:txBody>
      </p:sp>
      <p:sp>
        <p:nvSpPr>
          <p:cNvPr id="104470" name="Rectangle 22"/>
          <p:cNvSpPr>
            <a:spLocks/>
          </p:cNvSpPr>
          <p:nvPr/>
        </p:nvSpPr>
        <p:spPr bwMode="auto">
          <a:xfrm>
            <a:off x="8763000" y="4518025"/>
            <a:ext cx="2768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9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NOW!!</a:t>
            </a:r>
          </a:p>
        </p:txBody>
      </p:sp>
      <p:sp>
        <p:nvSpPr>
          <p:cNvPr id="104456" name="Rectangle 23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patience</a:t>
            </a:r>
          </a:p>
        </p:txBody>
      </p:sp>
      <p:sp>
        <p:nvSpPr>
          <p:cNvPr id="104457" name="Rectangle 2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85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104458" name="Rectangle 25"/>
          <p:cNvSpPr>
            <a:spLocks/>
          </p:cNvSpPr>
          <p:nvPr/>
        </p:nvSpPr>
        <p:spPr bwMode="auto">
          <a:xfrm>
            <a:off x="7818438" y="1289050"/>
            <a:ext cx="30543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65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Review</a:t>
            </a:r>
          </a:p>
        </p:txBody>
      </p:sp>
      <p:pic>
        <p:nvPicPr>
          <p:cNvPr id="104459" name="Picture 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5480050"/>
            <a:ext cx="19939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75" name="Rectangle 27"/>
          <p:cNvSpPr>
            <a:spLocks/>
          </p:cNvSpPr>
          <p:nvPr/>
        </p:nvSpPr>
        <p:spPr bwMode="auto">
          <a:xfrm>
            <a:off x="4114800" y="4738688"/>
            <a:ext cx="4873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v</a:t>
            </a:r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utoUpdateAnimBg="0"/>
      <p:bldP spid="104469" grpId="0" autoUpdateAnimBg="0"/>
      <p:bldP spid="104470" grpId="0" autoUpdateAnimBg="0"/>
      <p:bldP spid="104475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Rectangle 2"/>
          <p:cNvSpPr>
            <a:spLocks/>
          </p:cNvSpPr>
          <p:nvPr/>
        </p:nvSpPr>
        <p:spPr bwMode="auto">
          <a:xfrm>
            <a:off x="2552700" y="2184400"/>
            <a:ext cx="7912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60000"/>
              </a:lnSpc>
            </a:pPr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SLOW REACTIONS </a:t>
            </a:r>
          </a:p>
        </p:txBody>
      </p:sp>
      <p:sp>
        <p:nvSpPr>
          <p:cNvPr id="105475" name="Rectangle 3"/>
          <p:cNvSpPr>
            <a:spLocks/>
          </p:cNvSpPr>
          <p:nvPr/>
        </p:nvSpPr>
        <p:spPr bwMode="auto">
          <a:xfrm>
            <a:off x="3556000" y="3319463"/>
            <a:ext cx="5902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gives you time to </a:t>
            </a:r>
          </a:p>
        </p:txBody>
      </p:sp>
      <p:sp>
        <p:nvSpPr>
          <p:cNvPr id="105476" name="Rectangle 4"/>
          <p:cNvSpPr>
            <a:spLocks/>
          </p:cNvSpPr>
          <p:nvPr/>
        </p:nvSpPr>
        <p:spPr bwMode="auto">
          <a:xfrm>
            <a:off x="3055938" y="4648200"/>
            <a:ext cx="68976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THINK </a:t>
            </a:r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about what to</a:t>
            </a:r>
          </a:p>
        </p:txBody>
      </p:sp>
      <p:sp>
        <p:nvSpPr>
          <p:cNvPr id="105477" name="Rectangle 5"/>
          <p:cNvSpPr>
            <a:spLocks/>
          </p:cNvSpPr>
          <p:nvPr/>
        </p:nvSpPr>
        <p:spPr bwMode="auto">
          <a:xfrm>
            <a:off x="4352925" y="6381750"/>
            <a:ext cx="17510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SAY </a:t>
            </a:r>
          </a:p>
        </p:txBody>
      </p:sp>
      <p:sp>
        <p:nvSpPr>
          <p:cNvPr id="105478" name="Rectangle 6"/>
          <p:cNvSpPr>
            <a:spLocks/>
          </p:cNvSpPr>
          <p:nvPr/>
        </p:nvSpPr>
        <p:spPr bwMode="auto">
          <a:xfrm>
            <a:off x="7256463" y="6388100"/>
            <a:ext cx="13985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 DO</a:t>
            </a:r>
          </a:p>
        </p:txBody>
      </p:sp>
      <p:sp>
        <p:nvSpPr>
          <p:cNvPr id="105479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slow reactions</a:t>
            </a:r>
          </a:p>
        </p:txBody>
      </p:sp>
      <p:sp>
        <p:nvSpPr>
          <p:cNvPr id="105480" name="Rectangle 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86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grpSp>
        <p:nvGrpSpPr>
          <p:cNvPr id="105481" name="Group 24"/>
          <p:cNvGrpSpPr>
            <a:grpSpLocks/>
          </p:cNvGrpSpPr>
          <p:nvPr/>
        </p:nvGrpSpPr>
        <p:grpSpPr bwMode="auto">
          <a:xfrm>
            <a:off x="2374900" y="1320800"/>
            <a:ext cx="4673600" cy="939800"/>
            <a:chOff x="0" y="0"/>
            <a:chExt cx="2944" cy="592"/>
          </a:xfrm>
        </p:grpSpPr>
        <p:grpSp>
          <p:nvGrpSpPr>
            <p:cNvPr id="105484" name="Group 11"/>
            <p:cNvGrpSpPr>
              <a:grpSpLocks/>
            </p:cNvGrpSpPr>
            <p:nvPr/>
          </p:nvGrpSpPr>
          <p:grpSpPr bwMode="auto">
            <a:xfrm>
              <a:off x="576" y="8"/>
              <a:ext cx="536" cy="576"/>
              <a:chOff x="0" y="0"/>
              <a:chExt cx="536" cy="576"/>
            </a:xfrm>
          </p:grpSpPr>
          <p:sp>
            <p:nvSpPr>
              <p:cNvPr id="105497" name="Rectangle 9"/>
              <p:cNvSpPr>
                <a:spLocks/>
              </p:cNvSpPr>
              <p:nvPr/>
            </p:nvSpPr>
            <p:spPr bwMode="auto">
              <a:xfrm>
                <a:off x="0" y="0"/>
                <a:ext cx="536" cy="576"/>
              </a:xfrm>
              <a:prstGeom prst="rect">
                <a:avLst/>
              </a:prstGeom>
              <a:solidFill>
                <a:schemeClr val="accent1">
                  <a:alpha val="39607"/>
                </a:schemeClr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" name="Rectangle 10"/>
              <p:cNvSpPr>
                <a:spLocks/>
              </p:cNvSpPr>
              <p:nvPr/>
            </p:nvSpPr>
            <p:spPr bwMode="auto">
              <a:xfrm>
                <a:off x="0" y="76"/>
                <a:ext cx="536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sym typeface="B VAG Rounded Bold" charset="0"/>
                  </a:rPr>
                  <a:t>E</a:t>
                </a:r>
              </a:p>
            </p:txBody>
          </p:sp>
        </p:grpSp>
        <p:grpSp>
          <p:nvGrpSpPr>
            <p:cNvPr id="105485" name="Group 14"/>
            <p:cNvGrpSpPr>
              <a:grpSpLocks/>
            </p:cNvGrpSpPr>
            <p:nvPr/>
          </p:nvGrpSpPr>
          <p:grpSpPr bwMode="auto">
            <a:xfrm>
              <a:off x="1168" y="8"/>
              <a:ext cx="504" cy="576"/>
              <a:chOff x="0" y="0"/>
              <a:chExt cx="504" cy="576"/>
            </a:xfrm>
          </p:grpSpPr>
          <p:sp>
            <p:nvSpPr>
              <p:cNvPr id="105495" name="Rectangle 12"/>
              <p:cNvSpPr>
                <a:spLocks/>
              </p:cNvSpPr>
              <p:nvPr/>
            </p:nvSpPr>
            <p:spPr bwMode="auto">
              <a:xfrm>
                <a:off x="0" y="0"/>
                <a:ext cx="504" cy="576"/>
              </a:xfrm>
              <a:prstGeom prst="rect">
                <a:avLst/>
              </a:prstGeom>
              <a:solidFill>
                <a:schemeClr val="accent1">
                  <a:alpha val="39607"/>
                </a:schemeClr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496" name="Rectangle 13"/>
              <p:cNvSpPr>
                <a:spLocks/>
              </p:cNvSpPr>
              <p:nvPr/>
            </p:nvSpPr>
            <p:spPr bwMode="auto">
              <a:xfrm>
                <a:off x="0" y="76"/>
                <a:ext cx="504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sym typeface="B VAG Rounded Bold" charset="0"/>
                  </a:rPr>
                  <a:t>L</a:t>
                </a:r>
              </a:p>
            </p:txBody>
          </p:sp>
        </p:grpSp>
        <p:grpSp>
          <p:nvGrpSpPr>
            <p:cNvPr id="105486" name="Group 17"/>
            <p:cNvGrpSpPr>
              <a:grpSpLocks/>
            </p:cNvGrpSpPr>
            <p:nvPr/>
          </p:nvGrpSpPr>
          <p:grpSpPr bwMode="auto">
            <a:xfrm>
              <a:off x="1728" y="8"/>
              <a:ext cx="520" cy="576"/>
              <a:chOff x="0" y="0"/>
              <a:chExt cx="520" cy="576"/>
            </a:xfrm>
          </p:grpSpPr>
          <p:sp>
            <p:nvSpPr>
              <p:cNvPr id="105493" name="Rectangle 15"/>
              <p:cNvSpPr>
                <a:spLocks/>
              </p:cNvSpPr>
              <p:nvPr/>
            </p:nvSpPr>
            <p:spPr bwMode="auto">
              <a:xfrm>
                <a:off x="0" y="0"/>
                <a:ext cx="520" cy="576"/>
              </a:xfrm>
              <a:prstGeom prst="rect">
                <a:avLst/>
              </a:prstGeom>
              <a:solidFill>
                <a:schemeClr val="accent1">
                  <a:alpha val="39607"/>
                </a:schemeClr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494" name="Rectangle 16"/>
              <p:cNvSpPr>
                <a:spLocks/>
              </p:cNvSpPr>
              <p:nvPr/>
            </p:nvSpPr>
            <p:spPr bwMode="auto">
              <a:xfrm>
                <a:off x="0" y="76"/>
                <a:ext cx="52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sym typeface="B VAG Rounded Bold" charset="0"/>
                  </a:rPr>
                  <a:t>F</a:t>
                </a:r>
              </a:p>
            </p:txBody>
          </p:sp>
        </p:grpSp>
        <p:grpSp>
          <p:nvGrpSpPr>
            <p:cNvPr id="105487" name="Group 20"/>
            <p:cNvGrpSpPr>
              <a:grpSpLocks/>
            </p:cNvGrpSpPr>
            <p:nvPr/>
          </p:nvGrpSpPr>
          <p:grpSpPr bwMode="auto">
            <a:xfrm>
              <a:off x="2304" y="0"/>
              <a:ext cx="640" cy="584"/>
              <a:chOff x="0" y="0"/>
              <a:chExt cx="640" cy="584"/>
            </a:xfrm>
          </p:grpSpPr>
          <p:sp>
            <p:nvSpPr>
              <p:cNvPr id="105491" name="Rectangle 18"/>
              <p:cNvSpPr>
                <a:spLocks/>
              </p:cNvSpPr>
              <p:nvPr/>
            </p:nvSpPr>
            <p:spPr bwMode="auto">
              <a:xfrm>
                <a:off x="0" y="0"/>
                <a:ext cx="640" cy="584"/>
              </a:xfrm>
              <a:prstGeom prst="rect">
                <a:avLst/>
              </a:prstGeom>
              <a:solidFill>
                <a:schemeClr val="accent1">
                  <a:alpha val="39607"/>
                </a:schemeClr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492" name="Rectangle 19"/>
              <p:cNvSpPr>
                <a:spLocks/>
              </p:cNvSpPr>
              <p:nvPr/>
            </p:nvSpPr>
            <p:spPr bwMode="auto">
              <a:xfrm>
                <a:off x="0" y="80"/>
                <a:ext cx="64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sym typeface="B VAG Rounded Bold" charset="0"/>
                  </a:rPr>
                  <a:t>ctrl</a:t>
                </a:r>
              </a:p>
            </p:txBody>
          </p:sp>
        </p:grpSp>
        <p:grpSp>
          <p:nvGrpSpPr>
            <p:cNvPr id="105488" name="Group 23"/>
            <p:cNvGrpSpPr>
              <a:grpSpLocks/>
            </p:cNvGrpSpPr>
            <p:nvPr/>
          </p:nvGrpSpPr>
          <p:grpSpPr bwMode="auto">
            <a:xfrm>
              <a:off x="0" y="8"/>
              <a:ext cx="520" cy="584"/>
              <a:chOff x="0" y="0"/>
              <a:chExt cx="520" cy="584"/>
            </a:xfrm>
          </p:grpSpPr>
          <p:sp>
            <p:nvSpPr>
              <p:cNvPr id="105489" name="Rectangle 21"/>
              <p:cNvSpPr>
                <a:spLocks/>
              </p:cNvSpPr>
              <p:nvPr/>
            </p:nvSpPr>
            <p:spPr bwMode="auto">
              <a:xfrm>
                <a:off x="0" y="0"/>
                <a:ext cx="520" cy="584"/>
              </a:xfrm>
              <a:prstGeom prst="rect">
                <a:avLst/>
              </a:prstGeom>
              <a:solidFill>
                <a:schemeClr val="accent1">
                  <a:alpha val="41568"/>
                </a:schemeClr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490" name="Rectangle 22"/>
              <p:cNvSpPr>
                <a:spLocks/>
              </p:cNvSpPr>
              <p:nvPr/>
            </p:nvSpPr>
            <p:spPr bwMode="auto">
              <a:xfrm>
                <a:off x="0" y="80"/>
                <a:ext cx="52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sym typeface="B VAG Rounded Bold" charset="0"/>
                  </a:rPr>
                  <a:t>S</a:t>
                </a:r>
              </a:p>
            </p:txBody>
          </p:sp>
        </p:grpSp>
      </p:grpSp>
      <p:sp>
        <p:nvSpPr>
          <p:cNvPr id="105482" name="Rectangle 25"/>
          <p:cNvSpPr>
            <a:spLocks/>
          </p:cNvSpPr>
          <p:nvPr/>
        </p:nvSpPr>
        <p:spPr bwMode="auto">
          <a:xfrm>
            <a:off x="7818438" y="1289050"/>
            <a:ext cx="30543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6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Review</a:t>
            </a:r>
          </a:p>
        </p:txBody>
      </p:sp>
      <p:sp>
        <p:nvSpPr>
          <p:cNvPr id="105498" name="Rectangle 26"/>
          <p:cNvSpPr>
            <a:spLocks/>
          </p:cNvSpPr>
          <p:nvPr/>
        </p:nvSpPr>
        <p:spPr bwMode="auto">
          <a:xfrm>
            <a:off x="6240463" y="6534150"/>
            <a:ext cx="8651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100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and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utoUpdateAnimBg="0"/>
      <p:bldP spid="105475" grpId="0" autoUpdateAnimBg="0"/>
      <p:bldP spid="105476" grpId="0" autoUpdateAnimBg="0"/>
      <p:bldP spid="105477" grpId="0" autoUpdateAnimBg="0"/>
      <p:bldP spid="105478" grpId="0" autoUpdateAnimBg="0"/>
      <p:bldP spid="105498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8" name="Rectangle 2"/>
          <p:cNvSpPr>
            <a:spLocks/>
          </p:cNvSpPr>
          <p:nvPr/>
        </p:nvSpPr>
        <p:spPr bwMode="auto">
          <a:xfrm>
            <a:off x="3505200" y="2108200"/>
            <a:ext cx="6007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60000"/>
              </a:lnSpc>
            </a:pPr>
            <a:r>
              <a:rPr lang="en-US" sz="60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DISCIPLINE</a:t>
            </a:r>
            <a:r>
              <a:rPr lang="en-US" sz="6000" b="1">
                <a:solidFill>
                  <a:srgbClr val="0000FF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</a:p>
        </p:txBody>
      </p:sp>
      <p:sp>
        <p:nvSpPr>
          <p:cNvPr id="106499" name="Rectangle 3"/>
          <p:cNvSpPr>
            <a:spLocks/>
          </p:cNvSpPr>
          <p:nvPr/>
        </p:nvSpPr>
        <p:spPr bwMode="auto">
          <a:xfrm>
            <a:off x="2767013" y="3378200"/>
            <a:ext cx="7467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The bridge between your</a:t>
            </a:r>
          </a:p>
        </p:txBody>
      </p:sp>
      <p:sp>
        <p:nvSpPr>
          <p:cNvPr id="106500" name="Rectangle 4"/>
          <p:cNvSpPr>
            <a:spLocks/>
          </p:cNvSpPr>
          <p:nvPr/>
        </p:nvSpPr>
        <p:spPr bwMode="auto">
          <a:xfrm>
            <a:off x="5202238" y="4457700"/>
            <a:ext cx="2606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GOALS</a:t>
            </a:r>
          </a:p>
        </p:txBody>
      </p:sp>
      <p:sp>
        <p:nvSpPr>
          <p:cNvPr id="106501" name="Rectangle 5"/>
          <p:cNvSpPr>
            <a:spLocks/>
          </p:cNvSpPr>
          <p:nvPr/>
        </p:nvSpPr>
        <p:spPr bwMode="auto">
          <a:xfrm>
            <a:off x="5886450" y="5338763"/>
            <a:ext cx="12477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and</a:t>
            </a:r>
          </a:p>
        </p:txBody>
      </p:sp>
      <p:sp>
        <p:nvSpPr>
          <p:cNvPr id="106502" name="Rectangle 6"/>
          <p:cNvSpPr>
            <a:spLocks/>
          </p:cNvSpPr>
          <p:nvPr/>
        </p:nvSpPr>
        <p:spPr bwMode="auto">
          <a:xfrm>
            <a:off x="3036888" y="6254750"/>
            <a:ext cx="69199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ACHIEVING THEM</a:t>
            </a:r>
          </a:p>
        </p:txBody>
      </p:sp>
      <p:sp>
        <p:nvSpPr>
          <p:cNvPr id="106503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discipline</a:t>
            </a:r>
          </a:p>
        </p:txBody>
      </p:sp>
      <p:sp>
        <p:nvSpPr>
          <p:cNvPr id="106504" name="Rectangle 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89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grpSp>
        <p:nvGrpSpPr>
          <p:cNvPr id="106505" name="Group 24"/>
          <p:cNvGrpSpPr>
            <a:grpSpLocks/>
          </p:cNvGrpSpPr>
          <p:nvPr/>
        </p:nvGrpSpPr>
        <p:grpSpPr bwMode="auto">
          <a:xfrm>
            <a:off x="2374900" y="1320800"/>
            <a:ext cx="4673600" cy="939800"/>
            <a:chOff x="0" y="0"/>
            <a:chExt cx="2944" cy="592"/>
          </a:xfrm>
        </p:grpSpPr>
        <p:grpSp>
          <p:nvGrpSpPr>
            <p:cNvPr id="106507" name="Group 11"/>
            <p:cNvGrpSpPr>
              <a:grpSpLocks/>
            </p:cNvGrpSpPr>
            <p:nvPr/>
          </p:nvGrpSpPr>
          <p:grpSpPr bwMode="auto">
            <a:xfrm>
              <a:off x="576" y="8"/>
              <a:ext cx="536" cy="576"/>
              <a:chOff x="0" y="0"/>
              <a:chExt cx="536" cy="576"/>
            </a:xfrm>
          </p:grpSpPr>
          <p:sp>
            <p:nvSpPr>
              <p:cNvPr id="106520" name="Rectangle 9"/>
              <p:cNvSpPr>
                <a:spLocks/>
              </p:cNvSpPr>
              <p:nvPr/>
            </p:nvSpPr>
            <p:spPr bwMode="auto">
              <a:xfrm>
                <a:off x="0" y="0"/>
                <a:ext cx="536" cy="576"/>
              </a:xfrm>
              <a:prstGeom prst="rect">
                <a:avLst/>
              </a:prstGeom>
              <a:solidFill>
                <a:schemeClr val="accent1">
                  <a:alpha val="39607"/>
                </a:schemeClr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6521" name="Rectangle 10"/>
              <p:cNvSpPr>
                <a:spLocks/>
              </p:cNvSpPr>
              <p:nvPr/>
            </p:nvSpPr>
            <p:spPr bwMode="auto">
              <a:xfrm>
                <a:off x="0" y="76"/>
                <a:ext cx="536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sym typeface="B VAG Rounded Bold" charset="0"/>
                  </a:rPr>
                  <a:t>E</a:t>
                </a:r>
              </a:p>
            </p:txBody>
          </p:sp>
        </p:grpSp>
        <p:grpSp>
          <p:nvGrpSpPr>
            <p:cNvPr id="106508" name="Group 14"/>
            <p:cNvGrpSpPr>
              <a:grpSpLocks/>
            </p:cNvGrpSpPr>
            <p:nvPr/>
          </p:nvGrpSpPr>
          <p:grpSpPr bwMode="auto">
            <a:xfrm>
              <a:off x="1168" y="8"/>
              <a:ext cx="504" cy="576"/>
              <a:chOff x="0" y="0"/>
              <a:chExt cx="504" cy="576"/>
            </a:xfrm>
          </p:grpSpPr>
          <p:sp>
            <p:nvSpPr>
              <p:cNvPr id="106518" name="Rectangle 12"/>
              <p:cNvSpPr>
                <a:spLocks/>
              </p:cNvSpPr>
              <p:nvPr/>
            </p:nvSpPr>
            <p:spPr bwMode="auto">
              <a:xfrm>
                <a:off x="0" y="0"/>
                <a:ext cx="504" cy="576"/>
              </a:xfrm>
              <a:prstGeom prst="rect">
                <a:avLst/>
              </a:prstGeom>
              <a:solidFill>
                <a:schemeClr val="accent1">
                  <a:alpha val="39607"/>
                </a:schemeClr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6519" name="Rectangle 13"/>
              <p:cNvSpPr>
                <a:spLocks/>
              </p:cNvSpPr>
              <p:nvPr/>
            </p:nvSpPr>
            <p:spPr bwMode="auto">
              <a:xfrm>
                <a:off x="0" y="76"/>
                <a:ext cx="504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sym typeface="B VAG Rounded Bold" charset="0"/>
                  </a:rPr>
                  <a:t>L</a:t>
                </a:r>
              </a:p>
            </p:txBody>
          </p:sp>
        </p:grpSp>
        <p:grpSp>
          <p:nvGrpSpPr>
            <p:cNvPr id="106509" name="Group 17"/>
            <p:cNvGrpSpPr>
              <a:grpSpLocks/>
            </p:cNvGrpSpPr>
            <p:nvPr/>
          </p:nvGrpSpPr>
          <p:grpSpPr bwMode="auto">
            <a:xfrm>
              <a:off x="1728" y="8"/>
              <a:ext cx="520" cy="576"/>
              <a:chOff x="0" y="0"/>
              <a:chExt cx="520" cy="576"/>
            </a:xfrm>
          </p:grpSpPr>
          <p:sp>
            <p:nvSpPr>
              <p:cNvPr id="106516" name="Rectangle 15"/>
              <p:cNvSpPr>
                <a:spLocks/>
              </p:cNvSpPr>
              <p:nvPr/>
            </p:nvSpPr>
            <p:spPr bwMode="auto">
              <a:xfrm>
                <a:off x="0" y="0"/>
                <a:ext cx="520" cy="576"/>
              </a:xfrm>
              <a:prstGeom prst="rect">
                <a:avLst/>
              </a:prstGeom>
              <a:solidFill>
                <a:schemeClr val="accent1">
                  <a:alpha val="39607"/>
                </a:schemeClr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6517" name="Rectangle 16"/>
              <p:cNvSpPr>
                <a:spLocks/>
              </p:cNvSpPr>
              <p:nvPr/>
            </p:nvSpPr>
            <p:spPr bwMode="auto">
              <a:xfrm>
                <a:off x="0" y="76"/>
                <a:ext cx="52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sym typeface="B VAG Rounded Bold" charset="0"/>
                  </a:rPr>
                  <a:t>F</a:t>
                </a:r>
              </a:p>
            </p:txBody>
          </p:sp>
        </p:grpSp>
        <p:grpSp>
          <p:nvGrpSpPr>
            <p:cNvPr id="106510" name="Group 20"/>
            <p:cNvGrpSpPr>
              <a:grpSpLocks/>
            </p:cNvGrpSpPr>
            <p:nvPr/>
          </p:nvGrpSpPr>
          <p:grpSpPr bwMode="auto">
            <a:xfrm>
              <a:off x="2304" y="0"/>
              <a:ext cx="640" cy="584"/>
              <a:chOff x="0" y="0"/>
              <a:chExt cx="640" cy="584"/>
            </a:xfrm>
          </p:grpSpPr>
          <p:sp>
            <p:nvSpPr>
              <p:cNvPr id="106514" name="Rectangle 18"/>
              <p:cNvSpPr>
                <a:spLocks/>
              </p:cNvSpPr>
              <p:nvPr/>
            </p:nvSpPr>
            <p:spPr bwMode="auto">
              <a:xfrm>
                <a:off x="0" y="0"/>
                <a:ext cx="640" cy="584"/>
              </a:xfrm>
              <a:prstGeom prst="rect">
                <a:avLst/>
              </a:prstGeom>
              <a:solidFill>
                <a:schemeClr val="accent1">
                  <a:alpha val="39607"/>
                </a:schemeClr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6515" name="Rectangle 19"/>
              <p:cNvSpPr>
                <a:spLocks/>
              </p:cNvSpPr>
              <p:nvPr/>
            </p:nvSpPr>
            <p:spPr bwMode="auto">
              <a:xfrm>
                <a:off x="0" y="80"/>
                <a:ext cx="64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sym typeface="B VAG Rounded Bold" charset="0"/>
                  </a:rPr>
                  <a:t>ctrl</a:t>
                </a:r>
              </a:p>
            </p:txBody>
          </p:sp>
        </p:grpSp>
        <p:grpSp>
          <p:nvGrpSpPr>
            <p:cNvPr id="106511" name="Group 23"/>
            <p:cNvGrpSpPr>
              <a:grpSpLocks/>
            </p:cNvGrpSpPr>
            <p:nvPr/>
          </p:nvGrpSpPr>
          <p:grpSpPr bwMode="auto">
            <a:xfrm>
              <a:off x="0" y="8"/>
              <a:ext cx="520" cy="584"/>
              <a:chOff x="0" y="0"/>
              <a:chExt cx="520" cy="584"/>
            </a:xfrm>
          </p:grpSpPr>
          <p:sp>
            <p:nvSpPr>
              <p:cNvPr id="106512" name="Rectangle 21"/>
              <p:cNvSpPr>
                <a:spLocks/>
              </p:cNvSpPr>
              <p:nvPr/>
            </p:nvSpPr>
            <p:spPr bwMode="auto">
              <a:xfrm>
                <a:off x="0" y="0"/>
                <a:ext cx="520" cy="584"/>
              </a:xfrm>
              <a:prstGeom prst="rect">
                <a:avLst/>
              </a:prstGeom>
              <a:solidFill>
                <a:schemeClr val="accent1">
                  <a:alpha val="41568"/>
                </a:schemeClr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6513" name="Rectangle 22"/>
              <p:cNvSpPr>
                <a:spLocks/>
              </p:cNvSpPr>
              <p:nvPr/>
            </p:nvSpPr>
            <p:spPr bwMode="auto">
              <a:xfrm>
                <a:off x="0" y="80"/>
                <a:ext cx="52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sym typeface="B VAG Rounded Bold" charset="0"/>
                  </a:rPr>
                  <a:t>S</a:t>
                </a:r>
              </a:p>
            </p:txBody>
          </p:sp>
        </p:grpSp>
      </p:grpSp>
      <p:sp>
        <p:nvSpPr>
          <p:cNvPr id="106506" name="Rectangle 25"/>
          <p:cNvSpPr>
            <a:spLocks/>
          </p:cNvSpPr>
          <p:nvPr/>
        </p:nvSpPr>
        <p:spPr bwMode="auto">
          <a:xfrm>
            <a:off x="7818438" y="1289050"/>
            <a:ext cx="30543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6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Review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utoUpdateAnimBg="0"/>
      <p:bldP spid="106500" grpId="0" autoUpdateAnimBg="0"/>
      <p:bldP spid="106501" grpId="0" autoUpdateAnimBg="0"/>
      <p:bldP spid="106502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Rectangle 2"/>
          <p:cNvSpPr>
            <a:spLocks/>
          </p:cNvSpPr>
          <p:nvPr/>
        </p:nvSpPr>
        <p:spPr bwMode="auto">
          <a:xfrm>
            <a:off x="2636838" y="1149350"/>
            <a:ext cx="7721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n-US" sz="3900" b="1" dirty="0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Becoming </a:t>
            </a:r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a </a:t>
            </a:r>
            <a:r>
              <a:rPr lang="en-US" sz="3900" b="1" smtClean="0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WINNER </a:t>
            </a:r>
            <a:r>
              <a:rPr lang="en-US" sz="3900" b="1" smtClean="0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in </a:t>
            </a:r>
            <a:r>
              <a:rPr lang="en-US" sz="3900" b="1" dirty="0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the </a:t>
            </a:r>
            <a:r>
              <a:rPr lang="ja-JP" altLang="en-US" sz="5500" b="1" dirty="0">
                <a:solidFill>
                  <a:srgbClr val="FF0000"/>
                </a:solidFill>
                <a:latin typeface="Arial" charset="0"/>
                <a:ea typeface="ＭＳ Ｐゴシック" charset="0"/>
                <a:sym typeface="Tahoma" charset="0"/>
              </a:rPr>
              <a:t>“</a:t>
            </a:r>
            <a:r>
              <a:rPr lang="en-US" altLang="ja-JP" sz="5500" b="1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Game of Life</a:t>
            </a:r>
            <a:r>
              <a:rPr lang="ja-JP" altLang="en-US" sz="5500" b="1" dirty="0">
                <a:solidFill>
                  <a:srgbClr val="FF0000"/>
                </a:solidFill>
                <a:latin typeface="Arial" charset="0"/>
                <a:ea typeface="ＭＳ Ｐゴシック" charset="0"/>
                <a:sym typeface="Tahoma" charset="0"/>
              </a:rPr>
              <a:t>”</a:t>
            </a:r>
            <a:endParaRPr lang="en-US" sz="5500" b="1" dirty="0">
              <a:solidFill>
                <a:srgbClr val="FF0000"/>
              </a:solidFill>
              <a:latin typeface="Tahoma" charset="0"/>
              <a:ea typeface="ＭＳ Ｐゴシック" charset="0"/>
              <a:sym typeface="Tahoma" charset="0"/>
            </a:endParaRPr>
          </a:p>
        </p:txBody>
      </p:sp>
      <p:sp>
        <p:nvSpPr>
          <p:cNvPr id="107523" name="Rectangle 3"/>
          <p:cNvSpPr>
            <a:spLocks/>
          </p:cNvSpPr>
          <p:nvPr/>
        </p:nvSpPr>
        <p:spPr bwMode="auto">
          <a:xfrm>
            <a:off x="5892800" y="4591050"/>
            <a:ext cx="1219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by</a:t>
            </a:r>
          </a:p>
        </p:txBody>
      </p:sp>
      <p:sp>
        <p:nvSpPr>
          <p:cNvPr id="107524" name="Rectangle 4"/>
          <p:cNvSpPr>
            <a:spLocks/>
          </p:cNvSpPr>
          <p:nvPr/>
        </p:nvSpPr>
        <p:spPr bwMode="auto">
          <a:xfrm>
            <a:off x="1066800" y="6089650"/>
            <a:ext cx="40767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Showing</a:t>
            </a:r>
            <a:r>
              <a:rPr lang="en-US" sz="5100" b="1">
                <a:solidFill>
                  <a:srgbClr val="D90B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PATIENCE</a:t>
            </a:r>
          </a:p>
        </p:txBody>
      </p:sp>
      <p:sp>
        <p:nvSpPr>
          <p:cNvPr id="107525" name="Rectangle 5"/>
          <p:cNvSpPr>
            <a:spLocks/>
          </p:cNvSpPr>
          <p:nvPr/>
        </p:nvSpPr>
        <p:spPr bwMode="auto">
          <a:xfrm>
            <a:off x="4216400" y="5365750"/>
            <a:ext cx="45847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REACTING</a:t>
            </a:r>
            <a:r>
              <a:rPr lang="en-US" sz="51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slowly</a:t>
            </a:r>
          </a:p>
        </p:txBody>
      </p:sp>
      <p:sp>
        <p:nvSpPr>
          <p:cNvPr id="107526" name="Rectangle 6"/>
          <p:cNvSpPr>
            <a:spLocks/>
          </p:cNvSpPr>
          <p:nvPr/>
        </p:nvSpPr>
        <p:spPr bwMode="auto">
          <a:xfrm>
            <a:off x="7378700" y="6089650"/>
            <a:ext cx="42799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Showing</a:t>
            </a:r>
            <a:r>
              <a:rPr lang="en-US" sz="5100" b="1">
                <a:solidFill>
                  <a:srgbClr val="D90B00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DISCIPLINE</a:t>
            </a:r>
          </a:p>
        </p:txBody>
      </p:sp>
      <p:sp>
        <p:nvSpPr>
          <p:cNvPr id="107527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self-control</a:t>
            </a:r>
          </a:p>
        </p:txBody>
      </p:sp>
      <p:sp>
        <p:nvSpPr>
          <p:cNvPr id="107528" name="Rectangle 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ea typeface="ＭＳ Ｐゴシック" charset="0"/>
              </a:rPr>
              <a:t>88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107529" name="Rectangle 9"/>
          <p:cNvSpPr>
            <a:spLocks/>
          </p:cNvSpPr>
          <p:nvPr/>
        </p:nvSpPr>
        <p:spPr bwMode="auto">
          <a:xfrm>
            <a:off x="3362325" y="2743200"/>
            <a:ext cx="6286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>
              <a:spcBef>
                <a:spcPts val="2100"/>
              </a:spcBef>
            </a:pPr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means to act with</a:t>
            </a:r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sym typeface="Tahoma" charset="0"/>
              </a:rPr>
              <a:t> SELF-CONTROL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utoUpdateAnimBg="0"/>
      <p:bldP spid="107525" grpId="0" autoUpdateAnimBg="0"/>
      <p:bldP spid="10752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/>
          </p:cNvSpPr>
          <p:nvPr/>
        </p:nvSpPr>
        <p:spPr bwMode="auto">
          <a:xfrm>
            <a:off x="3187700" y="2971800"/>
            <a:ext cx="6629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What actions  show Self-Control....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4178300" y="6540500"/>
            <a:ext cx="4432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5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At home?</a:t>
            </a:r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3810000" y="5391150"/>
            <a:ext cx="515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500" b="1">
                <a:solidFill>
                  <a:srgbClr val="FF2712"/>
                </a:solidFill>
                <a:latin typeface="Tahoma" charset="0"/>
                <a:ea typeface="ＭＳ Ｐゴシック" charset="0"/>
                <a:sym typeface="Tahoma" charset="0"/>
              </a:rPr>
              <a:t>With friends?</a:t>
            </a:r>
          </a:p>
        </p:txBody>
      </p:sp>
      <p:grpSp>
        <p:nvGrpSpPr>
          <p:cNvPr id="25605" name="Group 7"/>
          <p:cNvGrpSpPr>
            <a:grpSpLocks/>
          </p:cNvGrpSpPr>
          <p:nvPr/>
        </p:nvGrpSpPr>
        <p:grpSpPr bwMode="auto">
          <a:xfrm>
            <a:off x="2933700" y="1244600"/>
            <a:ext cx="1206500" cy="1270000"/>
            <a:chOff x="0" y="0"/>
            <a:chExt cx="760" cy="800"/>
          </a:xfrm>
        </p:grpSpPr>
        <p:sp>
          <p:nvSpPr>
            <p:cNvPr id="25621" name="Rectangle 5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chemeClr val="accent1">
                <a:alpha val="41568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2" name="Rectangle 6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25606" name="Group 10"/>
          <p:cNvGrpSpPr>
            <a:grpSpLocks/>
          </p:cNvGrpSpPr>
          <p:nvPr/>
        </p:nvGrpSpPr>
        <p:grpSpPr bwMode="auto">
          <a:xfrm>
            <a:off x="4356100" y="1257300"/>
            <a:ext cx="1206500" cy="1270000"/>
            <a:chOff x="0" y="0"/>
            <a:chExt cx="760" cy="800"/>
          </a:xfrm>
        </p:grpSpPr>
        <p:sp>
          <p:nvSpPr>
            <p:cNvPr id="25619" name="Rectangle 8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0" name="Rectangle 9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25607" name="Group 13"/>
          <p:cNvGrpSpPr>
            <a:grpSpLocks/>
          </p:cNvGrpSpPr>
          <p:nvPr/>
        </p:nvGrpSpPr>
        <p:grpSpPr bwMode="auto">
          <a:xfrm>
            <a:off x="5778500" y="1270000"/>
            <a:ext cx="1206500" cy="1270000"/>
            <a:chOff x="0" y="0"/>
            <a:chExt cx="760" cy="800"/>
          </a:xfrm>
        </p:grpSpPr>
        <p:sp>
          <p:nvSpPr>
            <p:cNvPr id="25617" name="Rectangle 11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8" name="Rectangle 12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25608" name="Group 16"/>
          <p:cNvGrpSpPr>
            <a:grpSpLocks/>
          </p:cNvGrpSpPr>
          <p:nvPr/>
        </p:nvGrpSpPr>
        <p:grpSpPr bwMode="auto">
          <a:xfrm>
            <a:off x="7264400" y="1270000"/>
            <a:ext cx="1206500" cy="1270000"/>
            <a:chOff x="0" y="0"/>
            <a:chExt cx="760" cy="800"/>
          </a:xfrm>
        </p:grpSpPr>
        <p:sp>
          <p:nvSpPr>
            <p:cNvPr id="25615" name="Rectangle 14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6" name="Rectangle 15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25609" name="Group 19"/>
          <p:cNvGrpSpPr>
            <a:grpSpLocks/>
          </p:cNvGrpSpPr>
          <p:nvPr/>
        </p:nvGrpSpPr>
        <p:grpSpPr bwMode="auto">
          <a:xfrm>
            <a:off x="8750300" y="1270000"/>
            <a:ext cx="1320800" cy="1270000"/>
            <a:chOff x="0" y="0"/>
            <a:chExt cx="832" cy="800"/>
          </a:xfrm>
        </p:grpSpPr>
        <p:sp>
          <p:nvSpPr>
            <p:cNvPr id="25613" name="Rectangle 17"/>
            <p:cNvSpPr>
              <a:spLocks/>
            </p:cNvSpPr>
            <p:nvPr/>
          </p:nvSpPr>
          <p:spPr bwMode="auto">
            <a:xfrm>
              <a:off x="0" y="0"/>
              <a:ext cx="832" cy="800"/>
            </a:xfrm>
            <a:prstGeom prst="rect">
              <a:avLst/>
            </a:prstGeom>
            <a:solidFill>
              <a:schemeClr val="accent1">
                <a:alpha val="3960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4" name="Rectangle 18"/>
            <p:cNvSpPr>
              <a:spLocks/>
            </p:cNvSpPr>
            <p:nvPr/>
          </p:nvSpPr>
          <p:spPr bwMode="auto">
            <a:xfrm>
              <a:off x="0" y="128"/>
              <a:ext cx="83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5600" b="1">
                  <a:solidFill>
                    <a:srgbClr val="FF2712"/>
                  </a:solidFill>
                  <a:latin typeface="Tahoma" charset="0"/>
                  <a:ea typeface="ＭＳ Ｐゴシック" charset="0"/>
                  <a:sym typeface="Tahoma" charset="0"/>
                </a:rPr>
                <a:t>ctrl</a:t>
              </a:r>
            </a:p>
          </p:txBody>
        </p:sp>
      </p:grpSp>
      <p:pic>
        <p:nvPicPr>
          <p:cNvPr id="25610" name="Picture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024438"/>
            <a:ext cx="21717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Rectangle 21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900">
                <a:solidFill>
                  <a:schemeClr val="tx1"/>
                </a:solidFill>
                <a:ea typeface="ＭＳ Ｐゴシック" charset="0"/>
              </a:rPr>
              <a:t>9</a:t>
            </a:r>
          </a:p>
        </p:txBody>
      </p:sp>
      <p:sp>
        <p:nvSpPr>
          <p:cNvPr id="25612" name="Rectangle 22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Pages>0</Pages>
  <Words>2639</Words>
  <Characters>0</Characters>
  <Application>Microsoft Macintosh PowerPoint</Application>
  <PresentationFormat>Custom</PresentationFormat>
  <Lines>0</Lines>
  <Paragraphs>648</Paragraphs>
  <Slides>88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88</vt:i4>
      </vt:variant>
    </vt:vector>
  </HeadingPairs>
  <TitlesOfParts>
    <vt:vector size="104" baseType="lpstr">
      <vt:lpstr>Title &amp; Subtitle</vt:lpstr>
      <vt:lpstr>Blank</vt:lpstr>
      <vt:lpstr>1_Title &amp; Subtitle</vt:lpstr>
      <vt:lpstr>2_Title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Title &amp; Bullets</vt:lpstr>
      <vt:lpstr>Title &amp; Bullets - Left</vt:lpstr>
      <vt:lpstr>Title &amp; Bullets - 2 Column</vt:lpstr>
      <vt:lpstr>Title &amp; Bullets - Right</vt:lpstr>
      <vt:lpstr>Title, Bullets &amp; Photo</vt:lpstr>
      <vt:lpstr>Title - Center</vt:lpstr>
      <vt:lpstr>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Sue Morris</cp:lastModifiedBy>
  <cp:revision>6</cp:revision>
  <dcterms:modified xsi:type="dcterms:W3CDTF">2017-03-29T05:13:10Z</dcterms:modified>
</cp:coreProperties>
</file>